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89" r:id="rId1"/>
  </p:sldMasterIdLst>
  <p:notesMasterIdLst>
    <p:notesMasterId r:id="rId16"/>
  </p:notesMasterIdLst>
  <p:sldIdLst>
    <p:sldId id="295" r:id="rId2"/>
    <p:sldId id="291" r:id="rId3"/>
    <p:sldId id="258" r:id="rId4"/>
    <p:sldId id="257" r:id="rId5"/>
    <p:sldId id="260" r:id="rId6"/>
    <p:sldId id="259" r:id="rId7"/>
    <p:sldId id="269" r:id="rId8"/>
    <p:sldId id="300" r:id="rId9"/>
    <p:sldId id="292" r:id="rId10"/>
    <p:sldId id="299" r:id="rId11"/>
    <p:sldId id="296" r:id="rId12"/>
    <p:sldId id="297" r:id="rId13"/>
    <p:sldId id="298" r:id="rId14"/>
    <p:sldId id="272"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DD4EA"/>
          </a:solidFill>
        </a:fill>
      </a:tcStyle>
    </a:wholeTbl>
    <a:band2H>
      <a:tcTxStyle/>
      <a:tcStyle>
        <a:tcBdr/>
        <a:fill>
          <a:solidFill>
            <a:srgbClr val="E8EBF5"/>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E0E0E0"/>
          </a:solidFill>
        </a:fill>
      </a:tcStyle>
    </a:wholeTbl>
    <a:band2H>
      <a:tcTxStyle/>
      <a:tcStyle>
        <a:tcBdr/>
        <a:fill>
          <a:solidFill>
            <a:srgbClr val="F0F0F0"/>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4E2CE"/>
          </a:solidFill>
        </a:fill>
      </a:tcStyle>
    </a:wholeTbl>
    <a:band2H>
      <a:tcTxStyle/>
      <a:tcStyle>
        <a:tcBdr/>
        <a:fill>
          <a:solidFill>
            <a:srgbClr val="EBF1E8"/>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rgbClr val="FFFFFF"/>
          </a:solidFill>
        </a:fill>
      </a:tcStyle>
    </a:band2H>
    <a:firstCol>
      <a:tcTxStyle b="on" i="off">
        <a:fontRef idx="min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in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in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a:tcStyle>
        <a:tcBdr/>
        <a:fill>
          <a:solidFill>
            <a:srgbClr val="E6E6E6"/>
          </a:solidFill>
        </a:fill>
      </a:tcStyle>
    </a:band2H>
    <a:firstCol>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in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rgbClr val="FFFFFF"/>
          </a:solidFill>
        </a:fill>
      </a:tcStyle>
    </a:band2H>
    <a:firstCol>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in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 styleId="{5940675A-B579-460E-94D1-54222C63F5DA}" styleName="Nessuno stile, griglia tabella">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Emanuela Marca" userId="b9e67590-a423-466d-821f-072eaf8759cc" providerId="ADAL" clId="{CBDC01C1-31CA-4EB1-8392-CC6AD8C815CC}"/>
    <pc:docChg chg="custSel addSld modSld">
      <pc:chgData name="Emanuela Marca" userId="b9e67590-a423-466d-821f-072eaf8759cc" providerId="ADAL" clId="{CBDC01C1-31CA-4EB1-8392-CC6AD8C815CC}" dt="2024-11-20T16:36:11.021" v="137" actId="20577"/>
      <pc:docMkLst>
        <pc:docMk/>
      </pc:docMkLst>
      <pc:sldChg chg="addSp delSp modSp mod">
        <pc:chgData name="Emanuela Marca" userId="b9e67590-a423-466d-821f-072eaf8759cc" providerId="ADAL" clId="{CBDC01C1-31CA-4EB1-8392-CC6AD8C815CC}" dt="2024-11-20T16:36:11.021" v="137" actId="20577"/>
        <pc:sldMkLst>
          <pc:docMk/>
          <pc:sldMk cId="0" sldId="257"/>
        </pc:sldMkLst>
        <pc:spChg chg="mod">
          <ac:chgData name="Emanuela Marca" userId="b9e67590-a423-466d-821f-072eaf8759cc" providerId="ADAL" clId="{CBDC01C1-31CA-4EB1-8392-CC6AD8C815CC}" dt="2024-11-20T16:36:11.021" v="137" actId="20577"/>
          <ac:spMkLst>
            <pc:docMk/>
            <pc:sldMk cId="0" sldId="257"/>
            <ac:spMk id="5" creationId="{8257BA7E-D798-1EA3-CDC0-6F9DECED0355}"/>
          </ac:spMkLst>
        </pc:spChg>
      </pc:sldChg>
      <pc:sldChg chg="addSp delSp modSp mod">
        <pc:chgData name="Emanuela Marca" userId="b9e67590-a423-466d-821f-072eaf8759cc" providerId="ADAL" clId="{CBDC01C1-31CA-4EB1-8392-CC6AD8C815CC}" dt="2024-11-20T15:46:25.629" v="57" actId="688"/>
        <pc:sldMkLst>
          <pc:docMk/>
          <pc:sldMk cId="0" sldId="258"/>
        </pc:sldMkLst>
        <pc:spChg chg="mod">
          <ac:chgData name="Emanuela Marca" userId="b9e67590-a423-466d-821f-072eaf8759cc" providerId="ADAL" clId="{CBDC01C1-31CA-4EB1-8392-CC6AD8C815CC}" dt="2024-11-20T15:45:26.925" v="47" actId="2711"/>
          <ac:spMkLst>
            <pc:docMk/>
            <pc:sldMk cId="0" sldId="258"/>
            <ac:spMk id="6" creationId="{63728FF8-8F52-C469-69A2-31CCF1958CE4}"/>
          </ac:spMkLst>
        </pc:spChg>
        <pc:spChg chg="mod ord">
          <ac:chgData name="Emanuela Marca" userId="b9e67590-a423-466d-821f-072eaf8759cc" providerId="ADAL" clId="{CBDC01C1-31CA-4EB1-8392-CC6AD8C815CC}" dt="2024-11-20T15:46:25.629" v="57" actId="688"/>
          <ac:spMkLst>
            <pc:docMk/>
            <pc:sldMk cId="0" sldId="258"/>
            <ac:spMk id="8" creationId="{06BC9EAC-1337-466E-8E4C-46EB3D5151A9}"/>
          </ac:spMkLst>
        </pc:spChg>
      </pc:sldChg>
      <pc:sldChg chg="addSp delSp modSp mod">
        <pc:chgData name="Emanuela Marca" userId="b9e67590-a423-466d-821f-072eaf8759cc" providerId="ADAL" clId="{CBDC01C1-31CA-4EB1-8392-CC6AD8C815CC}" dt="2024-11-20T15:53:24.901" v="109" actId="1076"/>
        <pc:sldMkLst>
          <pc:docMk/>
          <pc:sldMk cId="0" sldId="259"/>
        </pc:sldMkLst>
        <pc:spChg chg="mod">
          <ac:chgData name="Emanuela Marca" userId="b9e67590-a423-466d-821f-072eaf8759cc" providerId="ADAL" clId="{CBDC01C1-31CA-4EB1-8392-CC6AD8C815CC}" dt="2024-11-20T15:53:05.781" v="103" actId="20577"/>
          <ac:spMkLst>
            <pc:docMk/>
            <pc:sldMk cId="0" sldId="259"/>
            <ac:spMk id="3" creationId="{917EE069-9A50-7085-806F-3F083F4B0A91}"/>
          </ac:spMkLst>
        </pc:spChg>
      </pc:sldChg>
      <pc:sldChg chg="addSp delSp modSp mod">
        <pc:chgData name="Emanuela Marca" userId="b9e67590-a423-466d-821f-072eaf8759cc" providerId="ADAL" clId="{CBDC01C1-31CA-4EB1-8392-CC6AD8C815CC}" dt="2024-11-20T15:52:56.618" v="83" actId="1076"/>
        <pc:sldMkLst>
          <pc:docMk/>
          <pc:sldMk cId="0" sldId="260"/>
        </pc:sldMkLst>
        <pc:spChg chg="mod">
          <ac:chgData name="Emanuela Marca" userId="b9e67590-a423-466d-821f-072eaf8759cc" providerId="ADAL" clId="{CBDC01C1-31CA-4EB1-8392-CC6AD8C815CC}" dt="2024-11-20T15:52:33.129" v="79" actId="113"/>
          <ac:spMkLst>
            <pc:docMk/>
            <pc:sldMk cId="0" sldId="260"/>
            <ac:spMk id="3" creationId="{1DD07556-D093-0907-B75A-68B05D2DDA59}"/>
          </ac:spMkLst>
        </pc:spChg>
      </pc:sldChg>
      <pc:sldChg chg="modSp mod">
        <pc:chgData name="Emanuela Marca" userId="b9e67590-a423-466d-821f-072eaf8759cc" providerId="ADAL" clId="{CBDC01C1-31CA-4EB1-8392-CC6AD8C815CC}" dt="2024-11-20T15:54:12.455" v="113" actId="20577"/>
        <pc:sldMkLst>
          <pc:docMk/>
          <pc:sldMk cId="816130011" sldId="269"/>
        </pc:sldMkLst>
        <pc:spChg chg="mod">
          <ac:chgData name="Emanuela Marca" userId="b9e67590-a423-466d-821f-072eaf8759cc" providerId="ADAL" clId="{CBDC01C1-31CA-4EB1-8392-CC6AD8C815CC}" dt="2024-11-20T15:54:12.455" v="113" actId="20577"/>
          <ac:spMkLst>
            <pc:docMk/>
            <pc:sldMk cId="816130011" sldId="269"/>
            <ac:spMk id="5" creationId="{C79341AF-326D-9C84-18FB-F01EF0DCCA21}"/>
          </ac:spMkLst>
        </pc:spChg>
      </pc:sldChg>
      <pc:sldChg chg="modSp mod">
        <pc:chgData name="Emanuela Marca" userId="b9e67590-a423-466d-821f-072eaf8759cc" providerId="ADAL" clId="{CBDC01C1-31CA-4EB1-8392-CC6AD8C815CC}" dt="2024-11-20T15:44:51.449" v="8" actId="20577"/>
        <pc:sldMkLst>
          <pc:docMk/>
          <pc:sldMk cId="557908453" sldId="291"/>
        </pc:sldMkLst>
        <pc:spChg chg="mod">
          <ac:chgData name="Emanuela Marca" userId="b9e67590-a423-466d-821f-072eaf8759cc" providerId="ADAL" clId="{CBDC01C1-31CA-4EB1-8392-CC6AD8C815CC}" dt="2024-11-20T15:44:51.449" v="8" actId="20577"/>
          <ac:spMkLst>
            <pc:docMk/>
            <pc:sldMk cId="557908453" sldId="291"/>
            <ac:spMk id="2" creationId="{76A3A5C0-0C5A-2036-4CF2-FECF5633B883}"/>
          </ac:spMkLst>
        </pc:spChg>
      </pc:sldChg>
      <pc:sldChg chg="modSp mod">
        <pc:chgData name="Emanuela Marca" userId="b9e67590-a423-466d-821f-072eaf8759cc" providerId="ADAL" clId="{CBDC01C1-31CA-4EB1-8392-CC6AD8C815CC}" dt="2024-11-20T15:54:40.392" v="127" actId="20577"/>
        <pc:sldMkLst>
          <pc:docMk/>
          <pc:sldMk cId="3614623119" sldId="296"/>
        </pc:sldMkLst>
        <pc:spChg chg="mod">
          <ac:chgData name="Emanuela Marca" userId="b9e67590-a423-466d-821f-072eaf8759cc" providerId="ADAL" clId="{CBDC01C1-31CA-4EB1-8392-CC6AD8C815CC}" dt="2024-11-20T15:54:31.354" v="121" actId="20577"/>
          <ac:spMkLst>
            <pc:docMk/>
            <pc:sldMk cId="3614623119" sldId="296"/>
            <ac:spMk id="2" creationId="{B06CEFCA-C1D1-FBFA-726C-B6EEF654F256}"/>
          </ac:spMkLst>
        </pc:spChg>
        <pc:graphicFrameChg chg="modGraphic">
          <ac:chgData name="Emanuela Marca" userId="b9e67590-a423-466d-821f-072eaf8759cc" providerId="ADAL" clId="{CBDC01C1-31CA-4EB1-8392-CC6AD8C815CC}" dt="2024-11-20T15:54:40.392" v="127" actId="20577"/>
          <ac:graphicFrameMkLst>
            <pc:docMk/>
            <pc:sldMk cId="3614623119" sldId="296"/>
            <ac:graphicFrameMk id="9" creationId="{FD88ABE6-8E98-C939-A5D8-85DA5DDEBDC4}"/>
          </ac:graphicFrameMkLst>
        </pc:graphicFrameChg>
      </pc:sldChg>
      <pc:sldChg chg="addSp delSp modSp add mod">
        <pc:chgData name="Emanuela Marca" userId="b9e67590-a423-466d-821f-072eaf8759cc" providerId="ADAL" clId="{CBDC01C1-31CA-4EB1-8392-CC6AD8C815CC}" dt="2024-11-20T16:01:01.760" v="133" actId="1076"/>
        <pc:sldMkLst>
          <pc:docMk/>
          <pc:sldMk cId="3473310380" sldId="299"/>
        </pc:sldMkLst>
      </pc:sldChg>
      <pc:sldMasterChg chg="addSldLayout">
        <pc:chgData name="Emanuela Marca" userId="b9e67590-a423-466d-821f-072eaf8759cc" providerId="ADAL" clId="{CBDC01C1-31CA-4EB1-8392-CC6AD8C815CC}" dt="2024-11-20T16:00:04.223" v="128" actId="27028"/>
        <pc:sldMasterMkLst>
          <pc:docMk/>
          <pc:sldMasterMk cId="3464350461" sldId="2147483689"/>
        </pc:sldMasterMkLst>
        <pc:sldLayoutChg chg="add">
          <pc:chgData name="Emanuela Marca" userId="b9e67590-a423-466d-821f-072eaf8759cc" providerId="ADAL" clId="{CBDC01C1-31CA-4EB1-8392-CC6AD8C815CC}" dt="2024-11-20T16:00:04.223" v="128" actId="27028"/>
          <pc:sldLayoutMkLst>
            <pc:docMk/>
            <pc:sldMasterMk cId="3464350461" sldId="2147483689"/>
            <pc:sldLayoutMk cId="3356194103" sldId="2147483701"/>
          </pc:sldLayoutMkLst>
        </pc:sldLayoutChg>
      </pc:sldMasterChg>
    </pc:docChg>
  </pc:docChgLst>
  <pc:docChgLst>
    <pc:chgData name="Emanuela Marca" userId="b9e67590-a423-466d-821f-072eaf8759cc" providerId="ADAL" clId="{7327E6BA-0191-4517-81BB-36819202A199}"/>
    <pc:docChg chg="undo custSel delSld modSld">
      <pc:chgData name="Emanuela Marca" userId="b9e67590-a423-466d-821f-072eaf8759cc" providerId="ADAL" clId="{7327E6BA-0191-4517-81BB-36819202A199}" dt="2024-11-20T09:17:15.419" v="334" actId="20577"/>
      <pc:docMkLst>
        <pc:docMk/>
      </pc:docMkLst>
      <pc:sldChg chg="addSp delSp modSp mod">
        <pc:chgData name="Emanuela Marca" userId="b9e67590-a423-466d-821f-072eaf8759cc" providerId="ADAL" clId="{7327E6BA-0191-4517-81BB-36819202A199}" dt="2024-11-20T09:17:15.419" v="334" actId="20577"/>
        <pc:sldMkLst>
          <pc:docMk/>
          <pc:sldMk cId="0" sldId="257"/>
        </pc:sldMkLst>
        <pc:spChg chg="mod">
          <ac:chgData name="Emanuela Marca" userId="b9e67590-a423-466d-821f-072eaf8759cc" providerId="ADAL" clId="{7327E6BA-0191-4517-81BB-36819202A199}" dt="2024-11-20T09:17:15.419" v="334" actId="20577"/>
          <ac:spMkLst>
            <pc:docMk/>
            <pc:sldMk cId="0" sldId="257"/>
            <ac:spMk id="5" creationId="{8257BA7E-D798-1EA3-CDC0-6F9DECED0355}"/>
          </ac:spMkLst>
        </pc:spChg>
      </pc:sldChg>
      <pc:sldChg chg="addSp delSp modSp mod">
        <pc:chgData name="Emanuela Marca" userId="b9e67590-a423-466d-821f-072eaf8759cc" providerId="ADAL" clId="{7327E6BA-0191-4517-81BB-36819202A199}" dt="2024-11-18T15:01:47.382" v="40" actId="1076"/>
        <pc:sldMkLst>
          <pc:docMk/>
          <pc:sldMk cId="0" sldId="258"/>
        </pc:sldMkLst>
        <pc:spChg chg="mod">
          <ac:chgData name="Emanuela Marca" userId="b9e67590-a423-466d-821f-072eaf8759cc" providerId="ADAL" clId="{7327E6BA-0191-4517-81BB-36819202A199}" dt="2024-11-18T15:00:57.051" v="31" actId="2711"/>
          <ac:spMkLst>
            <pc:docMk/>
            <pc:sldMk cId="0" sldId="258"/>
            <ac:spMk id="6" creationId="{63728FF8-8F52-C469-69A2-31CCF1958CE4}"/>
          </ac:spMkLst>
        </pc:spChg>
        <pc:spChg chg="mod ord">
          <ac:chgData name="Emanuela Marca" userId="b9e67590-a423-466d-821f-072eaf8759cc" providerId="ADAL" clId="{7327E6BA-0191-4517-81BB-36819202A199}" dt="2024-11-18T15:01:47.382" v="40" actId="1076"/>
          <ac:spMkLst>
            <pc:docMk/>
            <pc:sldMk cId="0" sldId="258"/>
            <ac:spMk id="8" creationId="{06BC9EAC-1337-466E-8E4C-46EB3D5151A9}"/>
          </ac:spMkLst>
        </pc:spChg>
      </pc:sldChg>
      <pc:sldChg chg="addSp delSp modSp mod">
        <pc:chgData name="Emanuela Marca" userId="b9e67590-a423-466d-821f-072eaf8759cc" providerId="ADAL" clId="{7327E6BA-0191-4517-81BB-36819202A199}" dt="2024-11-18T15:04:59.292" v="145" actId="1076"/>
        <pc:sldMkLst>
          <pc:docMk/>
          <pc:sldMk cId="0" sldId="259"/>
        </pc:sldMkLst>
        <pc:spChg chg="mod">
          <ac:chgData name="Emanuela Marca" userId="b9e67590-a423-466d-821f-072eaf8759cc" providerId="ADAL" clId="{7327E6BA-0191-4517-81BB-36819202A199}" dt="2024-11-18T15:04:33.814" v="137" actId="27636"/>
          <ac:spMkLst>
            <pc:docMk/>
            <pc:sldMk cId="0" sldId="259"/>
            <ac:spMk id="3" creationId="{917EE069-9A50-7085-806F-3F083F4B0A91}"/>
          </ac:spMkLst>
        </pc:spChg>
      </pc:sldChg>
      <pc:sldChg chg="addSp delSp modSp mod">
        <pc:chgData name="Emanuela Marca" userId="b9e67590-a423-466d-821f-072eaf8759cc" providerId="ADAL" clId="{7327E6BA-0191-4517-81BB-36819202A199}" dt="2024-11-18T15:04:05.023" v="125" actId="1076"/>
        <pc:sldMkLst>
          <pc:docMk/>
          <pc:sldMk cId="0" sldId="260"/>
        </pc:sldMkLst>
        <pc:spChg chg="mod">
          <ac:chgData name="Emanuela Marca" userId="b9e67590-a423-466d-821f-072eaf8759cc" providerId="ADAL" clId="{7327E6BA-0191-4517-81BB-36819202A199}" dt="2024-11-18T15:03:50.267" v="122" actId="27636"/>
          <ac:spMkLst>
            <pc:docMk/>
            <pc:sldMk cId="0" sldId="260"/>
            <ac:spMk id="3" creationId="{1DD07556-D093-0907-B75A-68B05D2DDA59}"/>
          </ac:spMkLst>
        </pc:spChg>
      </pc:sldChg>
      <pc:sldChg chg="del">
        <pc:chgData name="Emanuela Marca" userId="b9e67590-a423-466d-821f-072eaf8759cc" providerId="ADAL" clId="{7327E6BA-0191-4517-81BB-36819202A199}" dt="2024-11-18T15:08:22.721" v="277" actId="47"/>
        <pc:sldMkLst>
          <pc:docMk/>
          <pc:sldMk cId="0" sldId="268"/>
        </pc:sldMkLst>
      </pc:sldChg>
      <pc:sldChg chg="modSp mod">
        <pc:chgData name="Emanuela Marca" userId="b9e67590-a423-466d-821f-072eaf8759cc" providerId="ADAL" clId="{7327E6BA-0191-4517-81BB-36819202A199}" dt="2024-11-18T15:08:15.334" v="276" actId="1076"/>
        <pc:sldMkLst>
          <pc:docMk/>
          <pc:sldMk cId="816130011" sldId="269"/>
        </pc:sldMkLst>
        <pc:spChg chg="mod">
          <ac:chgData name="Emanuela Marca" userId="b9e67590-a423-466d-821f-072eaf8759cc" providerId="ADAL" clId="{7327E6BA-0191-4517-81BB-36819202A199}" dt="2024-11-18T15:08:12.794" v="275" actId="20577"/>
          <ac:spMkLst>
            <pc:docMk/>
            <pc:sldMk cId="816130011" sldId="269"/>
            <ac:spMk id="5" creationId="{C79341AF-326D-9C84-18FB-F01EF0DCCA21}"/>
          </ac:spMkLst>
        </pc:spChg>
        <pc:picChg chg="mod">
          <ac:chgData name="Emanuela Marca" userId="b9e67590-a423-466d-821f-072eaf8759cc" providerId="ADAL" clId="{7327E6BA-0191-4517-81BB-36819202A199}" dt="2024-11-18T15:08:15.334" v="276" actId="1076"/>
          <ac:picMkLst>
            <pc:docMk/>
            <pc:sldMk cId="816130011" sldId="269"/>
            <ac:picMk id="6" creationId="{A7118488-D06F-9902-C29E-F3CBDA3DD04A}"/>
          </ac:picMkLst>
        </pc:picChg>
      </pc:sldChg>
      <pc:sldChg chg="modSp mod">
        <pc:chgData name="Emanuela Marca" userId="b9e67590-a423-466d-821f-072eaf8759cc" providerId="ADAL" clId="{7327E6BA-0191-4517-81BB-36819202A199}" dt="2024-11-18T15:00:16.655" v="26" actId="20577"/>
        <pc:sldMkLst>
          <pc:docMk/>
          <pc:sldMk cId="557908453" sldId="291"/>
        </pc:sldMkLst>
        <pc:spChg chg="mod">
          <ac:chgData name="Emanuela Marca" userId="b9e67590-a423-466d-821f-072eaf8759cc" providerId="ADAL" clId="{7327E6BA-0191-4517-81BB-36819202A199}" dt="2024-11-18T15:00:16.655" v="26" actId="20577"/>
          <ac:spMkLst>
            <pc:docMk/>
            <pc:sldMk cId="557908453" sldId="291"/>
            <ac:spMk id="2" creationId="{76A3A5C0-0C5A-2036-4CF2-FECF5633B883}"/>
          </ac:spMkLst>
        </pc:spChg>
      </pc:sldChg>
      <pc:sldChg chg="modSp mod">
        <pc:chgData name="Emanuela Marca" userId="b9e67590-a423-466d-821f-072eaf8759cc" providerId="ADAL" clId="{7327E6BA-0191-4517-81BB-36819202A199}" dt="2024-11-18T15:09:01.460" v="292" actId="20577"/>
        <pc:sldMkLst>
          <pc:docMk/>
          <pc:sldMk cId="4046339978" sldId="292"/>
        </pc:sldMkLst>
        <pc:spChg chg="mod">
          <ac:chgData name="Emanuela Marca" userId="b9e67590-a423-466d-821f-072eaf8759cc" providerId="ADAL" clId="{7327E6BA-0191-4517-81BB-36819202A199}" dt="2024-11-18T15:09:01.460" v="292" actId="20577"/>
          <ac:spMkLst>
            <pc:docMk/>
            <pc:sldMk cId="4046339978" sldId="292"/>
            <ac:spMk id="3" creationId="{88C82C91-B894-2A1B-9F39-98757058FAC3}"/>
          </ac:spMkLst>
        </pc:spChg>
      </pc:sldChg>
      <pc:sldChg chg="addSp delSp modSp mod">
        <pc:chgData name="Emanuela Marca" userId="b9e67590-a423-466d-821f-072eaf8759cc" providerId="ADAL" clId="{7327E6BA-0191-4517-81BB-36819202A199}" dt="2024-11-18T16:01:08.872" v="328" actId="20577"/>
        <pc:sldMkLst>
          <pc:docMk/>
          <pc:sldMk cId="3614623119" sldId="296"/>
        </pc:sldMkLst>
        <pc:spChg chg="mod">
          <ac:chgData name="Emanuela Marca" userId="b9e67590-a423-466d-821f-072eaf8759cc" providerId="ADAL" clId="{7327E6BA-0191-4517-81BB-36819202A199}" dt="2024-11-18T15:10:14.264" v="326" actId="20577"/>
          <ac:spMkLst>
            <pc:docMk/>
            <pc:sldMk cId="3614623119" sldId="296"/>
            <ac:spMk id="2" creationId="{B06CEFCA-C1D1-FBFA-726C-B6EEF654F256}"/>
          </ac:spMkLst>
        </pc:spChg>
        <pc:graphicFrameChg chg="modGraphic">
          <ac:chgData name="Emanuela Marca" userId="b9e67590-a423-466d-821f-072eaf8759cc" providerId="ADAL" clId="{7327E6BA-0191-4517-81BB-36819202A199}" dt="2024-11-18T15:10:01.233" v="308" actId="21"/>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7327E6BA-0191-4517-81BB-36819202A199}" dt="2024-11-18T16:01:08.872" v="328" actId="20577"/>
          <ac:graphicFrameMkLst>
            <pc:docMk/>
            <pc:sldMk cId="3614623119" sldId="296"/>
            <ac:graphicFrameMk id="9" creationId="{FD88ABE6-8E98-C939-A5D8-85DA5DDEBDC4}"/>
          </ac:graphicFrameMkLst>
        </pc:graphicFrameChg>
      </pc:sldChg>
      <pc:sldChg chg="del">
        <pc:chgData name="Emanuela Marca" userId="b9e67590-a423-466d-821f-072eaf8759cc" providerId="ADAL" clId="{7327E6BA-0191-4517-81BB-36819202A199}" dt="2024-11-18T15:09:08.914" v="293" actId="47"/>
        <pc:sldMkLst>
          <pc:docMk/>
          <pc:sldMk cId="894867496" sldId="299"/>
        </pc:sldMkLst>
      </pc:sldChg>
      <pc:sldMasterChg chg="delSldLayout">
        <pc:chgData name="Emanuela Marca" userId="b9e67590-a423-466d-821f-072eaf8759cc" providerId="ADAL" clId="{7327E6BA-0191-4517-81BB-36819202A199}" dt="2024-11-18T15:09:08.914" v="293" actId="47"/>
        <pc:sldMasterMkLst>
          <pc:docMk/>
          <pc:sldMasterMk cId="3464350461" sldId="2147483689"/>
        </pc:sldMasterMkLst>
        <pc:sldLayoutChg chg="del">
          <pc:chgData name="Emanuela Marca" userId="b9e67590-a423-466d-821f-072eaf8759cc" providerId="ADAL" clId="{7327E6BA-0191-4517-81BB-36819202A199}" dt="2024-11-18T15:09:08.914" v="293" actId="47"/>
          <pc:sldLayoutMkLst>
            <pc:docMk/>
            <pc:sldMasterMk cId="3464350461" sldId="2147483689"/>
            <pc:sldLayoutMk cId="4027655320" sldId="2147483701"/>
          </pc:sldLayoutMkLst>
        </pc:sldLayoutChg>
      </pc:sldMasterChg>
    </pc:docChg>
  </pc:docChgLst>
  <pc:docChgLst>
    <pc:chgData name="Emanuela Marca" userId="b9e67590-a423-466d-821f-072eaf8759cc" providerId="ADAL" clId="{0ABB3045-7DC5-4D6E-82D0-7F3C878DC920}"/>
    <pc:docChg chg="custSel addSld modSld sldOrd">
      <pc:chgData name="Emanuela Marca" userId="b9e67590-a423-466d-821f-072eaf8759cc" providerId="ADAL" clId="{0ABB3045-7DC5-4D6E-82D0-7F3C878DC920}" dt="2024-11-28T10:37:40.293" v="295" actId="1076"/>
      <pc:docMkLst>
        <pc:docMk/>
      </pc:docMkLst>
      <pc:sldChg chg="addSp delSp modSp mod">
        <pc:chgData name="Emanuela Marca" userId="b9e67590-a423-466d-821f-072eaf8759cc" providerId="ADAL" clId="{0ABB3045-7DC5-4D6E-82D0-7F3C878DC920}" dt="2024-11-28T10:23:58.624" v="79" actId="1076"/>
        <pc:sldMkLst>
          <pc:docMk/>
          <pc:sldMk cId="0" sldId="257"/>
        </pc:sldMkLst>
        <pc:spChg chg="mod">
          <ac:chgData name="Emanuela Marca" userId="b9e67590-a423-466d-821f-072eaf8759cc" providerId="ADAL" clId="{0ABB3045-7DC5-4D6E-82D0-7F3C878DC920}" dt="2024-11-28T10:20:49.176" v="75" actId="20577"/>
          <ac:spMkLst>
            <pc:docMk/>
            <pc:sldMk cId="0" sldId="257"/>
            <ac:spMk id="5" creationId="{8257BA7E-D798-1EA3-CDC0-6F9DECED0355}"/>
          </ac:spMkLst>
        </pc:spChg>
        <pc:picChg chg="del">
          <ac:chgData name="Emanuela Marca" userId="b9e67590-a423-466d-821f-072eaf8759cc" providerId="ADAL" clId="{0ABB3045-7DC5-4D6E-82D0-7F3C878DC920}" dt="2024-11-28T10:20:36.098" v="71" actId="478"/>
          <ac:picMkLst>
            <pc:docMk/>
            <pc:sldMk cId="0" sldId="257"/>
            <ac:picMk id="2" creationId="{2201EAED-14B4-8160-BB7C-B3A89123CB41}"/>
          </ac:picMkLst>
        </pc:picChg>
        <pc:picChg chg="add mod">
          <ac:chgData name="Emanuela Marca" userId="b9e67590-a423-466d-821f-072eaf8759cc" providerId="ADAL" clId="{0ABB3045-7DC5-4D6E-82D0-7F3C878DC920}" dt="2024-11-28T10:23:58.624" v="79" actId="1076"/>
          <ac:picMkLst>
            <pc:docMk/>
            <pc:sldMk cId="0" sldId="257"/>
            <ac:picMk id="2050" creationId="{4CFD8E91-2D52-E330-8DF0-A3427CE097A1}"/>
          </ac:picMkLst>
        </pc:picChg>
      </pc:sldChg>
      <pc:sldChg chg="addSp delSp modSp mod">
        <pc:chgData name="Emanuela Marca" userId="b9e67590-a423-466d-821f-072eaf8759cc" providerId="ADAL" clId="{0ABB3045-7DC5-4D6E-82D0-7F3C878DC920}" dt="2024-11-28T10:20:32.268" v="70" actId="1076"/>
        <pc:sldMkLst>
          <pc:docMk/>
          <pc:sldMk cId="0" sldId="258"/>
        </pc:sldMkLst>
        <pc:spChg chg="mod">
          <ac:chgData name="Emanuela Marca" userId="b9e67590-a423-466d-821f-072eaf8759cc" providerId="ADAL" clId="{0ABB3045-7DC5-4D6E-82D0-7F3C878DC920}" dt="2024-11-28T10:20:32.268" v="70" actId="1076"/>
          <ac:spMkLst>
            <pc:docMk/>
            <pc:sldMk cId="0" sldId="258"/>
            <ac:spMk id="6" creationId="{63728FF8-8F52-C469-69A2-31CCF1958CE4}"/>
          </ac:spMkLst>
        </pc:spChg>
        <pc:spChg chg="mod ord">
          <ac:chgData name="Emanuela Marca" userId="b9e67590-a423-466d-821f-072eaf8759cc" providerId="ADAL" clId="{0ABB3045-7DC5-4D6E-82D0-7F3C878DC920}" dt="2024-11-28T10:20:31.635" v="69" actId="1076"/>
          <ac:spMkLst>
            <pc:docMk/>
            <pc:sldMk cId="0" sldId="258"/>
            <ac:spMk id="8" creationId="{06BC9EAC-1337-466E-8E4C-46EB3D5151A9}"/>
          </ac:spMkLst>
        </pc:spChg>
        <pc:picChg chg="add mod">
          <ac:chgData name="Emanuela Marca" userId="b9e67590-a423-466d-821f-072eaf8759cc" providerId="ADAL" clId="{0ABB3045-7DC5-4D6E-82D0-7F3C878DC920}" dt="2024-11-28T10:20:24.905" v="66" actId="1076"/>
          <ac:picMkLst>
            <pc:docMk/>
            <pc:sldMk cId="0" sldId="258"/>
            <ac:picMk id="3" creationId="{99A2FE45-FFB3-1BBC-C52D-4B0C60F80506}"/>
          </ac:picMkLst>
        </pc:picChg>
        <pc:picChg chg="del">
          <ac:chgData name="Emanuela Marca" userId="b9e67590-a423-466d-821f-072eaf8759cc" providerId="ADAL" clId="{0ABB3045-7DC5-4D6E-82D0-7F3C878DC920}" dt="2024-11-28T10:18:12.519" v="57" actId="478"/>
          <ac:picMkLst>
            <pc:docMk/>
            <pc:sldMk cId="0" sldId="258"/>
            <ac:picMk id="4" creationId="{5ACA8FC0-4C6F-8A3F-8CEE-9C35A9C85D03}"/>
          </ac:picMkLst>
        </pc:picChg>
      </pc:sldChg>
      <pc:sldChg chg="addSp delSp modSp">
        <pc:chgData name="Emanuela Marca" userId="b9e67590-a423-466d-821f-072eaf8759cc" providerId="ADAL" clId="{0ABB3045-7DC5-4D6E-82D0-7F3C878DC920}" dt="2024-11-28T10:25:56.650" v="136" actId="1076"/>
        <pc:sldMkLst>
          <pc:docMk/>
          <pc:sldMk cId="0" sldId="259"/>
        </pc:sldMkLst>
        <pc:picChg chg="add mod">
          <ac:chgData name="Emanuela Marca" userId="b9e67590-a423-466d-821f-072eaf8759cc" providerId="ADAL" clId="{0ABB3045-7DC5-4D6E-82D0-7F3C878DC920}" dt="2024-11-28T10:25:56.650" v="136" actId="1076"/>
          <ac:picMkLst>
            <pc:docMk/>
            <pc:sldMk cId="0" sldId="259"/>
            <ac:picMk id="2" creationId="{F70AED35-0ED7-3645-6810-921E35853190}"/>
          </ac:picMkLst>
        </pc:picChg>
        <pc:picChg chg="del">
          <ac:chgData name="Emanuela Marca" userId="b9e67590-a423-466d-821f-072eaf8759cc" providerId="ADAL" clId="{0ABB3045-7DC5-4D6E-82D0-7F3C878DC920}" dt="2024-11-28T10:25:42.927" v="133" actId="478"/>
          <ac:picMkLst>
            <pc:docMk/>
            <pc:sldMk cId="0" sldId="259"/>
            <ac:picMk id="3074" creationId="{324ABCC7-737F-AD00-909E-4E759D765343}"/>
          </ac:picMkLst>
        </pc:picChg>
      </pc:sldChg>
      <pc:sldChg chg="addSp delSp modSp mod">
        <pc:chgData name="Emanuela Marca" userId="b9e67590-a423-466d-821f-072eaf8759cc" providerId="ADAL" clId="{0ABB3045-7DC5-4D6E-82D0-7F3C878DC920}" dt="2024-11-28T10:25:30.609" v="132" actId="1076"/>
        <pc:sldMkLst>
          <pc:docMk/>
          <pc:sldMk cId="0" sldId="260"/>
        </pc:sldMkLst>
        <pc:spChg chg="mod">
          <ac:chgData name="Emanuela Marca" userId="b9e67590-a423-466d-821f-072eaf8759cc" providerId="ADAL" clId="{0ABB3045-7DC5-4D6E-82D0-7F3C878DC920}" dt="2024-11-28T10:25:08.716" v="127" actId="14100"/>
          <ac:spMkLst>
            <pc:docMk/>
            <pc:sldMk cId="0" sldId="260"/>
            <ac:spMk id="3" creationId="{1DD07556-D093-0907-B75A-68B05D2DDA59}"/>
          </ac:spMkLst>
        </pc:spChg>
        <pc:picChg chg="add mod">
          <ac:chgData name="Emanuela Marca" userId="b9e67590-a423-466d-821f-072eaf8759cc" providerId="ADAL" clId="{0ABB3045-7DC5-4D6E-82D0-7F3C878DC920}" dt="2024-11-28T10:25:30.609" v="132" actId="1076"/>
          <ac:picMkLst>
            <pc:docMk/>
            <pc:sldMk cId="0" sldId="260"/>
            <ac:picMk id="2" creationId="{95A6C86D-4F5E-FBFD-B4BF-8B7765855F6A}"/>
          </ac:picMkLst>
        </pc:picChg>
        <pc:picChg chg="del">
          <ac:chgData name="Emanuela Marca" userId="b9e67590-a423-466d-821f-072eaf8759cc" providerId="ADAL" clId="{0ABB3045-7DC5-4D6E-82D0-7F3C878DC920}" dt="2024-11-28T10:25:12.088" v="128" actId="478"/>
          <ac:picMkLst>
            <pc:docMk/>
            <pc:sldMk cId="0" sldId="260"/>
            <ac:picMk id="2050" creationId="{73F28C63-96CA-502F-1E3A-0684731FED16}"/>
          </ac:picMkLst>
        </pc:picChg>
      </pc:sldChg>
      <pc:sldChg chg="addSp delSp modSp mod">
        <pc:chgData name="Emanuela Marca" userId="b9e67590-a423-466d-821f-072eaf8759cc" providerId="ADAL" clId="{0ABB3045-7DC5-4D6E-82D0-7F3C878DC920}" dt="2024-11-28T10:27:07.625" v="197" actId="1076"/>
        <pc:sldMkLst>
          <pc:docMk/>
          <pc:sldMk cId="816130011" sldId="269"/>
        </pc:sldMkLst>
        <pc:spChg chg="mod">
          <ac:chgData name="Emanuela Marca" userId="b9e67590-a423-466d-821f-072eaf8759cc" providerId="ADAL" clId="{0ABB3045-7DC5-4D6E-82D0-7F3C878DC920}" dt="2024-11-28T10:26:46.538" v="195" actId="5793"/>
          <ac:spMkLst>
            <pc:docMk/>
            <pc:sldMk cId="816130011" sldId="269"/>
            <ac:spMk id="5" creationId="{C79341AF-326D-9C84-18FB-F01EF0DCCA21}"/>
          </ac:spMkLst>
        </pc:spChg>
        <pc:picChg chg="del">
          <ac:chgData name="Emanuela Marca" userId="b9e67590-a423-466d-821f-072eaf8759cc" providerId="ADAL" clId="{0ABB3045-7DC5-4D6E-82D0-7F3C878DC920}" dt="2024-11-28T10:26:43.656" v="193" actId="478"/>
          <ac:picMkLst>
            <pc:docMk/>
            <pc:sldMk cId="816130011" sldId="269"/>
            <ac:picMk id="2" creationId="{4C2AB68A-AEC4-8415-FB71-CBC4412D314A}"/>
          </ac:picMkLst>
        </pc:picChg>
        <pc:picChg chg="add mod">
          <ac:chgData name="Emanuela Marca" userId="b9e67590-a423-466d-821f-072eaf8759cc" providerId="ADAL" clId="{0ABB3045-7DC5-4D6E-82D0-7F3C878DC920}" dt="2024-11-28T10:27:07.625" v="197" actId="1076"/>
          <ac:picMkLst>
            <pc:docMk/>
            <pc:sldMk cId="816130011" sldId="269"/>
            <ac:picMk id="3" creationId="{686B18F6-6727-34D1-0681-485B962EB17D}"/>
          </ac:picMkLst>
        </pc:picChg>
      </pc:sldChg>
      <pc:sldChg chg="addSp delSp modSp mod">
        <pc:chgData name="Emanuela Marca" userId="b9e67590-a423-466d-821f-072eaf8759cc" providerId="ADAL" clId="{0ABB3045-7DC5-4D6E-82D0-7F3C878DC920}" dt="2024-11-28T10:19:55.637" v="62" actId="1076"/>
        <pc:sldMkLst>
          <pc:docMk/>
          <pc:sldMk cId="557908453" sldId="291"/>
        </pc:sldMkLst>
        <pc:spChg chg="mod">
          <ac:chgData name="Emanuela Marca" userId="b9e67590-a423-466d-821f-072eaf8759cc" providerId="ADAL" clId="{0ABB3045-7DC5-4D6E-82D0-7F3C878DC920}" dt="2024-11-28T10:11:47.113" v="32" actId="255"/>
          <ac:spMkLst>
            <pc:docMk/>
            <pc:sldMk cId="557908453" sldId="291"/>
            <ac:spMk id="2" creationId="{76A3A5C0-0C5A-2036-4CF2-FECF5633B883}"/>
          </ac:spMkLst>
        </pc:spChg>
        <pc:spChg chg="mod">
          <ac:chgData name="Emanuela Marca" userId="b9e67590-a423-466d-821f-072eaf8759cc" providerId="ADAL" clId="{0ABB3045-7DC5-4D6E-82D0-7F3C878DC920}" dt="2024-11-28T10:17:37.369" v="47" actId="2711"/>
          <ac:spMkLst>
            <pc:docMk/>
            <pc:sldMk cId="557908453" sldId="291"/>
            <ac:spMk id="3" creationId="{52C0346C-90D5-FA15-A87B-1FDE189C6499}"/>
          </ac:spMkLst>
        </pc:spChg>
        <pc:picChg chg="add mod">
          <ac:chgData name="Emanuela Marca" userId="b9e67590-a423-466d-821f-072eaf8759cc" providerId="ADAL" clId="{0ABB3045-7DC5-4D6E-82D0-7F3C878DC920}" dt="2024-11-28T10:19:55.637" v="62" actId="1076"/>
          <ac:picMkLst>
            <pc:docMk/>
            <pc:sldMk cId="557908453" sldId="291"/>
            <ac:picMk id="4" creationId="{F5B14338-DB60-D5DB-FE02-192F11E3F1D4}"/>
          </ac:picMkLst>
        </pc:picChg>
        <pc:picChg chg="del">
          <ac:chgData name="Emanuela Marca" userId="b9e67590-a423-466d-821f-072eaf8759cc" providerId="ADAL" clId="{0ABB3045-7DC5-4D6E-82D0-7F3C878DC920}" dt="2024-11-28T10:16:41.847" v="33" actId="478"/>
          <ac:picMkLst>
            <pc:docMk/>
            <pc:sldMk cId="557908453" sldId="291"/>
            <ac:picMk id="5" creationId="{E8C1A157-14A7-B956-4250-921DEBF6527D}"/>
          </ac:picMkLst>
        </pc:picChg>
        <pc:picChg chg="add del mod">
          <ac:chgData name="Emanuela Marca" userId="b9e67590-a423-466d-821f-072eaf8759cc" providerId="ADAL" clId="{0ABB3045-7DC5-4D6E-82D0-7F3C878DC920}" dt="2024-11-28T10:19:49.100" v="58" actId="478"/>
          <ac:picMkLst>
            <pc:docMk/>
            <pc:sldMk cId="557908453" sldId="291"/>
            <ac:picMk id="1026" creationId="{2070E6E2-6666-FD70-CF4D-B5F652CDBCB8}"/>
          </ac:picMkLst>
        </pc:picChg>
      </pc:sldChg>
      <pc:sldChg chg="addSp delSp modSp mod">
        <pc:chgData name="Emanuela Marca" userId="b9e67590-a423-466d-821f-072eaf8759cc" providerId="ADAL" clId="{0ABB3045-7DC5-4D6E-82D0-7F3C878DC920}" dt="2024-11-28T10:35:47.723" v="265" actId="1076"/>
        <pc:sldMkLst>
          <pc:docMk/>
          <pc:sldMk cId="4046339978" sldId="292"/>
        </pc:sldMkLst>
        <pc:spChg chg="mod">
          <ac:chgData name="Emanuela Marca" userId="b9e67590-a423-466d-821f-072eaf8759cc" providerId="ADAL" clId="{0ABB3045-7DC5-4D6E-82D0-7F3C878DC920}" dt="2024-11-28T10:35:24.180" v="257" actId="1076"/>
          <ac:spMkLst>
            <pc:docMk/>
            <pc:sldMk cId="4046339978" sldId="292"/>
            <ac:spMk id="3" creationId="{88C82C91-B894-2A1B-9F39-98757058FAC3}"/>
          </ac:spMkLst>
        </pc:spChg>
        <pc:picChg chg="del">
          <ac:chgData name="Emanuela Marca" userId="b9e67590-a423-466d-821f-072eaf8759cc" providerId="ADAL" clId="{0ABB3045-7DC5-4D6E-82D0-7F3C878DC920}" dt="2024-11-28T10:35:25.443" v="258" actId="478"/>
          <ac:picMkLst>
            <pc:docMk/>
            <pc:sldMk cId="4046339978" sldId="292"/>
            <ac:picMk id="3074" creationId="{BB13F0AE-288D-7163-143B-757D019A5FE3}"/>
          </ac:picMkLst>
        </pc:picChg>
        <pc:picChg chg="del">
          <ac:chgData name="Emanuela Marca" userId="b9e67590-a423-466d-821f-072eaf8759cc" providerId="ADAL" clId="{0ABB3045-7DC5-4D6E-82D0-7F3C878DC920}" dt="2024-11-28T10:35:25.869" v="259" actId="478"/>
          <ac:picMkLst>
            <pc:docMk/>
            <pc:sldMk cId="4046339978" sldId="292"/>
            <ac:picMk id="3076" creationId="{56882FC6-03F4-A77C-FD52-F0F3298CEBBE}"/>
          </ac:picMkLst>
        </pc:picChg>
        <pc:picChg chg="add mod">
          <ac:chgData name="Emanuela Marca" userId="b9e67590-a423-466d-821f-072eaf8759cc" providerId="ADAL" clId="{0ABB3045-7DC5-4D6E-82D0-7F3C878DC920}" dt="2024-11-28T10:35:47.723" v="265" actId="1076"/>
          <ac:picMkLst>
            <pc:docMk/>
            <pc:sldMk cId="4046339978" sldId="292"/>
            <ac:picMk id="5122" creationId="{112578F7-8C7A-0440-CFAD-A11AF97D0BFB}"/>
          </ac:picMkLst>
        </pc:picChg>
      </pc:sldChg>
      <pc:sldChg chg="addSp delSp modSp mod">
        <pc:chgData name="Emanuela Marca" userId="b9e67590-a423-466d-821f-072eaf8759cc" providerId="ADAL" clId="{0ABB3045-7DC5-4D6E-82D0-7F3C878DC920}" dt="2024-11-28T10:37:14.057" v="289" actId="1076"/>
        <pc:sldMkLst>
          <pc:docMk/>
          <pc:sldMk cId="3614623119" sldId="296"/>
        </pc:sldMkLst>
        <pc:spChg chg="mod">
          <ac:chgData name="Emanuela Marca" userId="b9e67590-a423-466d-821f-072eaf8759cc" providerId="ADAL" clId="{0ABB3045-7DC5-4D6E-82D0-7F3C878DC920}" dt="2024-11-28T10:36:29.949" v="276" actId="20577"/>
          <ac:spMkLst>
            <pc:docMk/>
            <pc:sldMk cId="3614623119" sldId="296"/>
            <ac:spMk id="2" creationId="{B06CEFCA-C1D1-FBFA-726C-B6EEF654F256}"/>
          </ac:spMkLst>
        </pc:spChg>
        <pc:graphicFrameChg chg="modGraphic">
          <ac:chgData name="Emanuela Marca" userId="b9e67590-a423-466d-821f-072eaf8759cc" providerId="ADAL" clId="{0ABB3045-7DC5-4D6E-82D0-7F3C878DC920}" dt="2024-11-28T10:36:43.628" v="283" actId="20577"/>
          <ac:graphicFrameMkLst>
            <pc:docMk/>
            <pc:sldMk cId="3614623119" sldId="296"/>
            <ac:graphicFrameMk id="9" creationId="{FD88ABE6-8E98-C939-A5D8-85DA5DDEBDC4}"/>
          </ac:graphicFrameMkLst>
        </pc:graphicFrameChg>
        <pc:picChg chg="del">
          <ac:chgData name="Emanuela Marca" userId="b9e67590-a423-466d-821f-072eaf8759cc" providerId="ADAL" clId="{0ABB3045-7DC5-4D6E-82D0-7F3C878DC920}" dt="2024-11-28T10:36:32.393" v="277" actId="478"/>
          <ac:picMkLst>
            <pc:docMk/>
            <pc:sldMk cId="3614623119" sldId="296"/>
            <ac:picMk id="3" creationId="{19BDED58-514D-8790-E4DE-ACEA92DCA3E6}"/>
          </ac:picMkLst>
        </pc:picChg>
        <pc:picChg chg="add mod">
          <ac:chgData name="Emanuela Marca" userId="b9e67590-a423-466d-821f-072eaf8759cc" providerId="ADAL" clId="{0ABB3045-7DC5-4D6E-82D0-7F3C878DC920}" dt="2024-11-28T10:37:14.057" v="289" actId="1076"/>
          <ac:picMkLst>
            <pc:docMk/>
            <pc:sldMk cId="3614623119" sldId="296"/>
            <ac:picMk id="6146" creationId="{33582765-C1DE-8EAD-AD82-EA639913C741}"/>
          </ac:picMkLst>
        </pc:picChg>
      </pc:sldChg>
      <pc:sldChg chg="addSp delSp modSp">
        <pc:chgData name="Emanuela Marca" userId="b9e67590-a423-466d-821f-072eaf8759cc" providerId="ADAL" clId="{0ABB3045-7DC5-4D6E-82D0-7F3C878DC920}" dt="2024-11-28T10:37:40.293" v="295" actId="1076"/>
        <pc:sldMkLst>
          <pc:docMk/>
          <pc:sldMk cId="2806121081" sldId="297"/>
        </pc:sldMkLst>
        <pc:picChg chg="del">
          <ac:chgData name="Emanuela Marca" userId="b9e67590-a423-466d-821f-072eaf8759cc" providerId="ADAL" clId="{0ABB3045-7DC5-4D6E-82D0-7F3C878DC920}" dt="2024-11-28T10:37:32.590" v="290" actId="478"/>
          <ac:picMkLst>
            <pc:docMk/>
            <pc:sldMk cId="2806121081" sldId="297"/>
            <ac:picMk id="4098" creationId="{0AEC6BB1-4CF4-438D-A3E0-C698BA7C66CD}"/>
          </ac:picMkLst>
        </pc:picChg>
        <pc:picChg chg="add mod">
          <ac:chgData name="Emanuela Marca" userId="b9e67590-a423-466d-821f-072eaf8759cc" providerId="ADAL" clId="{0ABB3045-7DC5-4D6E-82D0-7F3C878DC920}" dt="2024-11-28T10:37:40.293" v="295" actId="1076"/>
          <ac:picMkLst>
            <pc:docMk/>
            <pc:sldMk cId="2806121081" sldId="297"/>
            <ac:picMk id="7170" creationId="{B14ADD8D-5854-6EF2-FE5B-74DDFEB0D18A}"/>
          </ac:picMkLst>
        </pc:picChg>
      </pc:sldChg>
      <pc:sldChg chg="addSp delSp modSp mod">
        <pc:chgData name="Emanuela Marca" userId="b9e67590-a423-466d-821f-072eaf8759cc" providerId="ADAL" clId="{0ABB3045-7DC5-4D6E-82D0-7F3C878DC920}" dt="2024-11-28T10:36:23.571" v="269" actId="1076"/>
        <pc:sldMkLst>
          <pc:docMk/>
          <pc:sldMk cId="3473310380" sldId="299"/>
        </pc:sldMkLst>
        <pc:picChg chg="add mod">
          <ac:chgData name="Emanuela Marca" userId="b9e67590-a423-466d-821f-072eaf8759cc" providerId="ADAL" clId="{0ABB3045-7DC5-4D6E-82D0-7F3C878DC920}" dt="2024-11-28T10:36:23.571" v="269" actId="1076"/>
          <ac:picMkLst>
            <pc:docMk/>
            <pc:sldMk cId="3473310380" sldId="299"/>
            <ac:picMk id="3" creationId="{EE1FDD2B-28FB-B62B-6B7D-E0A072F69DAC}"/>
          </ac:picMkLst>
        </pc:picChg>
        <pc:picChg chg="del">
          <ac:chgData name="Emanuela Marca" userId="b9e67590-a423-466d-821f-072eaf8759cc" providerId="ADAL" clId="{0ABB3045-7DC5-4D6E-82D0-7F3C878DC920}" dt="2024-11-28T10:35:49.627" v="266" actId="478"/>
          <ac:picMkLst>
            <pc:docMk/>
            <pc:sldMk cId="3473310380" sldId="299"/>
            <ac:picMk id="4" creationId="{35F67CE8-61FB-4BF0-4DC4-D2E63BE76E85}"/>
          </ac:picMkLst>
        </pc:picChg>
      </pc:sldChg>
      <pc:sldChg chg="addSp delSp modSp add mod ord">
        <pc:chgData name="Emanuela Marca" userId="b9e67590-a423-466d-821f-072eaf8759cc" providerId="ADAL" clId="{0ABB3045-7DC5-4D6E-82D0-7F3C878DC920}" dt="2024-11-28T10:32:07.116" v="234"/>
        <pc:sldMkLst>
          <pc:docMk/>
          <pc:sldMk cId="2681974535" sldId="300"/>
        </pc:sldMkLst>
        <pc:spChg chg="mod">
          <ac:chgData name="Emanuela Marca" userId="b9e67590-a423-466d-821f-072eaf8759cc" providerId="ADAL" clId="{0ABB3045-7DC5-4D6E-82D0-7F3C878DC920}" dt="2024-11-28T10:31:41.364" v="226" actId="2711"/>
          <ac:spMkLst>
            <pc:docMk/>
            <pc:sldMk cId="2681974535" sldId="300"/>
            <ac:spMk id="3" creationId="{DD435302-A286-D96D-946B-BFD002B99019}"/>
          </ac:spMkLst>
        </pc:spChg>
        <pc:picChg chg="del">
          <ac:chgData name="Emanuela Marca" userId="b9e67590-a423-466d-821f-072eaf8759cc" providerId="ADAL" clId="{0ABB3045-7DC5-4D6E-82D0-7F3C878DC920}" dt="2024-11-28T10:31:44.273" v="227" actId="478"/>
          <ac:picMkLst>
            <pc:docMk/>
            <pc:sldMk cId="2681974535" sldId="300"/>
            <ac:picMk id="3074" creationId="{9E211983-C068-1E0C-EA46-1919A1E55AC6}"/>
          </ac:picMkLst>
        </pc:picChg>
        <pc:picChg chg="del">
          <ac:chgData name="Emanuela Marca" userId="b9e67590-a423-466d-821f-072eaf8759cc" providerId="ADAL" clId="{0ABB3045-7DC5-4D6E-82D0-7F3C878DC920}" dt="2024-11-28T10:31:44.754" v="228" actId="478"/>
          <ac:picMkLst>
            <pc:docMk/>
            <pc:sldMk cId="2681974535" sldId="300"/>
            <ac:picMk id="3076" creationId="{21A0B65E-E3A5-1075-BA91-0F5E6CD9B93F}"/>
          </ac:picMkLst>
        </pc:picChg>
        <pc:picChg chg="add mod">
          <ac:chgData name="Emanuela Marca" userId="b9e67590-a423-466d-821f-072eaf8759cc" providerId="ADAL" clId="{0ABB3045-7DC5-4D6E-82D0-7F3C878DC920}" dt="2024-11-28T10:31:58.848" v="232" actId="1076"/>
          <ac:picMkLst>
            <pc:docMk/>
            <pc:sldMk cId="2681974535" sldId="300"/>
            <ac:picMk id="4098" creationId="{57F96C01-B21D-5533-C993-112F93844D09}"/>
          </ac:picMkLst>
        </pc:picChg>
      </pc:sldChg>
    </pc:docChg>
  </pc:docChgLst>
  <pc:docChgLst>
    <pc:chgData name="Emanuela Marca" userId="b9e67590-a423-466d-821f-072eaf8759cc" providerId="ADAL" clId="{FF9F20E1-6610-4878-9D91-ED4796CB3DC2}"/>
    <pc:docChg chg="undo custSel delSld modSld">
      <pc:chgData name="Emanuela Marca" userId="b9e67590-a423-466d-821f-072eaf8759cc" providerId="ADAL" clId="{FF9F20E1-6610-4878-9D91-ED4796CB3DC2}" dt="2024-11-15T16:37:07.309" v="1136" actId="1076"/>
      <pc:docMkLst>
        <pc:docMk/>
      </pc:docMkLst>
      <pc:sldChg chg="addSp delSp modSp mod">
        <pc:chgData name="Emanuela Marca" userId="b9e67590-a423-466d-821f-072eaf8759cc" providerId="ADAL" clId="{FF9F20E1-6610-4878-9D91-ED4796CB3DC2}" dt="2024-11-15T16:17:04.023" v="153" actId="1076"/>
        <pc:sldMkLst>
          <pc:docMk/>
          <pc:sldMk cId="0" sldId="257"/>
        </pc:sldMkLst>
        <pc:spChg chg="mod">
          <ac:chgData name="Emanuela Marca" userId="b9e67590-a423-466d-821f-072eaf8759cc" providerId="ADAL" clId="{FF9F20E1-6610-4878-9D91-ED4796CB3DC2}" dt="2024-11-15T16:17:04.023" v="153" actId="1076"/>
          <ac:spMkLst>
            <pc:docMk/>
            <pc:sldMk cId="0" sldId="257"/>
            <ac:spMk id="5" creationId="{8257BA7E-D798-1EA3-CDC0-6F9DECED0355}"/>
          </ac:spMkLst>
        </pc:spChg>
      </pc:sldChg>
      <pc:sldChg chg="addSp delSp modSp mod">
        <pc:chgData name="Emanuela Marca" userId="b9e67590-a423-466d-821f-072eaf8759cc" providerId="ADAL" clId="{FF9F20E1-6610-4878-9D91-ED4796CB3DC2}" dt="2024-11-15T16:14:13.962" v="62" actId="1076"/>
        <pc:sldMkLst>
          <pc:docMk/>
          <pc:sldMk cId="0" sldId="258"/>
        </pc:sldMkLst>
        <pc:spChg chg="mod">
          <ac:chgData name="Emanuela Marca" userId="b9e67590-a423-466d-821f-072eaf8759cc" providerId="ADAL" clId="{FF9F20E1-6610-4878-9D91-ED4796CB3DC2}" dt="2024-11-15T16:13:41.698" v="54" actId="27636"/>
          <ac:spMkLst>
            <pc:docMk/>
            <pc:sldMk cId="0" sldId="258"/>
            <ac:spMk id="6" creationId="{63728FF8-8F52-C469-69A2-31CCF1958CE4}"/>
          </ac:spMkLst>
        </pc:spChg>
        <pc:spChg chg="mod ord">
          <ac:chgData name="Emanuela Marca" userId="b9e67590-a423-466d-821f-072eaf8759cc" providerId="ADAL" clId="{FF9F20E1-6610-4878-9D91-ED4796CB3DC2}" dt="2024-11-15T16:14:13.962" v="62" actId="1076"/>
          <ac:spMkLst>
            <pc:docMk/>
            <pc:sldMk cId="0" sldId="258"/>
            <ac:spMk id="8" creationId="{06BC9EAC-1337-466E-8E4C-46EB3D5151A9}"/>
          </ac:spMkLst>
        </pc:spChg>
      </pc:sldChg>
      <pc:sldChg chg="addSp delSp modSp mod">
        <pc:chgData name="Emanuela Marca" userId="b9e67590-a423-466d-821f-072eaf8759cc" providerId="ADAL" clId="{FF9F20E1-6610-4878-9D91-ED4796CB3DC2}" dt="2024-11-15T16:20:50.163" v="392" actId="1076"/>
        <pc:sldMkLst>
          <pc:docMk/>
          <pc:sldMk cId="0" sldId="259"/>
        </pc:sldMkLst>
        <pc:spChg chg="mod">
          <ac:chgData name="Emanuela Marca" userId="b9e67590-a423-466d-821f-072eaf8759cc" providerId="ADAL" clId="{FF9F20E1-6610-4878-9D91-ED4796CB3DC2}" dt="2024-11-15T16:20:17.006" v="382" actId="20577"/>
          <ac:spMkLst>
            <pc:docMk/>
            <pc:sldMk cId="0" sldId="259"/>
            <ac:spMk id="3" creationId="{917EE069-9A50-7085-806F-3F083F4B0A91}"/>
          </ac:spMkLst>
        </pc:spChg>
      </pc:sldChg>
      <pc:sldChg chg="addSp delSp modSp mod">
        <pc:chgData name="Emanuela Marca" userId="b9e67590-a423-466d-821f-072eaf8759cc" providerId="ADAL" clId="{FF9F20E1-6610-4878-9D91-ED4796CB3DC2}" dt="2024-11-15T16:18:19.140" v="294" actId="1076"/>
        <pc:sldMkLst>
          <pc:docMk/>
          <pc:sldMk cId="0" sldId="260"/>
        </pc:sldMkLst>
        <pc:spChg chg="mod">
          <ac:chgData name="Emanuela Marca" userId="b9e67590-a423-466d-821f-072eaf8759cc" providerId="ADAL" clId="{FF9F20E1-6610-4878-9D91-ED4796CB3DC2}" dt="2024-11-15T16:18:02.845" v="292" actId="27636"/>
          <ac:spMkLst>
            <pc:docMk/>
            <pc:sldMk cId="0" sldId="260"/>
            <ac:spMk id="3" creationId="{1DD07556-D093-0907-B75A-68B05D2DDA59}"/>
          </ac:spMkLst>
        </pc:spChg>
      </pc:sldChg>
      <pc:sldChg chg="addSp delSp modSp mod setBg">
        <pc:chgData name="Emanuela Marca" userId="b9e67590-a423-466d-821f-072eaf8759cc" providerId="ADAL" clId="{FF9F20E1-6610-4878-9D91-ED4796CB3DC2}" dt="2024-11-15T16:30:44.604" v="887" actId="255"/>
        <pc:sldMkLst>
          <pc:docMk/>
          <pc:sldMk cId="0" sldId="268"/>
        </pc:sldMkLst>
      </pc:sldChg>
      <pc:sldChg chg="addSp delSp modSp mod">
        <pc:chgData name="Emanuela Marca" userId="b9e67590-a423-466d-821f-072eaf8759cc" providerId="ADAL" clId="{FF9F20E1-6610-4878-9D91-ED4796CB3DC2}" dt="2024-11-15T16:22:56.338" v="537" actId="1076"/>
        <pc:sldMkLst>
          <pc:docMk/>
          <pc:sldMk cId="816130011" sldId="269"/>
        </pc:sldMkLst>
        <pc:spChg chg="mod">
          <ac:chgData name="Emanuela Marca" userId="b9e67590-a423-466d-821f-072eaf8759cc" providerId="ADAL" clId="{FF9F20E1-6610-4878-9D91-ED4796CB3DC2}" dt="2024-11-15T16:22:34.206" v="533" actId="20577"/>
          <ac:spMkLst>
            <pc:docMk/>
            <pc:sldMk cId="816130011" sldId="269"/>
            <ac:spMk id="5" creationId="{C79341AF-326D-9C84-18FB-F01EF0DCCA21}"/>
          </ac:spMkLst>
        </pc:spChg>
        <pc:picChg chg="mod">
          <ac:chgData name="Emanuela Marca" userId="b9e67590-a423-466d-821f-072eaf8759cc" providerId="ADAL" clId="{FF9F20E1-6610-4878-9D91-ED4796CB3DC2}" dt="2024-11-15T16:22:38.061" v="534" actId="1076"/>
          <ac:picMkLst>
            <pc:docMk/>
            <pc:sldMk cId="816130011" sldId="269"/>
            <ac:picMk id="6" creationId="{A7118488-D06F-9902-C29E-F3CBDA3DD04A}"/>
          </ac:picMkLst>
        </pc:picChg>
      </pc:sldChg>
      <pc:sldChg chg="del">
        <pc:chgData name="Emanuela Marca" userId="b9e67590-a423-466d-821f-072eaf8759cc" providerId="ADAL" clId="{FF9F20E1-6610-4878-9D91-ED4796CB3DC2}" dt="2024-11-15T16:33:43.357" v="1027" actId="47"/>
        <pc:sldMkLst>
          <pc:docMk/>
          <pc:sldMk cId="0" sldId="285"/>
        </pc:sldMkLst>
      </pc:sldChg>
      <pc:sldChg chg="addSp delSp modSp mod">
        <pc:chgData name="Emanuela Marca" userId="b9e67590-a423-466d-821f-072eaf8759cc" providerId="ADAL" clId="{FF9F20E1-6610-4878-9D91-ED4796CB3DC2}" dt="2024-11-15T16:13:18.892" v="51" actId="1076"/>
        <pc:sldMkLst>
          <pc:docMk/>
          <pc:sldMk cId="557908453" sldId="291"/>
        </pc:sldMkLst>
        <pc:spChg chg="mod">
          <ac:chgData name="Emanuela Marca" userId="b9e67590-a423-466d-821f-072eaf8759cc" providerId="ADAL" clId="{FF9F20E1-6610-4878-9D91-ED4796CB3DC2}" dt="2024-11-15T16:12:16.487" v="44" actId="20577"/>
          <ac:spMkLst>
            <pc:docMk/>
            <pc:sldMk cId="557908453" sldId="291"/>
            <ac:spMk id="2" creationId="{76A3A5C0-0C5A-2036-4CF2-FECF5633B883}"/>
          </ac:spMkLst>
        </pc:spChg>
        <pc:spChg chg="mod">
          <ac:chgData name="Emanuela Marca" userId="b9e67590-a423-466d-821f-072eaf8759cc" providerId="ADAL" clId="{FF9F20E1-6610-4878-9D91-ED4796CB3DC2}" dt="2024-11-15T16:13:13.490" v="50" actId="2711"/>
          <ac:spMkLst>
            <pc:docMk/>
            <pc:sldMk cId="557908453" sldId="291"/>
            <ac:spMk id="3" creationId="{52C0346C-90D5-FA15-A87B-1FDE189C6499}"/>
          </ac:spMkLst>
        </pc:spChg>
      </pc:sldChg>
      <pc:sldChg chg="addSp delSp modSp mod">
        <pc:chgData name="Emanuela Marca" userId="b9e67590-a423-466d-821f-072eaf8759cc" providerId="ADAL" clId="{FF9F20E1-6610-4878-9D91-ED4796CB3DC2}" dt="2024-11-15T16:33:08.266" v="1024" actId="1076"/>
        <pc:sldMkLst>
          <pc:docMk/>
          <pc:sldMk cId="4046339978" sldId="292"/>
        </pc:sldMkLst>
        <pc:spChg chg="mod">
          <ac:chgData name="Emanuela Marca" userId="b9e67590-a423-466d-821f-072eaf8759cc" providerId="ADAL" clId="{FF9F20E1-6610-4878-9D91-ED4796CB3DC2}" dt="2024-11-15T16:32:05.993" v="1013" actId="255"/>
          <ac:spMkLst>
            <pc:docMk/>
            <pc:sldMk cId="4046339978" sldId="292"/>
            <ac:spMk id="3" creationId="{88C82C91-B894-2A1B-9F39-98757058FAC3}"/>
          </ac:spMkLst>
        </pc:spChg>
      </pc:sldChg>
      <pc:sldChg chg="delSp del mod">
        <pc:chgData name="Emanuela Marca" userId="b9e67590-a423-466d-821f-072eaf8759cc" providerId="ADAL" clId="{FF9F20E1-6610-4878-9D91-ED4796CB3DC2}" dt="2024-11-15T16:33:41.404" v="1026" actId="47"/>
        <pc:sldMkLst>
          <pc:docMk/>
          <pc:sldMk cId="1421323214" sldId="294"/>
        </pc:sldMkLst>
      </pc:sldChg>
      <pc:sldChg chg="addSp delSp modSp mod">
        <pc:chgData name="Emanuela Marca" userId="b9e67590-a423-466d-821f-072eaf8759cc" providerId="ADAL" clId="{FF9F20E1-6610-4878-9D91-ED4796CB3DC2}" dt="2024-11-15T16:36:46.833" v="1133" actId="20577"/>
        <pc:sldMkLst>
          <pc:docMk/>
          <pc:sldMk cId="3614623119" sldId="296"/>
        </pc:sldMkLst>
        <pc:spChg chg="mod">
          <ac:chgData name="Emanuela Marca" userId="b9e67590-a423-466d-821f-072eaf8759cc" providerId="ADAL" clId="{FF9F20E1-6610-4878-9D91-ED4796CB3DC2}" dt="2024-11-15T16:34:33.497" v="1065" actId="20577"/>
          <ac:spMkLst>
            <pc:docMk/>
            <pc:sldMk cId="3614623119" sldId="296"/>
            <ac:spMk id="2" creationId="{B06CEFCA-C1D1-FBFA-726C-B6EEF654F256}"/>
          </ac:spMkLst>
        </pc:spChg>
        <pc:graphicFrameChg chg="modGraphic">
          <ac:chgData name="Emanuela Marca" userId="b9e67590-a423-466d-821f-072eaf8759cc" providerId="ADAL" clId="{FF9F20E1-6610-4878-9D91-ED4796CB3DC2}" dt="2024-11-15T16:36:46.833" v="1133" actId="20577"/>
          <ac:graphicFrameMkLst>
            <pc:docMk/>
            <pc:sldMk cId="3614623119" sldId="296"/>
            <ac:graphicFrameMk id="8" creationId="{59F48D27-4F51-EDDA-3283-6A7CE3048068}"/>
          </ac:graphicFrameMkLst>
        </pc:graphicFrameChg>
        <pc:graphicFrameChg chg="modGraphic">
          <ac:chgData name="Emanuela Marca" userId="b9e67590-a423-466d-821f-072eaf8759cc" providerId="ADAL" clId="{FF9F20E1-6610-4878-9D91-ED4796CB3DC2}" dt="2024-11-15T16:34:52.675" v="1078" actId="20577"/>
          <ac:graphicFrameMkLst>
            <pc:docMk/>
            <pc:sldMk cId="3614623119" sldId="296"/>
            <ac:graphicFrameMk id="9" creationId="{FD88ABE6-8E98-C939-A5D8-85DA5DDEBDC4}"/>
          </ac:graphicFrameMkLst>
        </pc:graphicFrameChg>
        <pc:graphicFrameChg chg="modGraphic">
          <ac:chgData name="Emanuela Marca" userId="b9e67590-a423-466d-821f-072eaf8759cc" providerId="ADAL" clId="{FF9F20E1-6610-4878-9D91-ED4796CB3DC2}" dt="2024-11-15T16:35:17.272" v="1084" actId="21"/>
          <ac:graphicFrameMkLst>
            <pc:docMk/>
            <pc:sldMk cId="3614623119" sldId="296"/>
            <ac:graphicFrameMk id="10" creationId="{4B330684-EE6B-AB25-3E16-4D7A009B9BEB}"/>
          </ac:graphicFrameMkLst>
        </pc:graphicFrameChg>
      </pc:sldChg>
      <pc:sldChg chg="addSp delSp modSp">
        <pc:chgData name="Emanuela Marca" userId="b9e67590-a423-466d-821f-072eaf8759cc" providerId="ADAL" clId="{FF9F20E1-6610-4878-9D91-ED4796CB3DC2}" dt="2024-11-15T16:37:07.309" v="1136" actId="1076"/>
        <pc:sldMkLst>
          <pc:docMk/>
          <pc:sldMk cId="2806121081" sldId="297"/>
        </pc:sldMkLst>
      </pc:sldChg>
      <pc:sldChg chg="addSp delSp modSp mod">
        <pc:chgData name="Emanuela Marca" userId="b9e67590-a423-466d-821f-072eaf8759cc" providerId="ADAL" clId="{FF9F20E1-6610-4878-9D91-ED4796CB3DC2}" dt="2024-11-15T16:34:23.845" v="1045" actId="1076"/>
        <pc:sldMkLst>
          <pc:docMk/>
          <pc:sldMk cId="894867496" sldId="299"/>
        </pc:sldMkLst>
      </pc:sldChg>
    </pc:docChg>
  </pc:docChgLst>
  <pc:docChgLst>
    <pc:chgData name="Cristina Caldirola" userId="cb06114e-6366-4139-88b2-0704a089fcba" providerId="ADAL" clId="{BA977B11-9792-4715-ACCF-C9C85120894F}"/>
    <pc:docChg chg="modSld">
      <pc:chgData name="Cristina Caldirola" userId="cb06114e-6366-4139-88b2-0704a089fcba" providerId="ADAL" clId="{BA977B11-9792-4715-ACCF-C9C85120894F}" dt="2024-11-19T13:55:11.013" v="0" actId="20577"/>
      <pc:docMkLst>
        <pc:docMk/>
      </pc:docMkLst>
      <pc:sldChg chg="modSp mod">
        <pc:chgData name="Cristina Caldirola" userId="cb06114e-6366-4139-88b2-0704a089fcba" providerId="ADAL" clId="{BA977B11-9792-4715-ACCF-C9C85120894F}" dt="2024-11-19T13:55:11.013" v="0" actId="20577"/>
        <pc:sldMkLst>
          <pc:docMk/>
          <pc:sldMk cId="0" sldId="259"/>
        </pc:sldMkLst>
        <pc:spChg chg="mod">
          <ac:chgData name="Cristina Caldirola" userId="cb06114e-6366-4139-88b2-0704a089fcba" providerId="ADAL" clId="{BA977B11-9792-4715-ACCF-C9C85120894F}" dt="2024-11-19T13:55:11.013" v="0" actId="20577"/>
          <ac:spMkLst>
            <pc:docMk/>
            <pc:sldMk cId="0" sldId="259"/>
            <ac:spMk id="3" creationId="{917EE069-9A50-7085-806F-3F083F4B0A91}"/>
          </ac:spMkLst>
        </pc:spChg>
      </pc:sldChg>
    </pc:docChg>
  </pc:docChgLst>
  <pc:docChgLst>
    <pc:chgData name="Silvia Ferrari" userId="9ce1c88a-8045-47af-8589-8ffbfaf5df58" providerId="ADAL" clId="{59C455A2-D643-44B8-B141-CF1AD1189F56}"/>
    <pc:docChg chg="custSel modSld">
      <pc:chgData name="Silvia Ferrari" userId="9ce1c88a-8045-47af-8589-8ffbfaf5df58" providerId="ADAL" clId="{59C455A2-D643-44B8-B141-CF1AD1189F56}" dt="2024-12-02T08:55:44.069" v="151" actId="14100"/>
      <pc:docMkLst>
        <pc:docMk/>
      </pc:docMkLst>
      <pc:sldChg chg="modSp mod">
        <pc:chgData name="Silvia Ferrari" userId="9ce1c88a-8045-47af-8589-8ffbfaf5df58" providerId="ADAL" clId="{59C455A2-D643-44B8-B141-CF1AD1189F56}" dt="2024-12-02T08:55:44.069" v="151" actId="14100"/>
        <pc:sldMkLst>
          <pc:docMk/>
          <pc:sldMk cId="0" sldId="260"/>
        </pc:sldMkLst>
        <pc:spChg chg="mod">
          <ac:chgData name="Silvia Ferrari" userId="9ce1c88a-8045-47af-8589-8ffbfaf5df58" providerId="ADAL" clId="{59C455A2-D643-44B8-B141-CF1AD1189F56}" dt="2024-12-02T08:55:44.069" v="151" actId="14100"/>
          <ac:spMkLst>
            <pc:docMk/>
            <pc:sldMk cId="0" sldId="260"/>
            <ac:spMk id="3" creationId="{1DD07556-D093-0907-B75A-68B05D2DDA59}"/>
          </ac:spMkLst>
        </pc:spChg>
      </pc:sldChg>
    </pc:docChg>
  </pc:docChgLst>
  <pc:docChgLst>
    <pc:chgData name="Cristina Caldirola" userId="cb06114e-6366-4139-88b2-0704a089fcba" providerId="ADAL" clId="{E9131169-178F-42E5-BC15-33437407666B}"/>
    <pc:docChg chg="modSld">
      <pc:chgData name="Cristina Caldirola" userId="cb06114e-6366-4139-88b2-0704a089fcba" providerId="ADAL" clId="{E9131169-178F-42E5-BC15-33437407666B}" dt="2024-11-28T14:46:51.934" v="4" actId="20577"/>
      <pc:docMkLst>
        <pc:docMk/>
      </pc:docMkLst>
      <pc:sldChg chg="modSp mod">
        <pc:chgData name="Cristina Caldirola" userId="cb06114e-6366-4139-88b2-0704a089fcba" providerId="ADAL" clId="{E9131169-178F-42E5-BC15-33437407666B}" dt="2024-11-28T14:46:51.934" v="4" actId="20577"/>
        <pc:sldMkLst>
          <pc:docMk/>
          <pc:sldMk cId="2681974535" sldId="300"/>
        </pc:sldMkLst>
        <pc:spChg chg="mod">
          <ac:chgData name="Cristina Caldirola" userId="cb06114e-6366-4139-88b2-0704a089fcba" providerId="ADAL" clId="{E9131169-178F-42E5-BC15-33437407666B}" dt="2024-11-28T14:46:51.934" v="4" actId="20577"/>
          <ac:spMkLst>
            <pc:docMk/>
            <pc:sldMk cId="2681974535" sldId="300"/>
            <ac:spMk id="3" creationId="{DD435302-A286-D96D-946B-BFD002B9901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8" name="Shape 108"/>
          <p:cNvSpPr>
            <a:spLocks noGrp="1" noRot="1" noChangeAspect="1"/>
          </p:cNvSpPr>
          <p:nvPr>
            <p:ph type="sldImg"/>
          </p:nvPr>
        </p:nvSpPr>
        <p:spPr>
          <a:xfrm>
            <a:off x="1143000" y="685800"/>
            <a:ext cx="4572000" cy="3429000"/>
          </a:xfrm>
          <a:prstGeom prst="rect">
            <a:avLst/>
          </a:prstGeom>
        </p:spPr>
        <p:txBody>
          <a:bodyPr/>
          <a:lstStyle/>
          <a:p>
            <a:endParaRPr/>
          </a:p>
        </p:txBody>
      </p:sp>
      <p:sp>
        <p:nvSpPr>
          <p:cNvPr id="109" name="Shape 10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latinLnBrk="0">
      <a:defRPr sz="1200">
        <a:latin typeface="+mj-lt"/>
        <a:ea typeface="+mj-ea"/>
        <a:cs typeface="+mj-cs"/>
        <a:sym typeface="Calibri"/>
      </a:defRPr>
    </a:lvl1pPr>
    <a:lvl2pPr indent="228600" latinLnBrk="0">
      <a:defRPr sz="1200">
        <a:latin typeface="+mj-lt"/>
        <a:ea typeface="+mj-ea"/>
        <a:cs typeface="+mj-cs"/>
        <a:sym typeface="Calibri"/>
      </a:defRPr>
    </a:lvl2pPr>
    <a:lvl3pPr indent="457200" latinLnBrk="0">
      <a:defRPr sz="1200">
        <a:latin typeface="+mj-lt"/>
        <a:ea typeface="+mj-ea"/>
        <a:cs typeface="+mj-cs"/>
        <a:sym typeface="Calibri"/>
      </a:defRPr>
    </a:lvl3pPr>
    <a:lvl4pPr indent="685800" latinLnBrk="0">
      <a:defRPr sz="1200">
        <a:latin typeface="+mj-lt"/>
        <a:ea typeface="+mj-ea"/>
        <a:cs typeface="+mj-cs"/>
        <a:sym typeface="Calibri"/>
      </a:defRPr>
    </a:lvl4pPr>
    <a:lvl5pPr indent="914400" latinLnBrk="0">
      <a:defRPr sz="1200">
        <a:latin typeface="+mj-lt"/>
        <a:ea typeface="+mj-ea"/>
        <a:cs typeface="+mj-cs"/>
        <a:sym typeface="Calibri"/>
      </a:defRPr>
    </a:lvl5pPr>
    <a:lvl6pPr indent="1143000" latinLnBrk="0">
      <a:defRPr sz="1200">
        <a:latin typeface="+mj-lt"/>
        <a:ea typeface="+mj-ea"/>
        <a:cs typeface="+mj-cs"/>
        <a:sym typeface="Calibri"/>
      </a:defRPr>
    </a:lvl6pPr>
    <a:lvl7pPr indent="1371600" latinLnBrk="0">
      <a:defRPr sz="1200">
        <a:latin typeface="+mj-lt"/>
        <a:ea typeface="+mj-ea"/>
        <a:cs typeface="+mj-cs"/>
        <a:sym typeface="Calibri"/>
      </a:defRPr>
    </a:lvl7pPr>
    <a:lvl8pPr indent="1600200" latinLnBrk="0">
      <a:defRPr sz="1200">
        <a:latin typeface="+mj-lt"/>
        <a:ea typeface="+mj-ea"/>
        <a:cs typeface="+mj-cs"/>
        <a:sym typeface="Calibri"/>
      </a:defRPr>
    </a:lvl8pPr>
    <a:lvl9pPr indent="1828800" latinLnBrk="0">
      <a:defRPr sz="1200">
        <a:latin typeface="+mj-lt"/>
        <a:ea typeface="+mj-ea"/>
        <a:cs typeface="+mj-cs"/>
        <a:sym typeface="Calibri"/>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xAndObj">
  <p:cSld name="1_Titolo, test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609600" y="274638"/>
            <a:ext cx="10972800" cy="1143000"/>
          </a:xfrm>
        </p:spPr>
        <p:txBody>
          <a:bodyPr/>
          <a:lstStyle/>
          <a:p>
            <a:r>
              <a:rPr lang="it-IT"/>
              <a:t>Fare clic per modificare lo stile del titolo</a:t>
            </a:r>
          </a:p>
        </p:txBody>
      </p:sp>
      <p:sp>
        <p:nvSpPr>
          <p:cNvPr id="3" name="Segnaposto testo 2"/>
          <p:cNvSpPr>
            <a:spLocks noGrp="1"/>
          </p:cNvSpPr>
          <p:nvPr>
            <p:ph type="body" sz="half" idx="1"/>
          </p:nvPr>
        </p:nvSpPr>
        <p:spPr>
          <a:xfrm>
            <a:off x="609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6197600" y="1600201"/>
            <a:ext cx="5384800" cy="4525963"/>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Date Placeholder 3">
            <a:extLst>
              <a:ext uri="{FF2B5EF4-FFF2-40B4-BE49-F238E27FC236}">
                <a16:creationId xmlns:a16="http://schemas.microsoft.com/office/drawing/2014/main" id="{95FB7BE5-2613-4BD0-92AC-20467F757E83}"/>
              </a:ext>
            </a:extLst>
          </p:cNvPr>
          <p:cNvSpPr>
            <a:spLocks noGrp="1"/>
          </p:cNvSpPr>
          <p:nvPr>
            <p:ph type="dt" sz="half" idx="10"/>
          </p:nvPr>
        </p:nvSpPr>
        <p:spPr/>
        <p:txBody>
          <a:bodyPr/>
          <a:lstStyle>
            <a:lvl1pPr>
              <a:defRPr/>
            </a:lvl1pPr>
          </a:lstStyle>
          <a:p>
            <a:pPr>
              <a:defRPr/>
            </a:pPr>
            <a:endParaRPr lang="it-IT" altLang="it-IT"/>
          </a:p>
        </p:txBody>
      </p:sp>
      <p:sp>
        <p:nvSpPr>
          <p:cNvPr id="6" name="Footer Placeholder 4">
            <a:extLst>
              <a:ext uri="{FF2B5EF4-FFF2-40B4-BE49-F238E27FC236}">
                <a16:creationId xmlns:a16="http://schemas.microsoft.com/office/drawing/2014/main" id="{1D146C05-8F38-478A-9BCC-E070EB621F4B}"/>
              </a:ext>
            </a:extLst>
          </p:cNvPr>
          <p:cNvSpPr>
            <a:spLocks noGrp="1"/>
          </p:cNvSpPr>
          <p:nvPr>
            <p:ph type="ftr" sz="quarter" idx="11"/>
          </p:nvPr>
        </p:nvSpPr>
        <p:spPr/>
        <p:txBody>
          <a:bodyPr/>
          <a:lstStyle>
            <a:lvl1pPr>
              <a:defRPr/>
            </a:lvl1pPr>
          </a:lstStyle>
          <a:p>
            <a:pPr>
              <a:defRPr/>
            </a:pPr>
            <a:endParaRPr lang="it-IT" altLang="it-IT"/>
          </a:p>
        </p:txBody>
      </p:sp>
      <p:sp>
        <p:nvSpPr>
          <p:cNvPr id="7" name="Slide Number Placeholder 5">
            <a:extLst>
              <a:ext uri="{FF2B5EF4-FFF2-40B4-BE49-F238E27FC236}">
                <a16:creationId xmlns:a16="http://schemas.microsoft.com/office/drawing/2014/main" id="{58ED8601-81E8-4D9B-82F7-3DCDD64F39C8}"/>
              </a:ext>
            </a:extLst>
          </p:cNvPr>
          <p:cNvSpPr>
            <a:spLocks noGrp="1"/>
          </p:cNvSpPr>
          <p:nvPr>
            <p:ph type="sldNum" sz="quarter" idx="12"/>
          </p:nvPr>
        </p:nvSpPr>
        <p:spPr/>
        <p:txBody>
          <a:bodyPr/>
          <a:lstStyle>
            <a:lvl1pPr>
              <a:defRPr/>
            </a:lvl1pPr>
          </a:lstStyle>
          <a:p>
            <a:pPr>
              <a:defRPr/>
            </a:pPr>
            <a:fld id="{E229E079-17E1-4807-A55D-AE788DDCFA58}" type="slidenum">
              <a:rPr lang="it-IT" altLang="it-IT"/>
              <a:pPr>
                <a:defRPr/>
              </a:pPr>
              <a:t>‹N›</a:t>
            </a:fld>
            <a:endParaRPr lang="it-IT" altLang="it-IT"/>
          </a:p>
        </p:txBody>
      </p:sp>
    </p:spTree>
    <p:extLst>
      <p:ext uri="{BB962C8B-B14F-4D97-AF65-F5344CB8AC3E}">
        <p14:creationId xmlns:p14="http://schemas.microsoft.com/office/powerpoint/2010/main" val="33561941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it-IT"/>
              <a:t>Fare clic per modificare lo stile del titolo dello schema</a:t>
            </a:r>
            <a:endParaRPr lang="en-US"/>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61BEF0D-F0BB-DE4B-95CE-6DB70DBA9567}" type="datetimeFigureOut">
              <a:rPr lang="en-US" smtClean="0"/>
              <a:pPr/>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3068243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824216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it-IT"/>
              <a:t>Fare clic per modificare lo stile del titolo dello schema</a:t>
            </a:r>
            <a:endParaRPr lang="en-US"/>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smtClean="0"/>
              <a:pPr/>
              <a:t>12/2/2024</a:t>
            </a:fld>
            <a:endParaRPr lang="en-US"/>
          </a:p>
        </p:txBody>
      </p:sp>
      <p:sp>
        <p:nvSpPr>
          <p:cNvPr id="5" name="Footer Placeholder 4"/>
          <p:cNvSpPr>
            <a:spLocks noGrp="1"/>
          </p:cNvSpPr>
          <p:nvPr>
            <p:ph type="ftr" sz="quarter" idx="11"/>
          </p:nvPr>
        </p:nvSpPr>
        <p:spPr>
          <a:xfrm>
            <a:off x="774923" y="5951811"/>
            <a:ext cx="7896279" cy="365125"/>
          </a:xfrm>
        </p:spPr>
        <p:txBody>
          <a:bodyPr/>
          <a:lstStyle/>
          <a:p>
            <a:endParaRPr lang="en-US"/>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5881028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it-IT"/>
              <a:t>Fare clic per modificare lo stile del titolo dello schema</a:t>
            </a:r>
            <a:endParaRPr lang="en-US"/>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smtClean="0"/>
              <a:pPr/>
              <a:t>12/2/2024</a:t>
            </a:fld>
            <a:endParaRPr lang="en-US"/>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1090865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it-IT"/>
              <a:t>Fare clic per modificare lo stile del titolo dello schema</a:t>
            </a:r>
            <a:endParaRPr lang="en-US"/>
          </a:p>
        </p:txBody>
      </p:sp>
      <p:sp>
        <p:nvSpPr>
          <p:cNvPr id="3" name="Content Placeholder 2"/>
          <p:cNvSpPr>
            <a:spLocks noGrp="1"/>
          </p:cNvSpPr>
          <p:nvPr>
            <p:ph idx="1"/>
          </p:nvPr>
        </p:nvSpPr>
        <p:spPr>
          <a:xfrm>
            <a:off x="581192" y="2180496"/>
            <a:ext cx="11029615" cy="367830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10"/>
          </p:nvPr>
        </p:nvSpPr>
        <p:spPr/>
        <p:txBody>
          <a:bodyPr/>
          <a:lstStyle/>
          <a:p>
            <a:fld id="{B61BEF0D-F0BB-DE4B-95CE-6DB70DBA9567}" type="datetimeFigureOut">
              <a:rPr lang="en-US" smtClean="0"/>
              <a:pPr/>
              <a:t>12/2/2024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558300" y="5956137"/>
            <a:ext cx="1052508" cy="365125"/>
          </a:xfrm>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04372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it-IT"/>
              <a:t>Fare clic per modificare lo stile del titolo dello schema</a:t>
            </a:r>
            <a:endParaRPr lang="en-US"/>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12/2/2024</a:t>
            </a:fld>
            <a:endParaRPr lang="en-US"/>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1570193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Content Placeholder 2"/>
          <p:cNvSpPr>
            <a:spLocks noGrp="1"/>
          </p:cNvSpPr>
          <p:nvPr>
            <p:ph sz="half" idx="1"/>
          </p:nvPr>
        </p:nvSpPr>
        <p:spPr>
          <a:xfrm>
            <a:off x="581193" y="2228003"/>
            <a:ext cx="5422390"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Content Placeholder 3"/>
          <p:cNvSpPr>
            <a:spLocks noGrp="1"/>
          </p:cNvSpPr>
          <p:nvPr>
            <p:ph sz="half" idx="2"/>
          </p:nvPr>
        </p:nvSpPr>
        <p:spPr>
          <a:xfrm>
            <a:off x="6188417" y="2228003"/>
            <a:ext cx="5422392" cy="3633047"/>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Date Placeholder 4"/>
          <p:cNvSpPr>
            <a:spLocks noGrp="1"/>
          </p:cNvSpPr>
          <p:nvPr>
            <p:ph type="dt" sz="half" idx="10"/>
          </p:nvPr>
        </p:nvSpPr>
        <p:spPr/>
        <p:txBody>
          <a:bodyPr/>
          <a:lstStyle/>
          <a:p>
            <a:fld id="{B61BEF0D-F0BB-DE4B-95CE-6DB70DBA9567}" type="datetimeFigureOut">
              <a:rPr lang="en-US" smtClean="0"/>
              <a:pPr/>
              <a:t>12/2/2024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063383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it-IT"/>
              <a:t>Fare clic per modificare lo stile del titolo dello schema</a:t>
            </a:r>
            <a:endParaRPr lang="en-US"/>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Date Placeholder 6"/>
          <p:cNvSpPr>
            <a:spLocks noGrp="1"/>
          </p:cNvSpPr>
          <p:nvPr>
            <p:ph type="dt" sz="half" idx="10"/>
          </p:nvPr>
        </p:nvSpPr>
        <p:spPr/>
        <p:txBody>
          <a:bodyPr/>
          <a:lstStyle/>
          <a:p>
            <a:fld id="{B61BEF0D-F0BB-DE4B-95CE-6DB70DBA9567}" type="datetimeFigureOut">
              <a:rPr lang="en-US" smtClean="0"/>
              <a:pPr/>
              <a:t>12/2/2024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14853632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it-IT"/>
              <a:t>Fare clic per modificare lo stile del titolo dello schema</a:t>
            </a:r>
            <a:endParaRPr lang="en-US"/>
          </a:p>
        </p:txBody>
      </p:sp>
      <p:sp>
        <p:nvSpPr>
          <p:cNvPr id="3" name="Date Placeholder 2"/>
          <p:cNvSpPr>
            <a:spLocks noGrp="1"/>
          </p:cNvSpPr>
          <p:nvPr>
            <p:ph type="dt" sz="half" idx="10"/>
          </p:nvPr>
        </p:nvSpPr>
        <p:spPr/>
        <p:txBody>
          <a:bodyPr/>
          <a:lstStyle/>
          <a:p>
            <a:fld id="{B61BEF0D-F0BB-DE4B-95CE-6DB70DBA9567}" type="datetimeFigureOut">
              <a:rPr lang="en-US" smtClean="0"/>
              <a:pPr/>
              <a:t>12/2/2024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28009952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smtClean="0"/>
              <a:pPr/>
              <a:t>12/2/2024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it-IT" smtClean="0"/>
              <a:t>‹N›</a:t>
            </a:fld>
            <a:endParaRPr lang="it-IT"/>
          </a:p>
        </p:txBody>
      </p:sp>
    </p:spTree>
    <p:extLst>
      <p:ext uri="{BB962C8B-B14F-4D97-AF65-F5344CB8AC3E}">
        <p14:creationId xmlns:p14="http://schemas.microsoft.com/office/powerpoint/2010/main" val="41303848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it-IT"/>
              <a:t>Fare clic per modificare lo stile del titolo dello schema</a:t>
            </a:r>
            <a:endParaRPr lang="en-US"/>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smtClean="0"/>
              <a:pPr/>
              <a:t>12/2/2024</a:t>
            </a:fld>
            <a:endParaRPr lang="en-US"/>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86CB4B4D-7CA3-9044-876B-883B54F8677D}" type="slidenum">
              <a:rPr lang="it-IT" smtClean="0"/>
              <a:t>‹N›</a:t>
            </a:fld>
            <a:endParaRPr lang="it-IT"/>
          </a:p>
        </p:txBody>
      </p:sp>
    </p:spTree>
    <p:extLst>
      <p:ext uri="{BB962C8B-B14F-4D97-AF65-F5344CB8AC3E}">
        <p14:creationId xmlns:p14="http://schemas.microsoft.com/office/powerpoint/2010/main" val="28280195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it-IT"/>
              <a:t>Fare clic per modificare lo stile del titolo dello schema</a:t>
            </a:r>
            <a:endParaRPr lang="en-US"/>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smtClean="0"/>
              <a:pPr/>
              <a:t>12/2/2024</a:t>
            </a:fld>
            <a:endParaRPr lang="en-US"/>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86CB4B4D-7CA3-9044-876B-883B54F8677D}" type="slidenum">
              <a:rPr lang="it-IT" smtClean="0"/>
              <a:t>‹N›</a:t>
            </a:fld>
            <a:endParaRPr lang="it-IT"/>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464350461"/>
      </p:ext>
    </p:extLst>
  </p:cSld>
  <p:clrMap bg1="lt1" tx1="dk1" bg2="lt2" tx2="dk2" accent1="accent1" accent2="accent2" accent3="accent3" accent4="accent4" accent5="accent5" accent6="accent6" hlink="hlink" folHlink="folHlink"/>
  <p:sldLayoutIdLst>
    <p:sldLayoutId id="2147483701"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https://www.lastrolabio.it/" TargetMode="Externa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hyperlink" Target="https://www.lastrolabio.it/info-point-lastrolabio-vacanze-studio/" TargetMode="Externa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png"/><Relationship Id="rId1" Type="http://schemas.openxmlformats.org/officeDocument/2006/relationships/slideLayout" Target="../slideLayouts/slideLayout3.xml"/><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hyperlink" Target="https://toronto.italiani.it/scopricitta/la-path-di-toronto-scopriamo-la-citta-sotterranea/" TargetMode="External"/><Relationship Id="rId2" Type="http://schemas.openxmlformats.org/officeDocument/2006/relationships/hyperlink" Target="https://www.viaggivacanze.info/newsite/2014/11/toronto-skyline-inconfondibile/" TargetMode="External"/><Relationship Id="rId1" Type="http://schemas.openxmlformats.org/officeDocument/2006/relationships/slideLayout" Target="../slideLayouts/slideLayout3.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hyperlink" Target="https://en.wikipedia.org/wiki/Garden_District,_Toronto" TargetMode="External"/><Relationship Id="rId2" Type="http://schemas.openxmlformats.org/officeDocument/2006/relationships/hyperlink" Target="https://www.torontomu.ca/" TargetMode="External"/><Relationship Id="rId1" Type="http://schemas.openxmlformats.org/officeDocument/2006/relationships/slideLayout" Target="../slideLayouts/slideLayout9.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hyperlink" Target="https://it.wikipedia.org/wiki/Niagara_Falls_(Canada)" TargetMode="External"/><Relationship Id="rId3" Type="http://schemas.openxmlformats.org/officeDocument/2006/relationships/hyperlink" Target="https://it.wikipedia.org/wiki/Stati_Uniti_d%27America" TargetMode="External"/><Relationship Id="rId7" Type="http://schemas.openxmlformats.org/officeDocument/2006/relationships/hyperlink" Target="https://it.wikipedia.org/wiki/Omonimia" TargetMode="External"/><Relationship Id="rId12" Type="http://schemas.openxmlformats.org/officeDocument/2006/relationships/image" Target="../media/image9.jpeg"/><Relationship Id="rId2" Type="http://schemas.openxmlformats.org/officeDocument/2006/relationships/hyperlink" Target="https://it.wikipedia.org/wiki/America_del_nord" TargetMode="External"/><Relationship Id="rId1" Type="http://schemas.openxmlformats.org/officeDocument/2006/relationships/slideLayout" Target="../slideLayouts/slideLayout9.xml"/><Relationship Id="rId6" Type="http://schemas.openxmlformats.org/officeDocument/2006/relationships/hyperlink" Target="https://it.wikipedia.org/wiki/Turismo" TargetMode="External"/><Relationship Id="rId11" Type="http://schemas.openxmlformats.org/officeDocument/2006/relationships/hyperlink" Target="https://it.wikipedia.org/wiki/New_York_(Stato)" TargetMode="External"/><Relationship Id="rId5" Type="http://schemas.openxmlformats.org/officeDocument/2006/relationships/hyperlink" Target="https://it.wikipedia.org/wiki/Cascata" TargetMode="External"/><Relationship Id="rId10" Type="http://schemas.openxmlformats.org/officeDocument/2006/relationships/hyperlink" Target="https://it.wikipedia.org/wiki/Niagara_Falls_(New_York)" TargetMode="External"/><Relationship Id="rId4" Type="http://schemas.openxmlformats.org/officeDocument/2006/relationships/hyperlink" Target="https://it.wikipedia.org/wiki/Canada" TargetMode="External"/><Relationship Id="rId9" Type="http://schemas.openxmlformats.org/officeDocument/2006/relationships/hyperlink" Target="https://it.wikipedia.org/wiki/Ontario"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484605" y="573403"/>
            <a:ext cx="10756489" cy="4706520"/>
          </a:xfrm>
        </p:spPr>
        <p:txBody>
          <a:bodyPr>
            <a:normAutofit fontScale="70000" lnSpcReduction="20000"/>
          </a:bodyPr>
          <a:lstStyle/>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Chi usufruisce di un servizio sa che lo si può apprezzare solo ad esperienza conclusa mentre durante la fase di scelta bisogna più che altro fidarsi. Poiché la buona riuscita di un servizio, come una Vacanza Studio dipende da numerosi fattori, talvolta anche imprevedibili, L’astrolabio non chiede una fiducia ad occhi chiusi, ma dichiara pubblicamente i principi ai quali tutta la sua organizzazione deve attenersi in ogni azione, quei valori per cui siamo apprezzati da più di quarant’anni: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Trasparenza</a:t>
            </a:r>
            <a:r>
              <a:rPr lang="it-IT" sz="2800">
                <a:latin typeface="Calibri Light" panose="020F0302020204030204" pitchFamily="34" charset="0"/>
                <a:ea typeface="Calibri Light" panose="020F0302020204030204" pitchFamily="34" charset="0"/>
                <a:cs typeface="Calibri Light" panose="020F0302020204030204" pitchFamily="34" charset="0"/>
              </a:rPr>
              <a:t>: operiamo affinché ogni promessa, fatta a famiglie, studenti e Capigruppo, sia chiara, comprensibile e venga mantenuta.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Cooperazione</a:t>
            </a:r>
            <a:r>
              <a:rPr lang="it-IT" sz="2800">
                <a:latin typeface="Calibri Light" panose="020F0302020204030204" pitchFamily="34" charset="0"/>
                <a:ea typeface="Calibri Light" panose="020F0302020204030204" pitchFamily="34" charset="0"/>
                <a:cs typeface="Calibri Light" panose="020F0302020204030204" pitchFamily="34" charset="0"/>
              </a:rPr>
              <a:t>: ci adoperiamo con ogni mezzo perché l’esperienza del singolo ragazzo sia proficua e trascorra serena. I nostri storici Capigruppo, gli </a:t>
            </a:r>
            <a:r>
              <a:rPr lang="it-IT" sz="2800" err="1">
                <a:latin typeface="Calibri Light" panose="020F0302020204030204" pitchFamily="34" charset="0"/>
                <a:ea typeface="Calibri Light" panose="020F0302020204030204" pitchFamily="34" charset="0"/>
                <a:cs typeface="Calibri Light" panose="020F0302020204030204" pitchFamily="34" charset="0"/>
              </a:rPr>
              <a:t>Italian</a:t>
            </a: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err="1">
                <a:latin typeface="Calibri Light" panose="020F0302020204030204" pitchFamily="34" charset="0"/>
                <a:ea typeface="Calibri Light" panose="020F0302020204030204" pitchFamily="34" charset="0"/>
                <a:cs typeface="Calibri Light" panose="020F0302020204030204" pitchFamily="34" charset="0"/>
              </a:rPr>
              <a:t>Coordinators</a:t>
            </a:r>
            <a:r>
              <a:rPr lang="it-IT" sz="2800">
                <a:latin typeface="Calibri Light" panose="020F0302020204030204" pitchFamily="34" charset="0"/>
                <a:ea typeface="Calibri Light" panose="020F0302020204030204" pitchFamily="34" charset="0"/>
                <a:cs typeface="Calibri Light" panose="020F0302020204030204" pitchFamily="34" charset="0"/>
              </a:rPr>
              <a:t> e l’esperto Staff delle scuole in loco, sono deputati ad essere sempre presenti per garantire la perfetta riuscita della Vacanza Studio.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Sicurezza</a:t>
            </a:r>
            <a:r>
              <a:rPr lang="it-IT" sz="2800">
                <a:latin typeface="Calibri Light" panose="020F0302020204030204" pitchFamily="34" charset="0"/>
                <a:ea typeface="Calibri Light" panose="020F0302020204030204" pitchFamily="34" charset="0"/>
                <a:cs typeface="Calibri Light" panose="020F0302020204030204" pitchFamily="34" charset="0"/>
              </a:rPr>
              <a:t>: ci impegniamo a garantire un’esperienza di viaggio tranquilla, priva di rischi prevedibili, supportando Capigruppo e studenti nella gestione e risoluzione degli eventuali imprevisti. </a:t>
            </a:r>
          </a:p>
          <a:p>
            <a:pPr marL="0" indent="0">
              <a:buNone/>
            </a:pPr>
            <a:r>
              <a:rPr lang="it-IT" sz="2800">
                <a:latin typeface="Calibri Light" panose="020F0302020204030204" pitchFamily="34" charset="0"/>
                <a:ea typeface="Calibri Light" panose="020F0302020204030204" pitchFamily="34" charset="0"/>
                <a:cs typeface="Calibri Light" panose="020F0302020204030204" pitchFamily="34" charset="0"/>
              </a:rPr>
              <a:t>• </a:t>
            </a:r>
            <a:r>
              <a:rPr lang="it-IT" sz="2800" b="1">
                <a:latin typeface="Calibri Light" panose="020F0302020204030204" pitchFamily="34" charset="0"/>
                <a:ea typeface="Calibri Light" panose="020F0302020204030204" pitchFamily="34" charset="0"/>
                <a:cs typeface="Calibri Light" panose="020F0302020204030204" pitchFamily="34" charset="0"/>
              </a:rPr>
              <a:t>Cultura</a:t>
            </a:r>
            <a:r>
              <a:rPr lang="it-IT" sz="2800">
                <a:latin typeface="Calibri Light" panose="020F0302020204030204" pitchFamily="34" charset="0"/>
                <a:ea typeface="Calibri Light" panose="020F0302020204030204" pitchFamily="34" charset="0"/>
                <a:cs typeface="Calibri Light" panose="020F0302020204030204" pitchFamily="34" charset="0"/>
              </a:rPr>
              <a:t>: proponiamo corsi riconosciuti dal British </a:t>
            </a:r>
            <a:r>
              <a:rPr lang="it-IT" sz="2800" err="1">
                <a:latin typeface="Calibri Light" panose="020F0302020204030204" pitchFamily="34" charset="0"/>
                <a:ea typeface="Calibri Light" panose="020F0302020204030204" pitchFamily="34" charset="0"/>
                <a:cs typeface="Calibri Light" panose="020F0302020204030204" pitchFamily="34" charset="0"/>
              </a:rPr>
              <a:t>Council</a:t>
            </a:r>
            <a:r>
              <a:rPr lang="it-IT" sz="2800">
                <a:latin typeface="Calibri Light" panose="020F0302020204030204" pitchFamily="34" charset="0"/>
                <a:ea typeface="Calibri Light" panose="020F0302020204030204" pitchFamily="34" charset="0"/>
                <a:cs typeface="Calibri Light" panose="020F0302020204030204" pitchFamily="34" charset="0"/>
              </a:rPr>
              <a:t>, perché da sempre diamo la massima importanza alla didattica e alla preparazione culturale e linguistica dei Docenti.</a:t>
            </a:r>
            <a:endParaRPr lang="it-IT">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Immagine 3">
            <a:extLst>
              <a:ext uri="{FF2B5EF4-FFF2-40B4-BE49-F238E27FC236}">
                <a16:creationId xmlns:a16="http://schemas.microsoft.com/office/drawing/2014/main" id="{D71A84C8-FCE7-2351-D970-7642DC4551A7}"/>
              </a:ext>
            </a:extLst>
          </p:cNvPr>
          <p:cNvPicPr>
            <a:picLocks noChangeAspect="1"/>
          </p:cNvPicPr>
          <p:nvPr/>
        </p:nvPicPr>
        <p:blipFill>
          <a:blip r:embed="rId2"/>
          <a:stretch>
            <a:fillRect/>
          </a:stretch>
        </p:blipFill>
        <p:spPr>
          <a:xfrm rot="5400000">
            <a:off x="1810487" y="3845617"/>
            <a:ext cx="1219321" cy="3871085"/>
          </a:xfrm>
          <a:prstGeom prst="rect">
            <a:avLst/>
          </a:prstGeom>
        </p:spPr>
      </p:pic>
    </p:spTree>
    <p:extLst>
      <p:ext uri="{BB962C8B-B14F-4D97-AF65-F5344CB8AC3E}">
        <p14:creationId xmlns:p14="http://schemas.microsoft.com/office/powerpoint/2010/main" val="756747647"/>
      </p:ext>
    </p:extLst>
  </p:cSld>
  <p:clrMapOvr>
    <a:masterClrMapping/>
  </p:clrMapOvr>
  <p:transition spd="slow">
    <p:wip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Box 18">
            <a:extLst>
              <a:ext uri="{FF2B5EF4-FFF2-40B4-BE49-F238E27FC236}">
                <a16:creationId xmlns:a16="http://schemas.microsoft.com/office/drawing/2014/main" id="{D4185473-6430-4565-8E1A-40669FBD84E3}"/>
              </a:ext>
            </a:extLst>
          </p:cNvPr>
          <p:cNvSpPr txBox="1">
            <a:spLocks noChangeArrowheads="1"/>
          </p:cNvSpPr>
          <p:nvPr/>
        </p:nvSpPr>
        <p:spPr bwMode="auto">
          <a:xfrm>
            <a:off x="2556387" y="543620"/>
            <a:ext cx="7079225" cy="707886"/>
          </a:xfrm>
          <a:prstGeom prst="rect">
            <a:avLst/>
          </a:prstGeom>
          <a:noFill/>
          <a:ln>
            <a:noFill/>
          </a:ln>
          <a:effectLst/>
          <a:extLst>
            <a:ext uri="{909E8E84-426E-40DD-AFC4-6F175D3DCCD1}">
              <a14:hiddenFill xmlns:a14="http://schemas.microsoft.com/office/drawing/2010/main">
                <a:solidFill>
                  <a:srgbClr val="CCFFCC"/>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spcAft>
                <a:spcPts val="600"/>
              </a:spcAft>
              <a:buClr>
                <a:srgbClr val="38611A"/>
              </a:buClr>
              <a:buSzPct val="145000"/>
              <a:buFont typeface="Arial" panose="020B0604020202020204" pitchFamily="34" charset="0"/>
              <a:buChar char="•"/>
              <a:defRPr sz="2400">
                <a:solidFill>
                  <a:schemeClr val="tx1"/>
                </a:solidFill>
                <a:latin typeface="Corbel" panose="020B0503020204020204" pitchFamily="34" charset="0"/>
              </a:defRPr>
            </a:lvl1pPr>
            <a:lvl2pPr marL="742950" indent="-285750">
              <a:spcBef>
                <a:spcPct val="20000"/>
              </a:spcBef>
              <a:spcAft>
                <a:spcPts val="600"/>
              </a:spcAft>
              <a:buClr>
                <a:srgbClr val="38611A"/>
              </a:buClr>
              <a:buSzPct val="145000"/>
              <a:buFont typeface="Arial" panose="020B0604020202020204" pitchFamily="34" charset="0"/>
              <a:buChar char="•"/>
              <a:defRPr sz="2000">
                <a:solidFill>
                  <a:schemeClr val="tx1"/>
                </a:solidFill>
                <a:latin typeface="Corbel" panose="020B0503020204020204" pitchFamily="34" charset="0"/>
              </a:defRPr>
            </a:lvl2pPr>
            <a:lvl3pPr marL="1143000" indent="-228600">
              <a:spcBef>
                <a:spcPct val="20000"/>
              </a:spcBef>
              <a:spcAft>
                <a:spcPts val="600"/>
              </a:spcAft>
              <a:buClr>
                <a:srgbClr val="38611A"/>
              </a:buClr>
              <a:buSzPct val="145000"/>
              <a:buFont typeface="Arial" panose="020B0604020202020204" pitchFamily="34" charset="0"/>
              <a:buChar char="•"/>
              <a:defRPr>
                <a:solidFill>
                  <a:schemeClr val="tx1"/>
                </a:solidFill>
                <a:latin typeface="Corbel" panose="020B0503020204020204" pitchFamily="34" charset="0"/>
              </a:defRPr>
            </a:lvl3pPr>
            <a:lvl4pPr marL="1600200" indent="-228600">
              <a:spcBef>
                <a:spcPct val="20000"/>
              </a:spcBef>
              <a:spcAft>
                <a:spcPts val="600"/>
              </a:spcAft>
              <a:buClr>
                <a:srgbClr val="38611A"/>
              </a:buClr>
              <a:buSzPct val="145000"/>
              <a:buFont typeface="Arial" panose="020B0604020202020204" pitchFamily="34" charset="0"/>
              <a:buChar char="•"/>
              <a:defRPr sz="1600">
                <a:solidFill>
                  <a:schemeClr val="tx1"/>
                </a:solidFill>
                <a:latin typeface="Corbel" panose="020B0503020204020204" pitchFamily="34" charset="0"/>
              </a:defRPr>
            </a:lvl4pPr>
            <a:lvl5pPr marL="2057400" indent="-22860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5pPr>
            <a:lvl6pPr marL="25146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6pPr>
            <a:lvl7pPr marL="29718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7pPr>
            <a:lvl8pPr marL="34290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8pPr>
            <a:lvl9pPr marL="3886200" indent="-228600" eaLnBrk="0" fontAlgn="base" hangingPunct="0">
              <a:spcBef>
                <a:spcPct val="20000"/>
              </a:spcBef>
              <a:spcAft>
                <a:spcPts val="600"/>
              </a:spcAft>
              <a:buClr>
                <a:srgbClr val="38611A"/>
              </a:buClr>
              <a:buSzPct val="145000"/>
              <a:buFont typeface="Arial" panose="020B0604020202020204" pitchFamily="34" charset="0"/>
              <a:buChar char="•"/>
              <a:defRPr sz="1400">
                <a:solidFill>
                  <a:schemeClr val="tx1"/>
                </a:solidFill>
                <a:latin typeface="Corbel" panose="020B0503020204020204" pitchFamily="34" charset="0"/>
              </a:defRPr>
            </a:lvl9pPr>
          </a:lstStyle>
          <a:p>
            <a:pPr algn="r" eaLnBrk="1" hangingPunct="1">
              <a:spcBef>
                <a:spcPct val="50000"/>
              </a:spcBef>
              <a:spcAft>
                <a:spcPct val="0"/>
              </a:spcAft>
              <a:buClrTx/>
              <a:buSzTx/>
              <a:buFontTx/>
              <a:buNone/>
            </a:pPr>
            <a:r>
              <a:rPr lang="it-IT" altLang="it-IT" sz="4000" b="1">
                <a:solidFill>
                  <a:schemeClr val="accent2"/>
                </a:solidFill>
                <a:latin typeface="Calibri" panose="020F0502020204030204" pitchFamily="34" charset="0"/>
                <a:ea typeface="Calibri" panose="020F0502020204030204" pitchFamily="34" charset="0"/>
                <a:cs typeface="Calibri" panose="020F0502020204030204" pitchFamily="34" charset="0"/>
              </a:rPr>
              <a:t>SAMPLE SUMMER PROGRAMME</a:t>
            </a:r>
          </a:p>
        </p:txBody>
      </p:sp>
      <p:sp>
        <p:nvSpPr>
          <p:cNvPr id="10" name="CasellaDiTesto 9">
            <a:extLst>
              <a:ext uri="{FF2B5EF4-FFF2-40B4-BE49-F238E27FC236}">
                <a16:creationId xmlns:a16="http://schemas.microsoft.com/office/drawing/2014/main" id="{10967F45-A545-5586-0B3C-A9A083A324BB}"/>
              </a:ext>
            </a:extLst>
          </p:cNvPr>
          <p:cNvSpPr txBox="1"/>
          <p:nvPr/>
        </p:nvSpPr>
        <p:spPr>
          <a:xfrm>
            <a:off x="3360612" y="5716637"/>
            <a:ext cx="5555227" cy="307777"/>
          </a:xfrm>
          <a:prstGeom prst="rect">
            <a:avLst/>
          </a:prstGeom>
          <a:noFill/>
        </p:spPr>
        <p:txBody>
          <a:bodyPr wrap="square" rtlCol="0">
            <a:spAutoFit/>
          </a:bodyPr>
          <a:lstStyle/>
          <a:p>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The structure of your </a:t>
            </a:r>
            <a:r>
              <a:rPr lang="en-US" sz="1400" b="0" i="1" u="none" strike="noStrike" baseline="0" err="1">
                <a:solidFill>
                  <a:srgbClr val="002846"/>
                </a:solidFill>
                <a:latin typeface="Nirmala UI" panose="020B0502040204020203" pitchFamily="34" charset="0"/>
                <a:ea typeface="Nirmala UI" panose="020B0502040204020203" pitchFamily="34" charset="0"/>
                <a:cs typeface="Nirmala UI" panose="020B0502040204020203" pitchFamily="34" charset="0"/>
              </a:rPr>
              <a:t>programme</a:t>
            </a:r>
            <a:r>
              <a:rPr lang="en-US" sz="1400" b="0" i="1" u="none" strike="noStrike" baseline="0">
                <a:solidFill>
                  <a:srgbClr val="002846"/>
                </a:solidFill>
                <a:latin typeface="Nirmala UI" panose="020B0502040204020203" pitchFamily="34" charset="0"/>
                <a:ea typeface="Nirmala UI" panose="020B0502040204020203" pitchFamily="34" charset="0"/>
                <a:cs typeface="Nirmala UI" panose="020B0502040204020203" pitchFamily="34" charset="0"/>
              </a:rPr>
              <a:t> in the summer may be different </a:t>
            </a:r>
            <a:endParaRPr lang="it-IT" sz="1400" i="1">
              <a:latin typeface="Nirmala UI" panose="020B0502040204020203" pitchFamily="34" charset="0"/>
              <a:ea typeface="Nirmala UI" panose="020B0502040204020203" pitchFamily="34" charset="0"/>
              <a:cs typeface="Nirmala UI" panose="020B0502040204020203" pitchFamily="34" charset="0"/>
            </a:endParaRPr>
          </a:p>
        </p:txBody>
      </p:sp>
      <p:pic>
        <p:nvPicPr>
          <p:cNvPr id="3" name="Immagine 2">
            <a:extLst>
              <a:ext uri="{FF2B5EF4-FFF2-40B4-BE49-F238E27FC236}">
                <a16:creationId xmlns:a16="http://schemas.microsoft.com/office/drawing/2014/main" id="{EE1FDD2B-28FB-B62B-6B7D-E0A072F69DAC}"/>
              </a:ext>
            </a:extLst>
          </p:cNvPr>
          <p:cNvPicPr>
            <a:picLocks noChangeAspect="1"/>
          </p:cNvPicPr>
          <p:nvPr/>
        </p:nvPicPr>
        <p:blipFill>
          <a:blip r:embed="rId2"/>
          <a:stretch>
            <a:fillRect/>
          </a:stretch>
        </p:blipFill>
        <p:spPr>
          <a:xfrm>
            <a:off x="437535" y="1251506"/>
            <a:ext cx="11316929" cy="4304490"/>
          </a:xfrm>
          <a:prstGeom prst="rect">
            <a:avLst/>
          </a:prstGeom>
        </p:spPr>
      </p:pic>
    </p:spTree>
    <p:extLst>
      <p:ext uri="{BB962C8B-B14F-4D97-AF65-F5344CB8AC3E}">
        <p14:creationId xmlns:p14="http://schemas.microsoft.com/office/powerpoint/2010/main" val="3473310380"/>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5951C7-34DB-FE34-E98E-E1046D76D4EF}"/>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B06CEFCA-C1D1-FBFA-726C-B6EEF654F256}"/>
              </a:ext>
            </a:extLst>
          </p:cNvPr>
          <p:cNvSpPr>
            <a:spLocks noGrp="1"/>
          </p:cNvSpPr>
          <p:nvPr>
            <p:ph type="title"/>
          </p:nvPr>
        </p:nvSpPr>
        <p:spPr>
          <a:xfrm>
            <a:off x="838200" y="191490"/>
            <a:ext cx="10515600" cy="1325563"/>
          </a:xfrm>
        </p:spPr>
        <p:txBody>
          <a:bodyPr>
            <a:noAutofit/>
          </a:bodyPr>
          <a:lstStyle/>
          <a:p>
            <a:r>
              <a:rPr lang="it-IT" sz="4000" b="1" dirty="0">
                <a:latin typeface="Calibri" panose="020F0502020204030204" pitchFamily="34" charset="0"/>
                <a:ea typeface="Calibri" panose="020F0502020204030204" pitchFamily="34" charset="0"/>
                <a:cs typeface="Calibri" panose="020F0502020204030204" pitchFamily="34" charset="0"/>
              </a:rPr>
              <a:t>TORONTO</a:t>
            </a:r>
          </a:p>
        </p:txBody>
      </p:sp>
      <p:sp>
        <p:nvSpPr>
          <p:cNvPr id="5" name="CasellaDiTesto 4">
            <a:extLst>
              <a:ext uri="{FF2B5EF4-FFF2-40B4-BE49-F238E27FC236}">
                <a16:creationId xmlns:a16="http://schemas.microsoft.com/office/drawing/2014/main" id="{782AEC06-84B7-511A-7B99-40AF2052429C}"/>
              </a:ext>
            </a:extLst>
          </p:cNvPr>
          <p:cNvSpPr txBox="1"/>
          <p:nvPr/>
        </p:nvSpPr>
        <p:spPr>
          <a:xfrm>
            <a:off x="5393915" y="1829278"/>
            <a:ext cx="2684208"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QUOTE DA MILANO </a:t>
            </a:r>
          </a:p>
        </p:txBody>
      </p:sp>
      <p:sp>
        <p:nvSpPr>
          <p:cNvPr id="11" name="CasellaDiTesto 10">
            <a:extLst>
              <a:ext uri="{FF2B5EF4-FFF2-40B4-BE49-F238E27FC236}">
                <a16:creationId xmlns:a16="http://schemas.microsoft.com/office/drawing/2014/main" id="{85262C17-63FF-986C-B8F3-04B41890308B}"/>
              </a:ext>
            </a:extLst>
          </p:cNvPr>
          <p:cNvSpPr txBox="1"/>
          <p:nvPr/>
        </p:nvSpPr>
        <p:spPr>
          <a:xfrm>
            <a:off x="5393915" y="3031033"/>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OBBLIGATORI </a:t>
            </a:r>
          </a:p>
        </p:txBody>
      </p:sp>
      <p:sp>
        <p:nvSpPr>
          <p:cNvPr id="13" name="CasellaDiTesto 12">
            <a:extLst>
              <a:ext uri="{FF2B5EF4-FFF2-40B4-BE49-F238E27FC236}">
                <a16:creationId xmlns:a16="http://schemas.microsoft.com/office/drawing/2014/main" id="{ECB60A57-BC13-69B3-C79B-413BCC957D46}"/>
              </a:ext>
            </a:extLst>
          </p:cNvPr>
          <p:cNvSpPr txBox="1"/>
          <p:nvPr/>
        </p:nvSpPr>
        <p:spPr>
          <a:xfrm>
            <a:off x="5393915" y="4846478"/>
            <a:ext cx="3759916" cy="369332"/>
          </a:xfrm>
          <a:prstGeom prst="rect">
            <a:avLst/>
          </a:prstGeom>
          <a:noFill/>
        </p:spPr>
        <p:txBody>
          <a:bodyPr wrap="square" rtlCol="0">
            <a:spAutoFit/>
          </a:bodyPr>
          <a:lstStyle/>
          <a:p>
            <a:r>
              <a:rPr lang="it-IT" b="1">
                <a:latin typeface="Calibri Light" panose="020F0302020204030204" pitchFamily="34" charset="0"/>
                <a:ea typeface="Calibri Light" panose="020F0302020204030204" pitchFamily="34" charset="0"/>
                <a:cs typeface="Calibri Light" panose="020F0302020204030204" pitchFamily="34" charset="0"/>
              </a:rPr>
              <a:t>SUPPLEMENTI FACOLTATIVI </a:t>
            </a:r>
          </a:p>
        </p:txBody>
      </p:sp>
      <p:graphicFrame>
        <p:nvGraphicFramePr>
          <p:cNvPr id="8" name="Tabella 7">
            <a:extLst>
              <a:ext uri="{FF2B5EF4-FFF2-40B4-BE49-F238E27FC236}">
                <a16:creationId xmlns:a16="http://schemas.microsoft.com/office/drawing/2014/main" id="{59F48D27-4F51-EDDA-3283-6A7CE3048068}"/>
              </a:ext>
            </a:extLst>
          </p:cNvPr>
          <p:cNvGraphicFramePr>
            <a:graphicFrameLocks noGrp="1"/>
          </p:cNvGraphicFramePr>
          <p:nvPr>
            <p:extLst>
              <p:ext uri="{D42A27DB-BD31-4B8C-83A1-F6EECF244321}">
                <p14:modId xmlns:p14="http://schemas.microsoft.com/office/powerpoint/2010/main" val="3474249825"/>
              </p:ext>
            </p:extLst>
          </p:nvPr>
        </p:nvGraphicFramePr>
        <p:xfrm>
          <a:off x="5486860" y="5307619"/>
          <a:ext cx="5435601" cy="370840"/>
        </p:xfrm>
        <a:graphic>
          <a:graphicData uri="http://schemas.openxmlformats.org/drawingml/2006/table">
            <a:tbl>
              <a:tblPr firstRow="1" bandRow="1">
                <a:tableStyleId>{5940675A-B579-460E-94D1-54222C63F5DA}</a:tableStyleId>
              </a:tblPr>
              <a:tblGrid>
                <a:gridCol w="3793614">
                  <a:extLst>
                    <a:ext uri="{9D8B030D-6E8A-4147-A177-3AD203B41FA5}">
                      <a16:colId xmlns:a16="http://schemas.microsoft.com/office/drawing/2014/main" val="2311784569"/>
                    </a:ext>
                  </a:extLst>
                </a:gridCol>
                <a:gridCol w="1641987">
                  <a:extLst>
                    <a:ext uri="{9D8B030D-6E8A-4147-A177-3AD203B41FA5}">
                      <a16:colId xmlns:a16="http://schemas.microsoft.com/office/drawing/2014/main" val="2353645352"/>
                    </a:ext>
                  </a:extLst>
                </a:gridCol>
              </a:tblGrid>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ASSICURAZIONE INTEGRATIVA</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€ 120</a:t>
                      </a:r>
                    </a:p>
                  </a:txBody>
                  <a:tcPr/>
                </a:tc>
                <a:extLst>
                  <a:ext uri="{0D108BD9-81ED-4DB2-BD59-A6C34878D82A}">
                    <a16:rowId xmlns:a16="http://schemas.microsoft.com/office/drawing/2014/main" val="37687104"/>
                  </a:ext>
                </a:extLst>
              </a:tr>
            </a:tbl>
          </a:graphicData>
        </a:graphic>
      </p:graphicFrame>
      <p:graphicFrame>
        <p:nvGraphicFramePr>
          <p:cNvPr id="9" name="Segnaposto contenuto 8">
            <a:extLst>
              <a:ext uri="{FF2B5EF4-FFF2-40B4-BE49-F238E27FC236}">
                <a16:creationId xmlns:a16="http://schemas.microsoft.com/office/drawing/2014/main" id="{FD88ABE6-8E98-C939-A5D8-85DA5DDEBDC4}"/>
              </a:ext>
            </a:extLst>
          </p:cNvPr>
          <p:cNvGraphicFramePr>
            <a:graphicFrameLocks noGrp="1"/>
          </p:cNvGraphicFramePr>
          <p:nvPr>
            <p:ph idx="1"/>
            <p:extLst>
              <p:ext uri="{D42A27DB-BD31-4B8C-83A1-F6EECF244321}">
                <p14:modId xmlns:p14="http://schemas.microsoft.com/office/powerpoint/2010/main" val="1586487291"/>
              </p:ext>
            </p:extLst>
          </p:nvPr>
        </p:nvGraphicFramePr>
        <p:xfrm>
          <a:off x="5486859" y="2181225"/>
          <a:ext cx="5406820" cy="370840"/>
        </p:xfrm>
        <a:graphic>
          <a:graphicData uri="http://schemas.openxmlformats.org/drawingml/2006/table">
            <a:tbl>
              <a:tblPr firstRow="1" bandRow="1">
                <a:tableStyleId>{5940675A-B579-460E-94D1-54222C63F5DA}</a:tableStyleId>
              </a:tblPr>
              <a:tblGrid>
                <a:gridCol w="3794793">
                  <a:extLst>
                    <a:ext uri="{9D8B030D-6E8A-4147-A177-3AD203B41FA5}">
                      <a16:colId xmlns:a16="http://schemas.microsoft.com/office/drawing/2014/main" val="2351715461"/>
                    </a:ext>
                  </a:extLst>
                </a:gridCol>
                <a:gridCol w="1612027">
                  <a:extLst>
                    <a:ext uri="{9D8B030D-6E8A-4147-A177-3AD203B41FA5}">
                      <a16:colId xmlns:a16="http://schemas.microsoft.com/office/drawing/2014/main" val="3429711789"/>
                    </a:ext>
                  </a:extLst>
                </a:gridCol>
              </a:tblGrid>
              <a:tr h="370840">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PACCHETTO 14 NOTTI</a:t>
                      </a:r>
                    </a:p>
                  </a:txBody>
                  <a:tcPr/>
                </a:tc>
                <a:tc>
                  <a:txBody>
                    <a:bodyPr/>
                    <a:lstStyle/>
                    <a:p>
                      <a:r>
                        <a:rPr lang="it-IT" sz="1600" dirty="0">
                          <a:latin typeface="Calibri Light" panose="020F0302020204030204" pitchFamily="34" charset="0"/>
                          <a:ea typeface="Calibri Light" panose="020F0302020204030204" pitchFamily="34" charset="0"/>
                          <a:cs typeface="Calibri Light" panose="020F0302020204030204" pitchFamily="34" charset="0"/>
                        </a:rPr>
                        <a:t>€ 4.195</a:t>
                      </a:r>
                    </a:p>
                  </a:txBody>
                  <a:tcPr/>
                </a:tc>
                <a:extLst>
                  <a:ext uri="{0D108BD9-81ED-4DB2-BD59-A6C34878D82A}">
                    <a16:rowId xmlns:a16="http://schemas.microsoft.com/office/drawing/2014/main" val="3413270753"/>
                  </a:ext>
                </a:extLst>
              </a:tr>
            </a:tbl>
          </a:graphicData>
        </a:graphic>
      </p:graphicFrame>
      <p:graphicFrame>
        <p:nvGraphicFramePr>
          <p:cNvPr id="10" name="Segnaposto contenuto 9">
            <a:extLst>
              <a:ext uri="{FF2B5EF4-FFF2-40B4-BE49-F238E27FC236}">
                <a16:creationId xmlns:a16="http://schemas.microsoft.com/office/drawing/2014/main" id="{4B330684-EE6B-AB25-3E16-4D7A009B9BEB}"/>
              </a:ext>
            </a:extLst>
          </p:cNvPr>
          <p:cNvGraphicFramePr>
            <a:graphicFrameLocks/>
          </p:cNvGraphicFramePr>
          <p:nvPr>
            <p:extLst>
              <p:ext uri="{D42A27DB-BD31-4B8C-83A1-F6EECF244321}">
                <p14:modId xmlns:p14="http://schemas.microsoft.com/office/powerpoint/2010/main" val="915765371"/>
              </p:ext>
            </p:extLst>
          </p:nvPr>
        </p:nvGraphicFramePr>
        <p:xfrm>
          <a:off x="5486859" y="3413549"/>
          <a:ext cx="5406820" cy="1005840"/>
        </p:xfrm>
        <a:graphic>
          <a:graphicData uri="http://schemas.openxmlformats.org/drawingml/2006/table">
            <a:tbl>
              <a:tblPr firstRow="1" bandRow="1">
                <a:tableStyleId>{5940675A-B579-460E-94D1-54222C63F5DA}</a:tableStyleId>
              </a:tblPr>
              <a:tblGrid>
                <a:gridCol w="3751992">
                  <a:extLst>
                    <a:ext uri="{9D8B030D-6E8A-4147-A177-3AD203B41FA5}">
                      <a16:colId xmlns:a16="http://schemas.microsoft.com/office/drawing/2014/main" val="699500762"/>
                    </a:ext>
                  </a:extLst>
                </a:gridCol>
                <a:gridCol w="1654828">
                  <a:extLst>
                    <a:ext uri="{9D8B030D-6E8A-4147-A177-3AD203B41FA5}">
                      <a16:colId xmlns:a16="http://schemas.microsoft.com/office/drawing/2014/main" val="4095740505"/>
                    </a:ext>
                  </a:extLst>
                </a:gridCol>
              </a:tblGrid>
              <a:tr h="282017">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TASSE AEROPORTUALI</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€ 360 circa</a:t>
                      </a:r>
                    </a:p>
                  </a:txBody>
                  <a:tcPr/>
                </a:tc>
                <a:extLst>
                  <a:ext uri="{0D108BD9-81ED-4DB2-BD59-A6C34878D82A}">
                    <a16:rowId xmlns:a16="http://schemas.microsoft.com/office/drawing/2014/main" val="1813324200"/>
                  </a:ext>
                </a:extLst>
              </a:tr>
              <a:tr h="282017">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SPESE APERTURA PRATICA (2 weeks)</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€ 190</a:t>
                      </a:r>
                    </a:p>
                  </a:txBody>
                  <a:tcPr/>
                </a:tc>
                <a:extLst>
                  <a:ext uri="{0D108BD9-81ED-4DB2-BD59-A6C34878D82A}">
                    <a16:rowId xmlns:a16="http://schemas.microsoft.com/office/drawing/2014/main" val="2194047897"/>
                  </a:ext>
                </a:extLst>
              </a:tr>
              <a:tr h="254974">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POLIZZA AMICA</a:t>
                      </a:r>
                    </a:p>
                  </a:txBody>
                  <a:tcPr/>
                </a:tc>
                <a:tc>
                  <a:txBody>
                    <a:bodyPr/>
                    <a:lstStyle/>
                    <a:p>
                      <a:r>
                        <a:rPr lang="it-IT" sz="1600">
                          <a:latin typeface="Calibri Light" panose="020F0302020204030204" pitchFamily="34" charset="0"/>
                          <a:ea typeface="Calibri Light" panose="020F0302020204030204" pitchFamily="34" charset="0"/>
                          <a:cs typeface="Calibri Light" panose="020F0302020204030204" pitchFamily="34" charset="0"/>
                        </a:rPr>
                        <a:t>€ 70</a:t>
                      </a:r>
                    </a:p>
                  </a:txBody>
                  <a:tcPr/>
                </a:tc>
                <a:extLst>
                  <a:ext uri="{0D108BD9-81ED-4DB2-BD59-A6C34878D82A}">
                    <a16:rowId xmlns:a16="http://schemas.microsoft.com/office/drawing/2014/main" val="2082011229"/>
                  </a:ext>
                </a:extLst>
              </a:tr>
            </a:tbl>
          </a:graphicData>
        </a:graphic>
      </p:graphicFrame>
      <p:pic>
        <p:nvPicPr>
          <p:cNvPr id="6146" name="Picture 2" descr="Visualizza immagine di origine">
            <a:extLst>
              <a:ext uri="{FF2B5EF4-FFF2-40B4-BE49-F238E27FC236}">
                <a16:creationId xmlns:a16="http://schemas.microsoft.com/office/drawing/2014/main" id="{33582765-C1DE-8EAD-AD82-EA639913C7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8152" y="2198610"/>
            <a:ext cx="4768124" cy="31787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146231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5B7D4F-6591-0EB9-F931-3BDDD908DE4E}"/>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A91CBDE7-C33A-9B85-623E-9577E45D492C}"/>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COME ISCRIVERSI</a:t>
            </a:r>
          </a:p>
        </p:txBody>
      </p:sp>
      <p:sp>
        <p:nvSpPr>
          <p:cNvPr id="3" name="Segnaposto testo 2">
            <a:extLst>
              <a:ext uri="{FF2B5EF4-FFF2-40B4-BE49-F238E27FC236}">
                <a16:creationId xmlns:a16="http://schemas.microsoft.com/office/drawing/2014/main" id="{8820F6D7-52E5-EA94-581A-0F3C4F060112}"/>
              </a:ext>
            </a:extLst>
          </p:cNvPr>
          <p:cNvSpPr>
            <a:spLocks noGrp="1"/>
          </p:cNvSpPr>
          <p:nvPr>
            <p:ph idx="1"/>
          </p:nvPr>
        </p:nvSpPr>
        <p:spPr>
          <a:xfrm>
            <a:off x="4395018" y="1966452"/>
            <a:ext cx="7344698" cy="4080388"/>
          </a:xfrm>
        </p:spPr>
        <p:txBody>
          <a:bodyPr>
            <a:normAutofit/>
          </a:bodyPr>
          <a:lstStyle/>
          <a:p>
            <a:pPr marL="0" indent="0" algn="ctr">
              <a:buNone/>
            </a:pPr>
            <a:r>
              <a:rPr lang="it-IT" sz="2800" b="1" dirty="0">
                <a:latin typeface="Calibri Light" panose="020F0302020204030204" pitchFamily="34" charset="0"/>
                <a:ea typeface="Calibri Light" panose="020F0302020204030204" pitchFamily="34" charset="0"/>
                <a:cs typeface="Calibri Light" panose="020F0302020204030204" pitchFamily="34" charset="0"/>
              </a:rPr>
              <a:t>ISCRIVITI SUBITO</a:t>
            </a:r>
          </a:p>
          <a:p>
            <a:pPr marL="0" indent="0" algn="ctr">
              <a:buNone/>
            </a:pPr>
            <a:endParaRPr lang="it-IT" sz="2800" b="1"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Compila con precisione e in tutte le sue parti la Domanda d’Iscrizione online, che troverai nel nostro sito </a:t>
            </a:r>
            <a:r>
              <a:rPr lang="it-IT" sz="2000" dirty="0">
                <a:latin typeface="Calibri Light" panose="020F0302020204030204" pitchFamily="34" charset="0"/>
                <a:ea typeface="Calibri Light" panose="020F0302020204030204" pitchFamily="34" charset="0"/>
                <a:cs typeface="Calibri Light" panose="020F0302020204030204" pitchFamily="34" charset="0"/>
                <a:hlinkClick r:id="rId2"/>
              </a:rPr>
              <a:t>www.lastrolabio.it</a:t>
            </a:r>
            <a:r>
              <a:rPr lang="it-IT" sz="2000" dirty="0">
                <a:latin typeface="Calibri Light" panose="020F0302020204030204" pitchFamily="34" charset="0"/>
                <a:ea typeface="Calibri Light" panose="020F0302020204030204" pitchFamily="34" charset="0"/>
                <a:cs typeface="Calibri Light" panose="020F0302020204030204" pitchFamily="34" charset="0"/>
              </a:rPr>
              <a:t>, cliccando nella home page la sezione “PRENOTA”. </a:t>
            </a:r>
          </a:p>
          <a:p>
            <a:pPr marL="0" indent="0" algn="l">
              <a:buNone/>
            </a:pPr>
            <a:r>
              <a:rPr lang="it-IT" sz="2000" dirty="0">
                <a:latin typeface="Calibri Light" panose="020F0302020204030204" pitchFamily="34" charset="0"/>
                <a:ea typeface="Calibri Light" panose="020F0302020204030204" pitchFamily="34" charset="0"/>
                <a:cs typeface="Calibri Light" panose="020F0302020204030204" pitchFamily="34" charset="0"/>
              </a:rPr>
              <a:t>- Per finalizzare l’iscrizione di una Vacanza Studio, versa il relativo acconto, al quale dovrai sommare gli importi degli eventuali Supplementi Facoltativi richiesti in fase di prenotazione. </a:t>
            </a:r>
            <a:endParaRPr lang="it-IT" sz="20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7170" name="Picture 2" descr="The National Flag of Canada">
            <a:extLst>
              <a:ext uri="{FF2B5EF4-FFF2-40B4-BE49-F238E27FC236}">
                <a16:creationId xmlns:a16="http://schemas.microsoft.com/office/drawing/2014/main" id="{B14ADD8D-5854-6EF2-FE5B-74DDFEB0D1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9713" y="2767371"/>
            <a:ext cx="3717823" cy="24785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0612108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1ED935-E9E3-CAB5-5D37-44AE360DFF91}"/>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1E8BA036-BBF2-D9A9-6D5E-230E3B5D4C61}"/>
              </a:ext>
            </a:extLst>
          </p:cNvPr>
          <p:cNvSpPr>
            <a:spLocks noGrp="1"/>
          </p:cNvSpPr>
          <p:nvPr>
            <p:ph type="title"/>
          </p:nvPr>
        </p:nvSpPr>
        <p:spPr>
          <a:xfrm>
            <a:off x="838200" y="191490"/>
            <a:ext cx="10515600" cy="1325563"/>
          </a:xfrm>
        </p:spPr>
        <p:txBody>
          <a:bodyPr>
            <a:noAutofit/>
          </a:bodyPr>
          <a:lstStyle/>
          <a:p>
            <a:r>
              <a:rPr lang="it-IT" sz="4000" b="1">
                <a:latin typeface="Calibri" panose="020F0502020204030204" pitchFamily="34" charset="0"/>
                <a:ea typeface="Calibri" panose="020F0502020204030204" pitchFamily="34" charset="0"/>
                <a:cs typeface="Calibri" panose="020F0502020204030204" pitchFamily="34" charset="0"/>
              </a:rPr>
              <a:t>OFFERTE SPECIALI</a:t>
            </a:r>
          </a:p>
        </p:txBody>
      </p:sp>
      <p:sp>
        <p:nvSpPr>
          <p:cNvPr id="3" name="Segnaposto testo 2">
            <a:extLst>
              <a:ext uri="{FF2B5EF4-FFF2-40B4-BE49-F238E27FC236}">
                <a16:creationId xmlns:a16="http://schemas.microsoft.com/office/drawing/2014/main" id="{F26BBBF3-8701-39E8-4FE9-FC30E19E5DBB}"/>
              </a:ext>
            </a:extLst>
          </p:cNvPr>
          <p:cNvSpPr>
            <a:spLocks noGrp="1"/>
          </p:cNvSpPr>
          <p:nvPr>
            <p:ph idx="1"/>
          </p:nvPr>
        </p:nvSpPr>
        <p:spPr>
          <a:xfrm>
            <a:off x="6685936" y="1645305"/>
            <a:ext cx="4667864" cy="4357415"/>
          </a:xfrm>
        </p:spPr>
        <p:txBody>
          <a:bodyPr>
            <a:normAutofit fontScale="62500" lnSpcReduction="20000"/>
          </a:bodyPr>
          <a:lstStyle/>
          <a:p>
            <a:pPr marL="0" indent="0" algn="ctr">
              <a:buNone/>
            </a:pPr>
            <a:r>
              <a:rPr lang="it-IT" sz="3200" u="sng">
                <a:latin typeface="Calibri Light" panose="020F0302020204030204" pitchFamily="34" charset="0"/>
                <a:ea typeface="Calibri Light" panose="020F0302020204030204" pitchFamily="34" charset="0"/>
                <a:cs typeface="Calibri Light" panose="020F0302020204030204" pitchFamily="34" charset="0"/>
              </a:rPr>
              <a:t>Per prenotazioni entro il 28 febbraio 2025 risparmio complessivo di € 280 di cui:</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€ 60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€ 70 </a:t>
            </a:r>
            <a:r>
              <a:rPr lang="it-IT" sz="28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28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a:t>
            </a:r>
          </a:p>
          <a:p>
            <a:pPr>
              <a:buFontTx/>
              <a:buChar char="-"/>
            </a:pPr>
            <a:r>
              <a:rPr lang="it-IT" sz="28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4" name="Segnaposto testo 2">
            <a:extLst>
              <a:ext uri="{FF2B5EF4-FFF2-40B4-BE49-F238E27FC236}">
                <a16:creationId xmlns:a16="http://schemas.microsoft.com/office/drawing/2014/main" id="{2C543B7E-A4FD-723D-5DA0-82A89DAFA4A9}"/>
              </a:ext>
            </a:extLst>
          </p:cNvPr>
          <p:cNvSpPr txBox="1">
            <a:spLocks/>
          </p:cNvSpPr>
          <p:nvPr/>
        </p:nvSpPr>
        <p:spPr>
          <a:xfrm>
            <a:off x="838200" y="1556815"/>
            <a:ext cx="4667864" cy="5176685"/>
          </a:xfrm>
          <a:prstGeom prst="rect">
            <a:avLst/>
          </a:prstGeom>
        </p:spPr>
        <p:txBody>
          <a:bodyPr vert="horz" lIns="91440" tIns="45720" rIns="91440" bIns="45720" rtlCol="0" anchor="ctr">
            <a:normAutofit fontScale="55000" lnSpcReduction="20000"/>
          </a:bodyPr>
          <a:lst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a:lstStyle>
          <a:p>
            <a:pPr marL="0" indent="0" algn="ctr">
              <a:buFont typeface="Wingdings 2" panose="05020102010507070707" pitchFamily="18" charset="2"/>
              <a:buNone/>
            </a:pPr>
            <a:r>
              <a:rPr lang="it-IT" sz="3600" u="sng">
                <a:latin typeface="Calibri Light" panose="020F0302020204030204" pitchFamily="34" charset="0"/>
                <a:ea typeface="Calibri Light" panose="020F0302020204030204" pitchFamily="34" charset="0"/>
                <a:cs typeface="Calibri Light" panose="020F0302020204030204" pitchFamily="34" charset="0"/>
              </a:rPr>
              <a:t>Per prenotazioni entro il 15 dicembre 2024 risparmio complessivo di € 630 di cui:</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€ 200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NO RISK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€ 150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Prezzi Bloccati </a:t>
            </a:r>
            <a:r>
              <a:rPr lang="it-IT" sz="3200">
                <a:latin typeface="Calibri Light" panose="020F0302020204030204" pitchFamily="34" charset="0"/>
                <a:ea typeface="Calibri Light" panose="020F0302020204030204" pitchFamily="34" charset="0"/>
                <a:cs typeface="Calibri Light" panose="020F0302020204030204" pitchFamily="34" charset="0"/>
              </a:rPr>
              <a:t>in omaggio</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€ 60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Garanzia Prezzo Carburante Bloccato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€ 70 </a:t>
            </a:r>
            <a:r>
              <a:rPr lang="it-IT" sz="3200">
                <a:latin typeface="Calibri Light" panose="020F0302020204030204" pitchFamily="34" charset="0"/>
                <a:ea typeface="Calibri Light" panose="020F0302020204030204" pitchFamily="34" charset="0"/>
                <a:cs typeface="Calibri Light" panose="020F0302020204030204" pitchFamily="34" charset="0"/>
                <a:hlinkClick r:id="rId2"/>
              </a:rPr>
              <a:t>Polizza Amica </a:t>
            </a:r>
            <a:r>
              <a:rPr lang="it-IT" sz="3200">
                <a:latin typeface="Calibri Light" panose="020F0302020204030204" pitchFamily="34" charset="0"/>
                <a:ea typeface="Calibri Light" panose="020F0302020204030204" pitchFamily="34" charset="0"/>
                <a:cs typeface="Calibri Light" panose="020F0302020204030204" pitchFamily="34" charset="0"/>
              </a:rPr>
              <a:t>in omaggio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€ 100 Buono Agenzia, spendibile presso le Agenzie di Viaggi &amp; Turismo del nostro Gruppo, valido per qualsiasi destinazione, in Italia e nel mondo (esclusa la sola biglietteria aerea, marittima e ferroviaria) con un minimo di spesa pari a € 1.000. </a:t>
            </a:r>
          </a:p>
          <a:p>
            <a:pPr>
              <a:buFontTx/>
              <a:buChar char="-"/>
            </a:pPr>
            <a:r>
              <a:rPr lang="it-IT" sz="3200">
                <a:latin typeface="Calibri Light" panose="020F0302020204030204" pitchFamily="34" charset="0"/>
                <a:ea typeface="Calibri Light" panose="020F0302020204030204" pitchFamily="34" charset="0"/>
                <a:cs typeface="Calibri Light" panose="020F0302020204030204" pitchFamily="34" charset="0"/>
              </a:rPr>
              <a:t>€ 50 Cambio corso/destinazione/data in omaggio, da comunicare entro il 30/4/2025 (valido solo per destinazioni estero) </a:t>
            </a:r>
            <a:endParaRPr lang="it-IT" sz="200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0393274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angle 10"/>
          <p:cNvSpPr/>
          <p:nvPr/>
        </p:nvSpPr>
        <p:spPr>
          <a:xfrm>
            <a:off x="0" y="0"/>
            <a:ext cx="5614877" cy="6858000"/>
          </a:xfrm>
          <a:prstGeom prst="rect">
            <a:avLst/>
          </a:prstGeom>
          <a:gradFill>
            <a:gsLst>
              <a:gs pos="0">
                <a:schemeClr val="accent1">
                  <a:alpha val="82000"/>
                </a:schemeClr>
              </a:gs>
              <a:gs pos="25000">
                <a:schemeClr val="accent1">
                  <a:alpha val="60000"/>
                </a:schemeClr>
              </a:gs>
              <a:gs pos="94000">
                <a:srgbClr val="AFABAB"/>
              </a:gs>
              <a:gs pos="100000">
                <a:srgbClr val="AFABAB"/>
              </a:gs>
            </a:gsLst>
            <a:lin ang="4200000"/>
          </a:gradFill>
          <a:ln w="12700">
            <a:miter lim="400000"/>
          </a:ln>
        </p:spPr>
        <p:txBody>
          <a:bodyPr lIns="45719" rIns="45719" anchor="ctr"/>
          <a:lstStyle/>
          <a:p>
            <a:pPr algn="ctr">
              <a:defRPr>
                <a:solidFill>
                  <a:srgbClr val="FFFFFF"/>
                </a:solidFill>
              </a:defRPr>
            </a:pPr>
            <a:endParaRPr/>
          </a:p>
        </p:txBody>
      </p:sp>
      <p:pic>
        <p:nvPicPr>
          <p:cNvPr id="235" name="Picture 12" descr="Picture 12"/>
          <p:cNvPicPr>
            <a:picLocks noChangeAspect="1"/>
          </p:cNvPicPr>
          <p:nvPr/>
        </p:nvPicPr>
        <p:blipFill>
          <a:blip r:embed="rId2"/>
          <a:stretch>
            <a:fillRect/>
          </a:stretch>
        </p:blipFill>
        <p:spPr>
          <a:xfrm>
            <a:off x="0" y="0"/>
            <a:ext cx="12192000" cy="6858000"/>
          </a:xfrm>
          <a:prstGeom prst="rect">
            <a:avLst/>
          </a:prstGeom>
          <a:ln w="12700">
            <a:miter lim="400000"/>
          </a:ln>
        </p:spPr>
      </p:pic>
      <p:sp>
        <p:nvSpPr>
          <p:cNvPr id="236" name="Freeform 62"/>
          <p:cNvSpPr/>
          <p:nvPr/>
        </p:nvSpPr>
        <p:spPr>
          <a:xfrm>
            <a:off x="-1" y="738618"/>
            <a:ext cx="5000440" cy="5400964"/>
          </a:xfrm>
          <a:custGeom>
            <a:avLst/>
            <a:gdLst/>
            <a:ahLst/>
            <a:cxnLst>
              <a:cxn ang="0">
                <a:pos x="wd2" y="hd2"/>
              </a:cxn>
              <a:cxn ang="5400000">
                <a:pos x="wd2" y="hd2"/>
              </a:cxn>
              <a:cxn ang="10800000">
                <a:pos x="wd2" y="hd2"/>
              </a:cxn>
              <a:cxn ang="16200000">
                <a:pos x="wd2" y="hd2"/>
              </a:cxn>
            </a:cxnLst>
            <a:rect l="0" t="0" r="r" b="b"/>
            <a:pathLst>
              <a:path w="21600" h="21600" extrusionOk="0">
                <a:moveTo>
                  <a:pt x="9935" y="0"/>
                </a:moveTo>
                <a:cubicBezTo>
                  <a:pt x="16377" y="0"/>
                  <a:pt x="21600" y="4835"/>
                  <a:pt x="21600" y="10800"/>
                </a:cubicBezTo>
                <a:cubicBezTo>
                  <a:pt x="21600" y="16765"/>
                  <a:pt x="16377" y="21600"/>
                  <a:pt x="9935" y="21600"/>
                </a:cubicBezTo>
                <a:cubicBezTo>
                  <a:pt x="5908" y="21600"/>
                  <a:pt x="2358" y="19711"/>
                  <a:pt x="262" y="16838"/>
                </a:cubicBezTo>
                <a:lnTo>
                  <a:pt x="0" y="16439"/>
                </a:lnTo>
                <a:lnTo>
                  <a:pt x="0" y="5161"/>
                </a:lnTo>
                <a:lnTo>
                  <a:pt x="262" y="4762"/>
                </a:lnTo>
                <a:cubicBezTo>
                  <a:pt x="2358" y="1889"/>
                  <a:pt x="5908" y="0"/>
                  <a:pt x="9935" y="0"/>
                </a:cubicBezTo>
                <a:close/>
              </a:path>
            </a:pathLst>
          </a:custGeom>
          <a:solidFill>
            <a:srgbClr val="FFFFFF"/>
          </a:solidFill>
          <a:ln w="12700">
            <a:miter lim="400000"/>
          </a:ln>
        </p:spPr>
        <p:txBody>
          <a:bodyPr lIns="45719" rIns="45719" anchor="ctr"/>
          <a:lstStyle/>
          <a:p>
            <a:pPr algn="ctr">
              <a:defRPr>
                <a:solidFill>
                  <a:srgbClr val="FFFFFF"/>
                </a:solidFill>
              </a:defRPr>
            </a:pPr>
            <a:endParaRPr/>
          </a:p>
        </p:txBody>
      </p:sp>
      <p:sp>
        <p:nvSpPr>
          <p:cNvPr id="237" name="CasellaDiTesto 6"/>
          <p:cNvSpPr txBox="1"/>
          <p:nvPr/>
        </p:nvSpPr>
        <p:spPr>
          <a:xfrm>
            <a:off x="6141718" y="1466284"/>
            <a:ext cx="5057224" cy="382347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rIns="45719" anchor="ctr">
            <a:normAutofit/>
          </a:bodyPr>
          <a:lstStyle>
            <a:lvl1pPr algn="ctr">
              <a:defRPr sz="7200" b="1">
                <a:solidFill>
                  <a:srgbClr val="00B050"/>
                </a:solidFill>
                <a:latin typeface="+mn-lt"/>
                <a:ea typeface="+mn-ea"/>
                <a:cs typeface="+mn-cs"/>
                <a:sym typeface="Helvetica"/>
              </a:defRPr>
            </a:lvl1pPr>
          </a:lstStyle>
          <a:p>
            <a:r>
              <a:rPr>
                <a:solidFill>
                  <a:schemeClr val="accent2"/>
                </a:solidFill>
                <a:latin typeface="Calibri" panose="020F0502020204030204" pitchFamily="34" charset="0"/>
                <a:ea typeface="Calibri" panose="020F0502020204030204" pitchFamily="34" charset="0"/>
                <a:cs typeface="Calibri" panose="020F0502020204030204" pitchFamily="34" charset="0"/>
              </a:rPr>
              <a:t>BUON VIAGGIO!</a:t>
            </a:r>
          </a:p>
        </p:txBody>
      </p:sp>
      <p:pic>
        <p:nvPicPr>
          <p:cNvPr id="239" name="Immagine 5" descr="Immagine 5"/>
          <p:cNvPicPr>
            <a:picLocks noChangeAspect="1"/>
          </p:cNvPicPr>
          <p:nvPr/>
        </p:nvPicPr>
        <p:blipFill>
          <a:blip r:embed="rId3"/>
          <a:srcRect l="21442" t="7013" r="6924"/>
          <a:stretch>
            <a:fillRect/>
          </a:stretch>
        </p:blipFill>
        <p:spPr>
          <a:xfrm flipH="1">
            <a:off x="9857" y="853625"/>
            <a:ext cx="4943125" cy="5150528"/>
          </a:xfrm>
          <a:custGeom>
            <a:avLst/>
            <a:gdLst/>
            <a:ahLst/>
            <a:cxnLst>
              <a:cxn ang="0">
                <a:pos x="wd2" y="hd2"/>
              </a:cxn>
              <a:cxn ang="5400000">
                <a:pos x="wd2" y="hd2"/>
              </a:cxn>
              <a:cxn ang="10800000">
                <a:pos x="wd2" y="hd2"/>
              </a:cxn>
              <a:cxn ang="16200000">
                <a:pos x="wd2" y="hd2"/>
              </a:cxn>
            </a:cxnLst>
            <a:rect l="0" t="0" r="r" b="b"/>
            <a:pathLst>
              <a:path w="20161" h="20248" extrusionOk="0">
                <a:moveTo>
                  <a:pt x="10961" y="4"/>
                </a:moveTo>
                <a:cubicBezTo>
                  <a:pt x="7720" y="81"/>
                  <a:pt x="4541" y="1413"/>
                  <a:pt x="2388" y="3890"/>
                </a:cubicBezTo>
                <a:cubicBezTo>
                  <a:pt x="-1439" y="8295"/>
                  <a:pt x="-573" y="14657"/>
                  <a:pt x="4322" y="18101"/>
                </a:cubicBezTo>
                <a:cubicBezTo>
                  <a:pt x="9218" y="21544"/>
                  <a:pt x="16289" y="20764"/>
                  <a:pt x="20116" y="16359"/>
                </a:cubicBezTo>
                <a:lnTo>
                  <a:pt x="20161" y="3940"/>
                </a:lnTo>
                <a:cubicBezTo>
                  <a:pt x="19587" y="3271"/>
                  <a:pt x="18922" y="2670"/>
                  <a:pt x="18181" y="2149"/>
                </a:cubicBezTo>
                <a:cubicBezTo>
                  <a:pt x="16040" y="643"/>
                  <a:pt x="13481" y="-56"/>
                  <a:pt x="10961" y="4"/>
                </a:cubicBezTo>
                <a:close/>
              </a:path>
            </a:pathLst>
          </a:custGeom>
          <a:ln w="12700">
            <a:miter lim="400000"/>
          </a:ln>
        </p:spPr>
      </p:pic>
      <p:pic>
        <p:nvPicPr>
          <p:cNvPr id="10" name="Immagine 9">
            <a:extLst>
              <a:ext uri="{FF2B5EF4-FFF2-40B4-BE49-F238E27FC236}">
                <a16:creationId xmlns:a16="http://schemas.microsoft.com/office/drawing/2014/main" id="{A5CE2461-0608-4724-A3FC-6E158B8CC672}"/>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811336" y="210497"/>
            <a:ext cx="4237181" cy="1660975"/>
          </a:xfrm>
          <a:prstGeom prst="rect">
            <a:avLst/>
          </a:prstGeom>
          <a:noFill/>
          <a:ln>
            <a:noFill/>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A3A5C0-0C5A-2036-4CF2-FECF5633B883}"/>
              </a:ext>
            </a:extLst>
          </p:cNvPr>
          <p:cNvSpPr>
            <a:spLocks noGrp="1"/>
          </p:cNvSpPr>
          <p:nvPr>
            <p:ph type="title"/>
          </p:nvPr>
        </p:nvSpPr>
        <p:spPr>
          <a:xfrm>
            <a:off x="838200" y="191490"/>
            <a:ext cx="10515600" cy="1325563"/>
          </a:xfrm>
        </p:spPr>
        <p:txBody>
          <a:bodyPr>
            <a:noAutofit/>
          </a:bodyPr>
          <a:lstStyle/>
          <a:p>
            <a:r>
              <a:rPr lang="it-IT" sz="4300" b="1" dirty="0">
                <a:latin typeface="Calibri" panose="020F0502020204030204" pitchFamily="34" charset="0"/>
                <a:ea typeface="Calibri" panose="020F0502020204030204" pitchFamily="34" charset="0"/>
                <a:cs typeface="Calibri" panose="020F0502020204030204" pitchFamily="34" charset="0"/>
              </a:rPr>
              <a:t>TORONTO METROPOLITAN UNIVERSITY 2025</a:t>
            </a:r>
          </a:p>
        </p:txBody>
      </p:sp>
      <p:sp>
        <p:nvSpPr>
          <p:cNvPr id="3" name="Segnaposto testo 2">
            <a:extLst>
              <a:ext uri="{FF2B5EF4-FFF2-40B4-BE49-F238E27FC236}">
                <a16:creationId xmlns:a16="http://schemas.microsoft.com/office/drawing/2014/main" id="{52C0346C-90D5-FA15-A87B-1FDE189C6499}"/>
              </a:ext>
            </a:extLst>
          </p:cNvPr>
          <p:cNvSpPr>
            <a:spLocks noGrp="1"/>
          </p:cNvSpPr>
          <p:nvPr>
            <p:ph idx="1"/>
          </p:nvPr>
        </p:nvSpPr>
        <p:spPr>
          <a:xfrm>
            <a:off x="6586317" y="1927122"/>
            <a:ext cx="4639664" cy="4357415"/>
          </a:xfrm>
        </p:spPr>
        <p:txBody>
          <a:bodyPr>
            <a:normAutofit lnSpcReduction="10000"/>
          </a:bodyPr>
          <a:lstStyle/>
          <a:p>
            <a:pPr algn="l"/>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Toronto</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capitale dell’Ontario, evoca un profondo stile “europeo” ed è una città a misura d’uomo.</a:t>
            </a:r>
          </a:p>
          <a:p>
            <a:pPr algn="l"/>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Famosa in tutto il mondo per il suo </a:t>
            </a:r>
            <a:r>
              <a:rPr lang="it-IT" sz="2000" b="0"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skyline</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che si riflette sulle acque del</a:t>
            </a:r>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lago Ontario</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Toronto, per via del clima invernale molto rigido, “vive su due livelli” e svolge una seconda vita nella</a:t>
            </a:r>
            <a:r>
              <a:rPr lang="it-IT" sz="20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a:t>
            </a:r>
            <a:r>
              <a:rPr lang="it-IT" sz="2000" b="1" i="0" u="none" strike="noStrike" dirty="0" err="1">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3"/>
              </a:rPr>
              <a:t>Path</a:t>
            </a:r>
            <a:r>
              <a:rPr lang="it-IT" sz="20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una rete pedonale sotterranea lunga più di 30 km che collega le fermate della metropolitane a ristoranti, musei, centri benessere, piste di pattinaggio, sculture, fontane e giardini.</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 name="Picture 8" descr="Toronto - Destinazioni | TAP Air Portugal">
            <a:extLst>
              <a:ext uri="{FF2B5EF4-FFF2-40B4-BE49-F238E27FC236}">
                <a16:creationId xmlns:a16="http://schemas.microsoft.com/office/drawing/2014/main" id="{F5B14338-DB60-D5DB-FE02-192F11E3F1D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2271" y="2625212"/>
            <a:ext cx="5687010" cy="29856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57908453"/>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egnaposto contenuto 5">
            <a:extLst>
              <a:ext uri="{FF2B5EF4-FFF2-40B4-BE49-F238E27FC236}">
                <a16:creationId xmlns:a16="http://schemas.microsoft.com/office/drawing/2014/main" id="{63728FF8-8F52-C469-69A2-31CCF1958CE4}"/>
              </a:ext>
            </a:extLst>
          </p:cNvPr>
          <p:cNvSpPr>
            <a:spLocks noGrp="1"/>
          </p:cNvSpPr>
          <p:nvPr>
            <p:ph idx="1"/>
          </p:nvPr>
        </p:nvSpPr>
        <p:spPr>
          <a:xfrm>
            <a:off x="501866" y="868371"/>
            <a:ext cx="3382296" cy="4204800"/>
          </a:xfrm>
        </p:spPr>
        <p:txBody>
          <a:bodyPr>
            <a:normAutofit lnSpcReduction="10000"/>
          </a:bodyPr>
          <a:lstStyle/>
          <a:p>
            <a:pPr marL="0" indent="0">
              <a:buNone/>
            </a:pPr>
            <a:r>
              <a:rPr lang="it-IT" sz="3200" u="sng" dirty="0">
                <a:latin typeface="Calibri" panose="020F0502020204030204" pitchFamily="34" charset="0"/>
                <a:ea typeface="Calibri" panose="020F0502020204030204" pitchFamily="34" charset="0"/>
                <a:cs typeface="Calibri" panose="020F0502020204030204" pitchFamily="34" charset="0"/>
              </a:rPr>
              <a:t>L’UNIVERSITÀ:</a:t>
            </a:r>
          </a:p>
          <a:p>
            <a:pPr marL="0" indent="0">
              <a:buNone/>
            </a:pPr>
            <a:endParaRPr lang="it-IT" sz="1800" u="sng" dirty="0">
              <a:latin typeface="Calibri" panose="020F0502020204030204" pitchFamily="34" charset="0"/>
              <a:ea typeface="Calibri" panose="020F0502020204030204" pitchFamily="34" charset="0"/>
              <a:cs typeface="Calibri" panose="020F0502020204030204" pitchFamily="34" charset="0"/>
            </a:endParaRPr>
          </a:p>
          <a:p>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La nostra scuola, la </a:t>
            </a:r>
            <a:r>
              <a:rPr lang="it-IT" b="1"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2"/>
              </a:rPr>
              <a:t>Toronto Metropolitan University</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è un famoso polo universitario collocato nel vivace </a:t>
            </a:r>
            <a:r>
              <a:rPr lang="it-IT" b="0" i="0" u="none" strike="noStrike" dirty="0">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3"/>
              </a:rPr>
              <a:t>Garden </a:t>
            </a:r>
            <a:r>
              <a:rPr lang="it-IT" b="0" i="0" u="none" strike="noStrike" dirty="0" err="1">
                <a:solidFill>
                  <a:srgbClr val="A0CE4E"/>
                </a:solidFill>
                <a:effectLst/>
                <a:latin typeface="Calibri Light" panose="020F0302020204030204" pitchFamily="34" charset="0"/>
                <a:ea typeface="Calibri Light" panose="020F0302020204030204" pitchFamily="34" charset="0"/>
                <a:cs typeface="Calibri Light" panose="020F0302020204030204" pitchFamily="34" charset="0"/>
                <a:hlinkClick r:id="rId3"/>
              </a:rPr>
              <a:t>District</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che ospita piazza </a:t>
            </a:r>
            <a:r>
              <a:rPr lang="it-IT"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Yonge</a:t>
            </a:r>
            <a:r>
              <a:rPr lang="it-IT"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-Dundas ricca di centri commerciali, ristoranti e cartelloni pubblicitari appariscenti che richiamano turisti e artisti di strada.</a:t>
            </a:r>
            <a:endParaRPr lang="it-IT"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3" name="Immagine 2">
            <a:extLst>
              <a:ext uri="{FF2B5EF4-FFF2-40B4-BE49-F238E27FC236}">
                <a16:creationId xmlns:a16="http://schemas.microsoft.com/office/drawing/2014/main" id="{99A2FE45-FFB3-1BBC-C52D-4B0C60F80506}"/>
              </a:ext>
            </a:extLst>
          </p:cNvPr>
          <p:cNvPicPr>
            <a:picLocks noChangeAspect="1"/>
          </p:cNvPicPr>
          <p:nvPr/>
        </p:nvPicPr>
        <p:blipFill>
          <a:blip r:embed="rId4"/>
          <a:stretch>
            <a:fillRect/>
          </a:stretch>
        </p:blipFill>
        <p:spPr>
          <a:xfrm>
            <a:off x="5628563" y="974024"/>
            <a:ext cx="5792008" cy="3820058"/>
          </a:xfrm>
          <a:prstGeom prst="rect">
            <a:avLst/>
          </a:prstGeom>
        </p:spPr>
      </p:pic>
      <p:sp>
        <p:nvSpPr>
          <p:cNvPr id="8" name="Freccia a destra 7">
            <a:extLst>
              <a:ext uri="{FF2B5EF4-FFF2-40B4-BE49-F238E27FC236}">
                <a16:creationId xmlns:a16="http://schemas.microsoft.com/office/drawing/2014/main" id="{06BC9EAC-1337-466E-8E4C-46EB3D5151A9}"/>
              </a:ext>
            </a:extLst>
          </p:cNvPr>
          <p:cNvSpPr/>
          <p:nvPr/>
        </p:nvSpPr>
        <p:spPr>
          <a:xfrm rot="13993079">
            <a:off x="8749129" y="3556139"/>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Tree>
  </p:cSld>
  <p:clrMapOvr>
    <a:masterClrMapping/>
  </p:clrMapOvr>
  <p:transition spd="slow">
    <p:wip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Text Box 14"/>
          <p:cNvSpPr txBox="1"/>
          <p:nvPr/>
        </p:nvSpPr>
        <p:spPr>
          <a:xfrm>
            <a:off x="331585" y="496038"/>
            <a:ext cx="6245540" cy="1323439"/>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45719" rIns="45719">
            <a:spAutoFit/>
          </a:bodyPr>
          <a:lstStyle/>
          <a:p>
            <a:pPr>
              <a:defRPr sz="3600" b="1">
                <a:solidFill>
                  <a:srgbClr val="009900"/>
                </a:solidFill>
                <a:latin typeface="Arial Narrow"/>
                <a:ea typeface="Arial Narrow"/>
                <a:cs typeface="Arial Narrow"/>
                <a:sym typeface="Arial Narrow"/>
              </a:defRPr>
            </a:pPr>
            <a:endParaRPr lang="it-IT" sz="2200">
              <a:solidFill>
                <a:srgbClr val="4A4E57"/>
              </a:solidFill>
              <a:latin typeface="Calibri Light" panose="020F0302020204030204" pitchFamily="34" charset="0"/>
              <a:ea typeface="Microsoft JhengHei UI Light" panose="020B0304030504040204" pitchFamily="34" charset="-120"/>
            </a:endParaRPr>
          </a:p>
          <a:p>
            <a:pPr defTabSz="457200">
              <a:defRPr sz="3600" b="1">
                <a:solidFill>
                  <a:srgbClr val="009900"/>
                </a:solidFill>
                <a:latin typeface="Arial Narrow"/>
                <a:ea typeface="Arial Narrow"/>
                <a:cs typeface="Arial Narrow"/>
                <a:sym typeface="Arial Narrow"/>
              </a:defRPr>
            </a:pPr>
            <a:r>
              <a:rPr lang="it-IT" sz="2800" b="1" kern="1200">
                <a:solidFill>
                  <a:srgbClr val="0070C0"/>
                </a:solidFill>
                <a:latin typeface="Calibri Light" panose="020F0302020204030204" pitchFamily="34" charset="0"/>
                <a:ea typeface="+mn-ea"/>
                <a:cs typeface="Calibri Light" panose="020F0302020204030204" pitchFamily="34" charset="0"/>
              </a:rPr>
              <a:t>						</a:t>
            </a:r>
          </a:p>
          <a:p>
            <a:pPr defTabSz="457200">
              <a:defRPr sz="3600" b="1">
                <a:solidFill>
                  <a:srgbClr val="009900"/>
                </a:solidFill>
                <a:latin typeface="Arial Narrow"/>
                <a:ea typeface="Arial Narrow"/>
                <a:cs typeface="Arial Narrow"/>
                <a:sym typeface="Arial Narrow"/>
              </a:defRPr>
            </a:pPr>
            <a:endParaRPr sz="3000" b="1" kern="1200">
              <a:solidFill>
                <a:srgbClr val="0070C0"/>
              </a:solidFill>
              <a:latin typeface="Cavolini" panose="03000502040302020204" pitchFamily="66" charset="0"/>
              <a:ea typeface="+mn-ea"/>
              <a:cs typeface="Cavolini" panose="03000502040302020204" pitchFamily="66" charset="0"/>
            </a:endParaRPr>
          </a:p>
        </p:txBody>
      </p:sp>
      <p:sp>
        <p:nvSpPr>
          <p:cNvPr id="4" name="Titolo 3">
            <a:extLst>
              <a:ext uri="{FF2B5EF4-FFF2-40B4-BE49-F238E27FC236}">
                <a16:creationId xmlns:a16="http://schemas.microsoft.com/office/drawing/2014/main" id="{4B53698A-0CD3-C634-FAED-351C3B6DDC68}"/>
              </a:ext>
            </a:extLst>
          </p:cNvPr>
          <p:cNvSpPr>
            <a:spLocks noGrp="1"/>
          </p:cNvSpPr>
          <p:nvPr>
            <p:ph type="title"/>
          </p:nvPr>
        </p:nvSpPr>
        <p:spPr/>
        <p:txBody>
          <a:bodyPr>
            <a:normAutofit/>
          </a:bodyPr>
          <a:lstStyle/>
          <a:p>
            <a:r>
              <a:rPr lang="it-IT" sz="100">
                <a:solidFill>
                  <a:schemeClr val="accent2"/>
                </a:solidFill>
              </a:rPr>
              <a:t>.</a:t>
            </a:r>
          </a:p>
        </p:txBody>
      </p:sp>
      <p:sp>
        <p:nvSpPr>
          <p:cNvPr id="5" name="Segnaposto contenuto 4">
            <a:extLst>
              <a:ext uri="{FF2B5EF4-FFF2-40B4-BE49-F238E27FC236}">
                <a16:creationId xmlns:a16="http://schemas.microsoft.com/office/drawing/2014/main" id="{8257BA7E-D798-1EA3-CDC0-6F9DECED0355}"/>
              </a:ext>
            </a:extLst>
          </p:cNvPr>
          <p:cNvSpPr>
            <a:spLocks noGrp="1"/>
          </p:cNvSpPr>
          <p:nvPr>
            <p:ph idx="1"/>
          </p:nvPr>
        </p:nvSpPr>
        <p:spPr>
          <a:xfrm>
            <a:off x="581192" y="735483"/>
            <a:ext cx="4454012" cy="4560735"/>
          </a:xfrm>
        </p:spPr>
        <p:txBody>
          <a:bodyPr>
            <a:normAutofit/>
          </a:bodyPr>
          <a:lstStyle/>
          <a:p>
            <a:r>
              <a:rPr lang="it-IT" sz="2400" b="1" dirty="0">
                <a:effectLst/>
                <a:latin typeface="Calibri Light" panose="020F0302020204030204" pitchFamily="34" charset="0"/>
                <a:ea typeface="Calibri Light" panose="020F0302020204030204" pitchFamily="34" charset="0"/>
                <a:cs typeface="Calibri Light" panose="020F0302020204030204" pitchFamily="34" charset="0"/>
              </a:rPr>
              <a:t>ETÀ:</a:t>
            </a:r>
            <a:br>
              <a:rPr lang="it-IT" dirty="0">
                <a:effectLst/>
                <a:latin typeface="Calibri Light" panose="020F0302020204030204" pitchFamily="34" charset="0"/>
                <a:ea typeface="Calibri Light" panose="020F0302020204030204" pitchFamily="34" charset="0"/>
                <a:cs typeface="Calibri Light" panose="020F0302020204030204" pitchFamily="34" charset="0"/>
              </a:rPr>
            </a:br>
            <a:r>
              <a:rPr lang="it-IT" dirty="0">
                <a:effectLst/>
                <a:latin typeface="Calibri Light" panose="020F0302020204030204" pitchFamily="34" charset="0"/>
                <a:ea typeface="Calibri Light" panose="020F0302020204030204" pitchFamily="34" charset="0"/>
                <a:cs typeface="Calibri Light" panose="020F0302020204030204" pitchFamily="34" charset="0"/>
              </a:rPr>
              <a:t>12 – 18 anni </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SISTEMAZIONE:</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Campus</a:t>
            </a: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DATE DI PARTENZA: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6 – 21 luglio 2025*</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20 luglio – 4 agosto 2025*</a:t>
            </a:r>
            <a:br>
              <a:rPr lang="it-IT" sz="2400"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*data di arrivo in Italia</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a:p>
            <a:r>
              <a:rPr lang="it-IT" sz="2400" b="1" dirty="0">
                <a:latin typeface="Calibri Light" panose="020F0302020204030204" pitchFamily="34" charset="0"/>
                <a:ea typeface="Calibri Light" panose="020F0302020204030204" pitchFamily="34" charset="0"/>
                <a:cs typeface="Calibri Light" panose="020F0302020204030204" pitchFamily="34" charset="0"/>
              </a:rPr>
              <a:t>DURATA:</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15 giorni/14 notti</a:t>
            </a:r>
            <a:br>
              <a:rPr lang="it-IT" sz="2400" b="1" dirty="0">
                <a:latin typeface="Calibri Light" panose="020F0302020204030204" pitchFamily="34" charset="0"/>
                <a:ea typeface="Calibri Light" panose="020F0302020204030204" pitchFamily="34" charset="0"/>
                <a:cs typeface="Calibri Light" panose="020F0302020204030204" pitchFamily="34" charset="0"/>
              </a:rPr>
            </a:b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p:txBody>
      </p:sp>
      <p:sp>
        <p:nvSpPr>
          <p:cNvPr id="6" name="Segnaposto testo 5">
            <a:extLst>
              <a:ext uri="{FF2B5EF4-FFF2-40B4-BE49-F238E27FC236}">
                <a16:creationId xmlns:a16="http://schemas.microsoft.com/office/drawing/2014/main" id="{C4CCD13F-CC71-18EB-DBED-101F9F818F2A}"/>
              </a:ext>
            </a:extLst>
          </p:cNvPr>
          <p:cNvSpPr>
            <a:spLocks noGrp="1"/>
          </p:cNvSpPr>
          <p:nvPr>
            <p:ph type="body" sz="half" idx="2"/>
          </p:nvPr>
        </p:nvSpPr>
        <p:spPr>
          <a:xfrm>
            <a:off x="5740824" y="5262296"/>
            <a:ext cx="3580158" cy="689515"/>
          </a:xfrm>
        </p:spPr>
        <p:txBody>
          <a:bodyPr>
            <a:normAutofit/>
          </a:bodyPr>
          <a:lstStyle/>
          <a:p>
            <a:r>
              <a:rPr lang="it-IT" sz="100">
                <a:solidFill>
                  <a:schemeClr val="accent2"/>
                </a:solidFill>
              </a:rPr>
              <a:t>.</a:t>
            </a:r>
          </a:p>
        </p:txBody>
      </p:sp>
      <p:pic>
        <p:nvPicPr>
          <p:cNvPr id="2050" name="Picture 2" descr="Ryerson is officially changing its name to 'Toronto Metropolitan ...">
            <a:extLst>
              <a:ext uri="{FF2B5EF4-FFF2-40B4-BE49-F238E27FC236}">
                <a16:creationId xmlns:a16="http://schemas.microsoft.com/office/drawing/2014/main" id="{4CFD8E91-2D52-E330-8DF0-A3427CE097A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2586" y="906189"/>
            <a:ext cx="5725190" cy="381561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1DD07556-D093-0907-B75A-68B05D2DDA59}"/>
              </a:ext>
            </a:extLst>
          </p:cNvPr>
          <p:cNvSpPr>
            <a:spLocks noGrp="1"/>
          </p:cNvSpPr>
          <p:nvPr>
            <p:ph idx="1"/>
          </p:nvPr>
        </p:nvSpPr>
        <p:spPr>
          <a:xfrm>
            <a:off x="707922" y="707923"/>
            <a:ext cx="5053781" cy="4198374"/>
          </a:xfrm>
        </p:spPr>
        <p:txBody>
          <a:bodyPr>
            <a:normAutofit fontScale="92500" lnSpcReduction="20000"/>
          </a:bodyPr>
          <a:lstStyle/>
          <a:p>
            <a:pPr marL="0" indent="0">
              <a:buNone/>
            </a:pPr>
            <a:r>
              <a:rPr lang="it-IT" sz="3800" u="sng" dirty="0">
                <a:latin typeface="Calibri" panose="020F0502020204030204" pitchFamily="34" charset="0"/>
                <a:ea typeface="Calibri" panose="020F0502020204030204" pitchFamily="34" charset="0"/>
                <a:cs typeface="Calibri" panose="020F0502020204030204" pitchFamily="34" charset="0"/>
              </a:rPr>
              <a:t>SISTEMAZIONE E TRATTAMENTO:</a:t>
            </a:r>
            <a:br>
              <a:rPr lang="it-IT" sz="3800" u="sng" dirty="0">
                <a:latin typeface="Calibri" panose="020F0502020204030204" pitchFamily="34" charset="0"/>
                <a:ea typeface="Calibri" panose="020F0502020204030204" pitchFamily="34" charset="0"/>
                <a:cs typeface="Calibri" panose="020F0502020204030204" pitchFamily="34" charset="0"/>
              </a:rPr>
            </a:br>
            <a:endParaRPr lang="it-IT" sz="3800" u="sng" dirty="0">
              <a:latin typeface="Calibri" panose="020F0502020204030204" pitchFamily="34" charset="0"/>
              <a:ea typeface="Calibri" panose="020F0502020204030204" pitchFamily="34" charset="0"/>
              <a:cs typeface="Calibri" panose="020F0502020204030204" pitchFamily="34" charset="0"/>
            </a:endParaRPr>
          </a:p>
          <a:p>
            <a:r>
              <a:rPr lang="it-IT" sz="24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La sistemazione prevede </a:t>
            </a:r>
            <a:r>
              <a:rPr lang="it-IT" sz="2400" b="1"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Miniappartamenti composti da 4 camere singole e 2 bagni</a:t>
            </a:r>
            <a:r>
              <a:rPr lang="it-IT" sz="2400" dirty="0">
                <a:solidFill>
                  <a:srgbClr val="4A4E57"/>
                </a:solidFill>
                <a:latin typeface="Calibri Light" panose="020F0302020204030204" pitchFamily="34" charset="0"/>
                <a:ea typeface="Calibri Light" panose="020F0302020204030204" pitchFamily="34" charset="0"/>
                <a:cs typeface="Calibri Light" panose="020F0302020204030204" pitchFamily="34" charset="0"/>
              </a:rPr>
              <a:t>, dislocati in residenze all’interno del campus.</a:t>
            </a:r>
          </a:p>
          <a:p>
            <a:r>
              <a:rPr lang="it-IT" sz="2400" b="1"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Pensione completa</a:t>
            </a:r>
            <a:r>
              <a:rPr lang="it-IT" sz="24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presso la mensa del campus e </a:t>
            </a:r>
            <a:r>
              <a:rPr lang="it-IT" sz="2400" b="0" i="0" dirty="0" err="1">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packed</a:t>
            </a:r>
            <a:r>
              <a:rPr lang="it-IT" sz="2400" b="0" i="0" dirty="0">
                <a:solidFill>
                  <a:srgbClr val="4A4E57"/>
                </a:solidFill>
                <a:effectLst/>
                <a:latin typeface="Calibri Light" panose="020F0302020204030204" pitchFamily="34" charset="0"/>
                <a:ea typeface="Calibri Light" panose="020F0302020204030204" pitchFamily="34" charset="0"/>
                <a:cs typeface="Calibri Light" panose="020F0302020204030204" pitchFamily="34" charset="0"/>
              </a:rPr>
              <a:t> lunches per le gite di un’intera giornata incluse nel programma.</a:t>
            </a:r>
            <a:endParaRPr lang="it-IT" sz="24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2" name="image.jpeg" descr="image.jpeg">
            <a:extLst>
              <a:ext uri="{FF2B5EF4-FFF2-40B4-BE49-F238E27FC236}">
                <a16:creationId xmlns:a16="http://schemas.microsoft.com/office/drawing/2014/main" id="{95A6C86D-4F5E-FBFD-B4BF-8B7765855F6A}"/>
              </a:ext>
            </a:extLst>
          </p:cNvPr>
          <p:cNvPicPr>
            <a:picLocks noChangeAspect="1"/>
          </p:cNvPicPr>
          <p:nvPr/>
        </p:nvPicPr>
        <p:blipFill>
          <a:blip r:embed="rId2"/>
          <a:stretch>
            <a:fillRect/>
          </a:stretch>
        </p:blipFill>
        <p:spPr>
          <a:xfrm>
            <a:off x="6096000" y="929104"/>
            <a:ext cx="4899403" cy="3672392"/>
          </a:xfrm>
          <a:prstGeom prst="rect">
            <a:avLst/>
          </a:prstGeom>
          <a:ln w="12700">
            <a:miter lim="400000"/>
          </a:ln>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917EE069-9A50-7085-806F-3F083F4B0A91}"/>
              </a:ext>
            </a:extLst>
          </p:cNvPr>
          <p:cNvSpPr>
            <a:spLocks noGrp="1"/>
          </p:cNvSpPr>
          <p:nvPr>
            <p:ph idx="1"/>
          </p:nvPr>
        </p:nvSpPr>
        <p:spPr>
          <a:xfrm>
            <a:off x="425306" y="806246"/>
            <a:ext cx="5500700" cy="4188542"/>
          </a:xfrm>
        </p:spPr>
        <p:txBody>
          <a:bodyPr>
            <a:normAutofit/>
          </a:bodyPr>
          <a:lstStyle/>
          <a:p>
            <a:pPr marL="0" indent="0">
              <a:buNone/>
            </a:pPr>
            <a:r>
              <a:rPr lang="it-IT" sz="2400" u="sng">
                <a:latin typeface="Calibri" panose="020F0502020204030204" pitchFamily="34" charset="0"/>
                <a:ea typeface="Calibri" panose="020F0502020204030204" pitchFamily="34" charset="0"/>
                <a:cs typeface="Calibri" panose="020F0502020204030204" pitchFamily="34" charset="0"/>
              </a:rPr>
              <a:t>DIDATTICA:</a:t>
            </a:r>
            <a:br>
              <a:rPr lang="it-IT" sz="2400" u="sng">
                <a:latin typeface="Calibri" panose="020F0502020204030204" pitchFamily="34" charset="0"/>
                <a:ea typeface="Calibri" panose="020F0502020204030204" pitchFamily="34" charset="0"/>
                <a:cs typeface="Calibri" panose="020F0502020204030204" pitchFamily="34" charset="0"/>
              </a:rPr>
            </a:br>
            <a:endParaRPr lang="it-IT" sz="2400" u="sng">
              <a:latin typeface="Calibri" panose="020F0502020204030204" pitchFamily="34" charset="0"/>
              <a:ea typeface="Calibri" panose="020F0502020204030204" pitchFamily="34" charset="0"/>
              <a:cs typeface="Calibri" panose="020F0502020204030204" pitchFamily="34" charset="0"/>
            </a:endParaRPr>
          </a:p>
          <a:p>
            <a:r>
              <a:rPr lang="it-IT">
                <a:latin typeface="Calibri Light" panose="020F0302020204030204" pitchFamily="34" charset="0"/>
                <a:ea typeface="Calibri Light" panose="020F0302020204030204" pitchFamily="34" charset="0"/>
                <a:cs typeface="Calibri Light" panose="020F0302020204030204" pitchFamily="34" charset="0"/>
              </a:rPr>
              <a:t>SCUOLA: OXFORD INTERNATIONAL</a:t>
            </a:r>
          </a:p>
          <a:p>
            <a:r>
              <a:rPr lang="it-IT">
                <a:latin typeface="Calibri Light" panose="020F0302020204030204" pitchFamily="34" charset="0"/>
                <a:ea typeface="Calibri Light" panose="020F0302020204030204" pitchFamily="34" charset="0"/>
                <a:cs typeface="Calibri Light" panose="020F0302020204030204" pitchFamily="34" charset="0"/>
              </a:rPr>
              <a:t>15 ore di lezione a settimana</a:t>
            </a:r>
          </a:p>
          <a:p>
            <a:r>
              <a:rPr lang="it-IT">
                <a:latin typeface="Calibri Light" panose="020F0302020204030204" pitchFamily="34" charset="0"/>
                <a:ea typeface="Calibri Light" panose="020F0302020204030204" pitchFamily="34" charset="0"/>
                <a:cs typeface="Calibri Light" panose="020F0302020204030204" pitchFamily="34" charset="0"/>
              </a:rPr>
              <a:t>CORSO GENERAL</a:t>
            </a: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br>
              <a:rPr lang="it-IT">
                <a:latin typeface="Calibri Light" panose="020F0302020204030204" pitchFamily="34" charset="0"/>
                <a:ea typeface="Calibri Light" panose="020F0302020204030204" pitchFamily="34" charset="0"/>
                <a:cs typeface="Calibri Light" panose="020F0302020204030204" pitchFamily="34" charset="0"/>
              </a:rPr>
            </a:br>
            <a:r>
              <a:rPr lang="it-IT">
                <a:latin typeface="Calibri Light" panose="020F0302020204030204" pitchFamily="34" charset="0"/>
                <a:ea typeface="Calibri Light" panose="020F0302020204030204" pitchFamily="34" charset="0"/>
                <a:cs typeface="Calibri Light" panose="020F0302020204030204" pitchFamily="34" charset="0"/>
              </a:rPr>
              <a:t>A corso completato verrà rilasciato </a:t>
            </a:r>
            <a:r>
              <a:rPr lang="it-IT" u="sng">
                <a:latin typeface="Calibri Light" panose="020F0302020204030204" pitchFamily="34" charset="0"/>
                <a:ea typeface="Calibri Light" panose="020F0302020204030204" pitchFamily="34" charset="0"/>
                <a:cs typeface="Calibri Light" panose="020F0302020204030204" pitchFamily="34" charset="0"/>
              </a:rPr>
              <a:t>l’attestato di frequenza.</a:t>
            </a:r>
          </a:p>
          <a:p>
            <a:endParaRPr lang="it-IT"/>
          </a:p>
        </p:txBody>
      </p:sp>
      <p:pic>
        <p:nvPicPr>
          <p:cNvPr id="2" name="Picture 2">
            <a:extLst>
              <a:ext uri="{FF2B5EF4-FFF2-40B4-BE49-F238E27FC236}">
                <a16:creationId xmlns:a16="http://schemas.microsoft.com/office/drawing/2014/main" id="{F70AED35-0ED7-3645-6810-921E3585319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95300" y="939451"/>
            <a:ext cx="5871394" cy="392213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egnaposto contenuto 4">
            <a:extLst>
              <a:ext uri="{FF2B5EF4-FFF2-40B4-BE49-F238E27FC236}">
                <a16:creationId xmlns:a16="http://schemas.microsoft.com/office/drawing/2014/main" id="{C79341AF-326D-9C84-18FB-F01EF0DCCA21}"/>
              </a:ext>
            </a:extLst>
          </p:cNvPr>
          <p:cNvSpPr>
            <a:spLocks noGrp="1"/>
          </p:cNvSpPr>
          <p:nvPr>
            <p:ph idx="1"/>
          </p:nvPr>
        </p:nvSpPr>
        <p:spPr>
          <a:xfrm>
            <a:off x="359325" y="570271"/>
            <a:ext cx="5648185" cy="5083278"/>
          </a:xfrm>
        </p:spPr>
        <p:txBody>
          <a:bodyPr>
            <a:normAutofit/>
          </a:bodyPr>
          <a:lstStyle/>
          <a:p>
            <a:pPr marL="0" indent="0">
              <a:buNone/>
            </a:pPr>
            <a:r>
              <a:rPr lang="it-IT" sz="2400" u="sng" dirty="0">
                <a:latin typeface="Calibri" panose="020F0502020204030204" pitchFamily="34" charset="0"/>
                <a:ea typeface="Calibri" panose="020F0502020204030204" pitchFamily="34" charset="0"/>
                <a:cs typeface="Calibri" panose="020F0502020204030204" pitchFamily="34" charset="0"/>
              </a:rPr>
              <a:t>GITE:</a:t>
            </a:r>
            <a:br>
              <a:rPr lang="it-IT" sz="2400" u="sng" dirty="0">
                <a:latin typeface="Calibri" panose="020F0502020204030204" pitchFamily="34" charset="0"/>
                <a:ea typeface="Calibri" panose="020F0502020204030204" pitchFamily="34" charset="0"/>
                <a:cs typeface="Calibri" panose="020F0502020204030204" pitchFamily="34" charset="0"/>
              </a:rPr>
            </a:br>
            <a:r>
              <a:rPr kumimoji="0" lang="it-IT" b="0" i="0" u="none" strike="noStrike" kern="1200" cap="none" spc="0" normalizeH="0" baseline="0" noProof="0" dirty="0">
                <a:ln>
                  <a:noFill/>
                </a:ln>
                <a:solidFill>
                  <a:srgbClr val="181818"/>
                </a:solidFill>
                <a:effectLst/>
                <a:uLnTx/>
                <a:uFillTx/>
                <a:latin typeface="Calibri Light" panose="020F0302020204030204" pitchFamily="34" charset="0"/>
                <a:ea typeface="Calibri Light" panose="020F0302020204030204" pitchFamily="34" charset="0"/>
                <a:cs typeface="Calibri Light" panose="020F0302020204030204" pitchFamily="34" charset="0"/>
              </a:rPr>
              <a:t>Le escursioni costituiscono uno strumento didattico formidabile: si esplorano nuove realtà, si visitano luoghi di interesse e s’impara moltissimo sulla storia, le tradizioni, usi e costumi locali.</a:t>
            </a:r>
            <a:endParaRPr lang="it-IT" sz="2400" u="sng" dirty="0">
              <a:latin typeface="Calibri" panose="020F0502020204030204" pitchFamily="34" charset="0"/>
              <a:ea typeface="Calibri" panose="020F0502020204030204" pitchFamily="34" charset="0"/>
              <a:cs typeface="Calibri" panose="020F05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2 gite di un’intera giornata a:</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Niagara Falls </a:t>
            </a:r>
            <a:br>
              <a:rPr lang="it-IT" dirty="0">
                <a:latin typeface="Calibri Light" panose="020F0302020204030204" pitchFamily="34" charset="0"/>
                <a:ea typeface="Calibri Light" panose="020F0302020204030204" pitchFamily="34" charset="0"/>
                <a:cs typeface="Calibri Light" panose="020F0302020204030204" pitchFamily="34" charset="0"/>
              </a:rPr>
            </a:br>
            <a:r>
              <a:rPr lang="it-IT" dirty="0">
                <a:latin typeface="Calibri Light" panose="020F0302020204030204" pitchFamily="34" charset="0"/>
                <a:ea typeface="Calibri Light" panose="020F0302020204030204" pitchFamily="34" charset="0"/>
                <a:cs typeface="Calibri Light" panose="020F0302020204030204" pitchFamily="34" charset="0"/>
              </a:rPr>
              <a:t>- Toronto </a:t>
            </a:r>
            <a:r>
              <a:rPr lang="it-IT" dirty="0" err="1">
                <a:latin typeface="Calibri Light" panose="020F0302020204030204" pitchFamily="34" charset="0"/>
                <a:ea typeface="Calibri Light" panose="020F0302020204030204" pitchFamily="34" charset="0"/>
                <a:cs typeface="Calibri Light" panose="020F0302020204030204" pitchFamily="34" charset="0"/>
              </a:rPr>
              <a:t>Islands</a:t>
            </a:r>
            <a:endParaRPr lang="it-IT" dirty="0">
              <a:latin typeface="Calibri Light" panose="020F0302020204030204" pitchFamily="34" charset="0"/>
              <a:ea typeface="Calibri Light" panose="020F0302020204030204" pitchFamily="34" charset="0"/>
              <a:cs typeface="Calibri Light" panose="020F0302020204030204" pitchFamily="34" charset="0"/>
            </a:endParaRPr>
          </a:p>
          <a:p>
            <a:r>
              <a:rPr lang="it-IT" dirty="0">
                <a:latin typeface="Calibri Light" panose="020F0302020204030204" pitchFamily="34" charset="0"/>
                <a:ea typeface="Calibri Light" panose="020F0302020204030204" pitchFamily="34" charset="0"/>
                <a:cs typeface="Calibri Light" panose="020F0302020204030204" pitchFamily="34" charset="0"/>
              </a:rPr>
              <a:t>10 gite di mezza giornata in città!</a:t>
            </a: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a:p>
            <a:pPr marL="0" indent="0" algn="l">
              <a:buNone/>
            </a:pP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Le gite potrebbero subire lievi variazioni prima della partenza.</a:t>
            </a:r>
            <a:br>
              <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br>
            <a:r>
              <a:rPr lang="it-IT" sz="1400" b="0" i="1"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rPr>
              <a:t>Il programma definitivo verrà consegnato ai Capigruppo all’arrivo in loco.</a:t>
            </a:r>
            <a:endParaRPr lang="it-IT" sz="1400" b="0" i="0" dirty="0">
              <a:solidFill>
                <a:srgbClr val="4A4E57"/>
              </a:solidFill>
              <a:effectLst/>
              <a:latin typeface="Nirmala UI" panose="020B0502040204020203" pitchFamily="34" charset="0"/>
              <a:ea typeface="Nirmala UI" panose="020B0502040204020203" pitchFamily="34" charset="0"/>
              <a:cs typeface="Nirmala UI" panose="020B0502040204020203" pitchFamily="34" charset="0"/>
            </a:endParaRPr>
          </a:p>
          <a:p>
            <a:pPr marL="0" indent="0">
              <a:buNone/>
            </a:pPr>
            <a:endParaRPr lang="it-IT"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6" name="Immagine 5" descr="Immagine che contiene disegno, vestiti, schizzo, cartone animato&#10;&#10;Descrizione generata automaticamente">
            <a:extLst>
              <a:ext uri="{FF2B5EF4-FFF2-40B4-BE49-F238E27FC236}">
                <a16:creationId xmlns:a16="http://schemas.microsoft.com/office/drawing/2014/main" id="{A7118488-D06F-9902-C29E-F3CBDA3DD04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4459" y="2530875"/>
            <a:ext cx="1433051" cy="1433051"/>
          </a:xfrm>
          <a:prstGeom prst="rect">
            <a:avLst/>
          </a:prstGeom>
        </p:spPr>
      </p:pic>
      <p:pic>
        <p:nvPicPr>
          <p:cNvPr id="3" name="Immagine 2" descr="Immagine che contiene persona, posando, gruppo, esterni&#10;&#10;Descrizione generata automaticamente">
            <a:extLst>
              <a:ext uri="{FF2B5EF4-FFF2-40B4-BE49-F238E27FC236}">
                <a16:creationId xmlns:a16="http://schemas.microsoft.com/office/drawing/2014/main" id="{686B18F6-6727-34D1-0681-485B962EB17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936227" y="1100129"/>
            <a:ext cx="4766997" cy="3575248"/>
          </a:xfrm>
          <a:prstGeom prst="rect">
            <a:avLst/>
          </a:prstGeom>
        </p:spPr>
      </p:pic>
    </p:spTree>
    <p:extLst>
      <p:ext uri="{BB962C8B-B14F-4D97-AF65-F5344CB8AC3E}">
        <p14:creationId xmlns:p14="http://schemas.microsoft.com/office/powerpoint/2010/main" val="816130011"/>
      </p:ext>
    </p:extLst>
  </p:cSld>
  <p:clrMapOvr>
    <a:masterClrMapping/>
  </p:clrMapOvr>
  <p:transition spd="slow">
    <p:wip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DAAF6C-DD9B-6296-80C7-44489ACB0E68}"/>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DD435302-A286-D96D-946B-BFD002B99019}"/>
              </a:ext>
            </a:extLst>
          </p:cNvPr>
          <p:cNvSpPr>
            <a:spLocks noGrp="1"/>
          </p:cNvSpPr>
          <p:nvPr>
            <p:ph idx="1"/>
          </p:nvPr>
        </p:nvSpPr>
        <p:spPr>
          <a:xfrm>
            <a:off x="511581" y="732945"/>
            <a:ext cx="4124184" cy="4232345"/>
          </a:xfrm>
        </p:spPr>
        <p:txBody>
          <a:bodyPr>
            <a:normAutofit fontScale="70000" lnSpcReduction="20000"/>
          </a:bodyPr>
          <a:lstStyle/>
          <a:p>
            <a:pPr marL="0" indent="0">
              <a:buNone/>
            </a:pPr>
            <a:r>
              <a:rPr lang="it-IT" sz="3400" u="sng" dirty="0">
                <a:latin typeface="Calibri" panose="020F0502020204030204" pitchFamily="34" charset="0"/>
                <a:ea typeface="Calibri" panose="020F0502020204030204" pitchFamily="34" charset="0"/>
                <a:cs typeface="Calibri" panose="020F0502020204030204" pitchFamily="34" charset="0"/>
              </a:rPr>
              <a:t>NIAGARA FALLS:</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Le </a:t>
            </a:r>
            <a:r>
              <a:rPr lang="it-IT" sz="2800" b="1"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cascate del Niagara, </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situate nel Nord-est dell'</a:t>
            </a:r>
            <a:r>
              <a:rPr lang="it-IT" sz="28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2" tooltip="America del nord"/>
              </a:rPr>
              <a:t>America settentrionale</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tra gli </a:t>
            </a:r>
            <a:r>
              <a:rPr lang="it-IT" sz="28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3" tooltip="Stati Uniti d'America"/>
              </a:rPr>
              <a:t>USA</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e il </a:t>
            </a:r>
            <a:r>
              <a:rPr lang="it-IT" sz="28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4" tooltip="Canada"/>
              </a:rPr>
              <a:t>Canada</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sono per la loro vastità tra i più famosi </a:t>
            </a:r>
            <a:r>
              <a:rPr lang="it-IT" sz="28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5" tooltip="Cascata"/>
              </a:rPr>
              <a:t>salti d'acqua</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del </a:t>
            </a:r>
            <a:r>
              <a:rPr lang="it-IT" sz="2800" b="0" i="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mondo. </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Sito </a:t>
            </a:r>
            <a:r>
              <a:rPr lang="it-IT" sz="28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6" tooltip="Turismo"/>
              </a:rPr>
              <a:t>turistico</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fra i più famosi al mondo da oltre un secolo, divide questa meraviglia della natura fra le città gemelle e </a:t>
            </a:r>
            <a:r>
              <a:rPr lang="it-IT" sz="28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7" tooltip="Omonimia"/>
              </a:rPr>
              <a:t>omonime</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di </a:t>
            </a:r>
            <a:r>
              <a:rPr lang="it-IT" sz="28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8" tooltip="Niagara Falls (Canada)"/>
              </a:rPr>
              <a:t>Niagara Falls</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nell'</a:t>
            </a:r>
            <a:r>
              <a:rPr lang="it-IT" sz="28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9" tooltip="Ontario"/>
              </a:rPr>
              <a:t>Ontario</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e </a:t>
            </a:r>
            <a:r>
              <a:rPr lang="it-IT" sz="28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10" tooltip="Niagara Falls (New York)"/>
              </a:rPr>
              <a:t>Niagara Falls</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 nello </a:t>
            </a:r>
            <a:r>
              <a:rPr lang="it-IT" sz="2800" b="0" i="0" u="none" strike="noStrike" dirty="0">
                <a:solidFill>
                  <a:srgbClr val="0645AD"/>
                </a:solidFill>
                <a:effectLst/>
                <a:latin typeface="Calibri Light" panose="020F0302020204030204" pitchFamily="34" charset="0"/>
                <a:ea typeface="Calibri Light" panose="020F0302020204030204" pitchFamily="34" charset="0"/>
                <a:cs typeface="Calibri Light" panose="020F0302020204030204" pitchFamily="34" charset="0"/>
                <a:hlinkClick r:id="rId11" tooltip="New York (Stato)"/>
              </a:rPr>
              <a:t>Stato di New York</a:t>
            </a:r>
            <a:r>
              <a:rPr lang="it-IT" sz="2800" b="0" i="0" dirty="0">
                <a:solidFill>
                  <a:srgbClr val="202122"/>
                </a:solidFill>
                <a:effectLst/>
                <a:latin typeface="Calibri Light" panose="020F0302020204030204" pitchFamily="34" charset="0"/>
                <a:ea typeface="Calibri Light" panose="020F0302020204030204" pitchFamily="34" charset="0"/>
                <a:cs typeface="Calibri Light" panose="020F0302020204030204" pitchFamily="34" charset="0"/>
              </a:rPr>
              <a:t>.</a:t>
            </a:r>
            <a:endParaRPr lang="it-IT" sz="29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4098" name="Picture 2">
            <a:extLst>
              <a:ext uri="{FF2B5EF4-FFF2-40B4-BE49-F238E27FC236}">
                <a16:creationId xmlns:a16="http://schemas.microsoft.com/office/drawing/2014/main" id="{57F96C01-B21D-5533-C993-112F93844D0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635765" y="1466541"/>
            <a:ext cx="7060987" cy="301696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1974535"/>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AA503-029D-97FA-8E99-98C5B0015C74}"/>
            </a:ext>
          </a:extLst>
        </p:cNvPr>
        <p:cNvGrpSpPr/>
        <p:nvPr/>
      </p:nvGrpSpPr>
      <p:grpSpPr>
        <a:xfrm>
          <a:off x="0" y="0"/>
          <a:ext cx="0" cy="0"/>
          <a:chOff x="0" y="0"/>
          <a:chExt cx="0" cy="0"/>
        </a:xfrm>
      </p:grpSpPr>
      <p:sp>
        <p:nvSpPr>
          <p:cNvPr id="3" name="Segnaposto contenuto 2">
            <a:extLst>
              <a:ext uri="{FF2B5EF4-FFF2-40B4-BE49-F238E27FC236}">
                <a16:creationId xmlns:a16="http://schemas.microsoft.com/office/drawing/2014/main" id="{88C82C91-B894-2A1B-9F39-98757058FAC3}"/>
              </a:ext>
            </a:extLst>
          </p:cNvPr>
          <p:cNvSpPr>
            <a:spLocks noGrp="1"/>
          </p:cNvSpPr>
          <p:nvPr>
            <p:ph idx="1"/>
          </p:nvPr>
        </p:nvSpPr>
        <p:spPr>
          <a:xfrm>
            <a:off x="511581" y="654287"/>
            <a:ext cx="4124184" cy="4596139"/>
          </a:xfrm>
        </p:spPr>
        <p:txBody>
          <a:bodyPr>
            <a:normAutofit fontScale="70000" lnSpcReduction="20000"/>
          </a:bodyPr>
          <a:lstStyle/>
          <a:p>
            <a:pPr marL="0" indent="0">
              <a:buNone/>
            </a:pPr>
            <a:r>
              <a:rPr lang="it-IT" sz="3400" u="sng" dirty="0">
                <a:latin typeface="Calibri" panose="020F0502020204030204" pitchFamily="34" charset="0"/>
                <a:ea typeface="Calibri" panose="020F0502020204030204" pitchFamily="34" charset="0"/>
                <a:cs typeface="Calibri" panose="020F0502020204030204" pitchFamily="34" charset="0"/>
              </a:rPr>
              <a:t>TORONTO ISLANDS:</a:t>
            </a:r>
            <a:br>
              <a:rPr lang="it-IT" sz="2600" u="sng" dirty="0">
                <a:latin typeface="Calibri" panose="020F0502020204030204" pitchFamily="34" charset="0"/>
                <a:ea typeface="Calibri" panose="020F0502020204030204" pitchFamily="34" charset="0"/>
                <a:cs typeface="Calibri" panose="020F0502020204030204" pitchFamily="34" charset="0"/>
              </a:rPr>
            </a:br>
            <a:endParaRPr lang="it-IT" sz="2600" u="sng" dirty="0">
              <a:latin typeface="Calibri" panose="020F0502020204030204" pitchFamily="34" charset="0"/>
              <a:ea typeface="Calibri" panose="020F0502020204030204" pitchFamily="34" charset="0"/>
              <a:cs typeface="Calibri" panose="020F0502020204030204" pitchFamily="34" charset="0"/>
            </a:endParaRPr>
          </a:p>
          <a:p>
            <a:r>
              <a:rPr lang="it-IT" sz="2800" dirty="0">
                <a:latin typeface="Calibri Light" panose="020F0302020204030204" pitchFamily="34" charset="0"/>
                <a:ea typeface="Calibri Light" panose="020F0302020204030204" pitchFamily="34" charset="0"/>
                <a:cs typeface="Calibri Light" panose="020F0302020204030204" pitchFamily="34" charset="0"/>
              </a:rPr>
              <a:t>Le Toronto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Islands</a:t>
            </a:r>
            <a:r>
              <a:rPr lang="it-IT" sz="2800" dirty="0">
                <a:latin typeface="Calibri Light" panose="020F0302020204030204" pitchFamily="34" charset="0"/>
                <a:ea typeface="Calibri Light" panose="020F0302020204030204" pitchFamily="34" charset="0"/>
                <a:cs typeface="Calibri Light" panose="020F0302020204030204" pitchFamily="34" charset="0"/>
              </a:rPr>
              <a:t> sono un gruppo di 15 piccole isole nel Lago Ontario, a sud della terraferma di Toronto, in Ontario, Canada. Le Toronto </a:t>
            </a:r>
            <a:r>
              <a:rPr lang="it-IT" sz="2800" dirty="0" err="1">
                <a:latin typeface="Calibri Light" panose="020F0302020204030204" pitchFamily="34" charset="0"/>
                <a:ea typeface="Calibri Light" panose="020F0302020204030204" pitchFamily="34" charset="0"/>
                <a:cs typeface="Calibri Light" panose="020F0302020204030204" pitchFamily="34" charset="0"/>
              </a:rPr>
              <a:t>Islands</a:t>
            </a:r>
            <a:r>
              <a:rPr lang="it-IT" sz="2800" dirty="0">
                <a:latin typeface="Calibri Light" panose="020F0302020204030204" pitchFamily="34" charset="0"/>
                <a:ea typeface="Calibri Light" panose="020F0302020204030204" pitchFamily="34" charset="0"/>
                <a:cs typeface="Calibri Light" panose="020F0302020204030204" pitchFamily="34" charset="0"/>
              </a:rPr>
              <a:t> inizialmente non erano isole, ma una serie di lingue di sabbia originate dalla deposizione di sabbia proveniente dalle scogliere di Scarborough, spinta dalle correnti del Lago Ontario. Prima della colonizzazione europea, il gruppo di isole (allora una penisola) e le lingue di sabbia erano considerate un luogo di guarigione, svago e relax dai popoli indigeni.</a:t>
            </a:r>
            <a:endParaRPr lang="it-IT" sz="2900" dirty="0">
              <a:latin typeface="Calibri Light" panose="020F0302020204030204" pitchFamily="34" charset="0"/>
              <a:ea typeface="Calibri Light" panose="020F0302020204030204" pitchFamily="34" charset="0"/>
              <a:cs typeface="Calibri Light" panose="020F0302020204030204" pitchFamily="34" charset="0"/>
            </a:endParaRPr>
          </a:p>
        </p:txBody>
      </p:sp>
      <p:pic>
        <p:nvPicPr>
          <p:cNvPr id="5122" name="Picture 2" descr="The Toronto Islands seen from the CN Tower">
            <a:extLst>
              <a:ext uri="{FF2B5EF4-FFF2-40B4-BE49-F238E27FC236}">
                <a16:creationId xmlns:a16="http://schemas.microsoft.com/office/drawing/2014/main" id="{112578F7-8C7A-0440-CFAD-A11AF97D0BF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63473" y="1047589"/>
            <a:ext cx="5716946" cy="38095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46339978"/>
      </p:ext>
    </p:extLst>
  </p:cSld>
  <p:clrMapOvr>
    <a:masterClrMapping/>
  </p:clrMapOvr>
  <p:transition spd="slow">
    <p:push dir="u"/>
  </p:transition>
</p:sld>
</file>

<file path=ppt/theme/theme1.xml><?xml version="1.0" encoding="utf-8"?>
<a:theme xmlns:a="http://schemas.openxmlformats.org/drawingml/2006/main" name="Dividendi">
  <a:themeElements>
    <a:clrScheme name="Dividendi">
      <a:dk1>
        <a:sysClr val="windowText" lastClr="000000"/>
      </a:dk1>
      <a:lt1>
        <a:sysClr val="window" lastClr="FFFFFF"/>
      </a:lt1>
      <a:dk2>
        <a:srgbClr val="3D3D3D"/>
      </a:dk2>
      <a:lt2>
        <a:srgbClr val="EBEBEB"/>
      </a:lt2>
      <a:accent1>
        <a:srgbClr val="366658"/>
      </a:accent1>
      <a:accent2>
        <a:srgbClr val="8CB64A"/>
      </a:accent2>
      <a:accent3>
        <a:srgbClr val="88D5A9"/>
      </a:accent3>
      <a:accent4>
        <a:srgbClr val="969FA7"/>
      </a:accent4>
      <a:accent5>
        <a:srgbClr val="E8A844"/>
      </a:accent5>
      <a:accent6>
        <a:srgbClr val="A1561F"/>
      </a:accent6>
      <a:hlink>
        <a:srgbClr val="828282"/>
      </a:hlink>
      <a:folHlink>
        <a:srgbClr val="A5A5A5"/>
      </a:folHlink>
    </a:clrScheme>
    <a:fontScheme name="Dividendi">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i">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4BEC0EAF-CF86-4D49-B83B-56CC62D3CFF1}"/>
    </a:ext>
  </a:extLst>
</a:theme>
</file>

<file path=ppt/theme/theme2.xml><?xml version="1.0" encoding="utf-8"?>
<a:theme xmlns:a="http://schemas.openxmlformats.org/drawingml/2006/main" name="Tema di Office">
  <a:themeElements>
    <a:clrScheme name="Tema di Office">
      <a:dk1>
        <a:srgbClr val="000000"/>
      </a:dk1>
      <a:lt1>
        <a:srgbClr val="FFFFFF"/>
      </a:lt1>
      <a:dk2>
        <a:srgbClr val="A7A7A7"/>
      </a:dk2>
      <a:lt2>
        <a:srgbClr val="535353"/>
      </a:lt2>
      <a:accent1>
        <a:srgbClr val="4472C4"/>
      </a:accent1>
      <a:accent2>
        <a:srgbClr val="ED7D31"/>
      </a:accent2>
      <a:accent3>
        <a:srgbClr val="A5A5A5"/>
      </a:accent3>
      <a:accent4>
        <a:srgbClr val="FFC000"/>
      </a:accent4>
      <a:accent5>
        <a:srgbClr val="5B9BD5"/>
      </a:accent5>
      <a:accent6>
        <a:srgbClr val="70AD47"/>
      </a:accent6>
      <a:hlink>
        <a:srgbClr val="0000FF"/>
      </a:hlink>
      <a:folHlink>
        <a:srgbClr val="FF00FF"/>
      </a:folHlink>
    </a:clrScheme>
    <a:fontScheme name="Tema di Office">
      <a:majorFont>
        <a:latin typeface="Calibri"/>
        <a:ea typeface="Calibri"/>
        <a:cs typeface="Calibri"/>
      </a:majorFont>
      <a:minorFont>
        <a:latin typeface="Helvetica"/>
        <a:ea typeface="Helvetica"/>
        <a:cs typeface="Helvetica"/>
      </a:minorFont>
    </a:fontScheme>
    <a:fmtScheme name="Tema di 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12700" cap="flat">
          <a:solidFill>
            <a:schemeClr val="accent1"/>
          </a:solidFill>
          <a:prstDash val="solid"/>
          <a:miter lim="800000"/>
        </a:ln>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solidFill>
          <a:prstDash val="solid"/>
          <a:miter lim="8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Dividendi</Template>
  <TotalTime>1</TotalTime>
  <Words>1071</Words>
  <Application>Microsoft Office PowerPoint</Application>
  <PresentationFormat>Widescreen</PresentationFormat>
  <Paragraphs>70</Paragraphs>
  <Slides>14</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14</vt:i4>
      </vt:variant>
    </vt:vector>
  </HeadingPairs>
  <TitlesOfParts>
    <vt:vector size="21" baseType="lpstr">
      <vt:lpstr>Calibri</vt:lpstr>
      <vt:lpstr>Calibri Light</vt:lpstr>
      <vt:lpstr>Cavolini</vt:lpstr>
      <vt:lpstr>Gill Sans MT</vt:lpstr>
      <vt:lpstr>Nirmala UI</vt:lpstr>
      <vt:lpstr>Wingdings 2</vt:lpstr>
      <vt:lpstr>Dividendi</vt:lpstr>
      <vt:lpstr>Presentazione standard di PowerPoint</vt:lpstr>
      <vt:lpstr>TORONTO METROPOLITAN UNIVERSITY 2025</vt:lpstr>
      <vt:lpstr>Presentazione standard di PowerPoint</vt:lpstr>
      <vt:lpstr>.</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TORONTO</vt:lpstr>
      <vt:lpstr>COME ISCRIVERSI</vt:lpstr>
      <vt:lpstr>OFFERTE SPECIALI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cp:lastModifiedBy>Silvia Ferrari</cp:lastModifiedBy>
  <cp:revision>1</cp:revision>
  <dcterms:modified xsi:type="dcterms:W3CDTF">2024-12-02T08:55:45Z</dcterms:modified>
</cp:coreProperties>
</file>