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5"/>
  </p:notesMasterIdLst>
  <p:sldIdLst>
    <p:sldId id="295" r:id="rId2"/>
    <p:sldId id="291" r:id="rId3"/>
    <p:sldId id="258" r:id="rId4"/>
    <p:sldId id="257" r:id="rId5"/>
    <p:sldId id="260" r:id="rId6"/>
    <p:sldId id="259" r:id="rId7"/>
    <p:sldId id="269" r:id="rId8"/>
    <p:sldId id="292" r:id="rId9"/>
    <p:sldId id="299" r:id="rId10"/>
    <p:sldId id="296" r:id="rId11"/>
    <p:sldId id="297" r:id="rId12"/>
    <p:sldId id="298" r:id="rId13"/>
    <p:sldId id="272"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7327E6BA-0191-4517-81BB-36819202A199}"/>
    <pc:docChg chg="undo custSel addSld delSld modSld sldOrd">
      <pc:chgData name="Emanuela Marca" userId="b9e67590-a423-466d-821f-072eaf8759cc" providerId="ADAL" clId="{7327E6BA-0191-4517-81BB-36819202A199}" dt="2024-11-20T16:29:37.389" v="361" actId="20577"/>
      <pc:docMkLst>
        <pc:docMk/>
      </pc:docMkLst>
      <pc:sldChg chg="addSp delSp modSp mod">
        <pc:chgData name="Emanuela Marca" userId="b9e67590-a423-466d-821f-072eaf8759cc" providerId="ADAL" clId="{7327E6BA-0191-4517-81BB-36819202A199}" dt="2024-11-20T16:25:26.417" v="359" actId="20577"/>
        <pc:sldMkLst>
          <pc:docMk/>
          <pc:sldMk cId="0" sldId="257"/>
        </pc:sldMkLst>
        <pc:spChg chg="mod">
          <ac:chgData name="Emanuela Marca" userId="b9e67590-a423-466d-821f-072eaf8759cc" providerId="ADAL" clId="{7327E6BA-0191-4517-81BB-36819202A199}" dt="2024-11-20T16:25:26.417" v="359" actId="20577"/>
          <ac:spMkLst>
            <pc:docMk/>
            <pc:sldMk cId="0" sldId="257"/>
            <ac:spMk id="5" creationId="{8257BA7E-D798-1EA3-CDC0-6F9DECED0355}"/>
          </ac:spMkLst>
        </pc:spChg>
        <pc:picChg chg="del">
          <ac:chgData name="Emanuela Marca" userId="b9e67590-a423-466d-821f-072eaf8759cc" providerId="ADAL" clId="{7327E6BA-0191-4517-81BB-36819202A199}" dt="2024-11-18T15:02:07.460" v="41" actId="478"/>
          <ac:picMkLst>
            <pc:docMk/>
            <pc:sldMk cId="0" sldId="257"/>
            <ac:picMk id="2" creationId="{341282C4-9438-505B-06DE-CAFAF746E3FE}"/>
          </ac:picMkLst>
        </pc:picChg>
        <pc:picChg chg="add mod">
          <ac:chgData name="Emanuela Marca" userId="b9e67590-a423-466d-821f-072eaf8759cc" providerId="ADAL" clId="{7327E6BA-0191-4517-81BB-36819202A199}" dt="2024-11-18T15:02:30.270" v="44" actId="1076"/>
          <ac:picMkLst>
            <pc:docMk/>
            <pc:sldMk cId="0" sldId="257"/>
            <ac:picMk id="1026" creationId="{B59B92A7-28A1-5433-87D0-617AD52F7A6F}"/>
          </ac:picMkLst>
        </pc:picChg>
      </pc:sldChg>
      <pc:sldChg chg="addSp delSp modSp mod">
        <pc:chgData name="Emanuela Marca" userId="b9e67590-a423-466d-821f-072eaf8759cc" providerId="ADAL" clId="{7327E6BA-0191-4517-81BB-36819202A199}" dt="2024-11-18T15:01:47.382" v="40" actId="1076"/>
        <pc:sldMkLst>
          <pc:docMk/>
          <pc:sldMk cId="0" sldId="258"/>
        </pc:sldMkLst>
        <pc:spChg chg="mod">
          <ac:chgData name="Emanuela Marca" userId="b9e67590-a423-466d-821f-072eaf8759cc" providerId="ADAL" clId="{7327E6BA-0191-4517-81BB-36819202A199}" dt="2024-11-18T15:00:57.051" v="31" actId="2711"/>
          <ac:spMkLst>
            <pc:docMk/>
            <pc:sldMk cId="0" sldId="258"/>
            <ac:spMk id="6" creationId="{63728FF8-8F52-C469-69A2-31CCF1958CE4}"/>
          </ac:spMkLst>
        </pc:spChg>
        <pc:spChg chg="mod ord">
          <ac:chgData name="Emanuela Marca" userId="b9e67590-a423-466d-821f-072eaf8759cc" providerId="ADAL" clId="{7327E6BA-0191-4517-81BB-36819202A199}" dt="2024-11-18T15:01:47.382" v="40" actId="1076"/>
          <ac:spMkLst>
            <pc:docMk/>
            <pc:sldMk cId="0" sldId="258"/>
            <ac:spMk id="8" creationId="{06BC9EAC-1337-466E-8E4C-46EB3D5151A9}"/>
          </ac:spMkLst>
        </pc:spChg>
        <pc:picChg chg="del">
          <ac:chgData name="Emanuela Marca" userId="b9e67590-a423-466d-821f-072eaf8759cc" providerId="ADAL" clId="{7327E6BA-0191-4517-81BB-36819202A199}" dt="2024-11-18T15:00:59.734" v="32" actId="478"/>
          <ac:picMkLst>
            <pc:docMk/>
            <pc:sldMk cId="0" sldId="258"/>
            <ac:picMk id="2" creationId="{08A11D64-AF14-8D61-9C98-BAC131EDE867}"/>
          </ac:picMkLst>
        </pc:picChg>
        <pc:picChg chg="add mod">
          <ac:chgData name="Emanuela Marca" userId="b9e67590-a423-466d-821f-072eaf8759cc" providerId="ADAL" clId="{7327E6BA-0191-4517-81BB-36819202A199}" dt="2024-11-18T15:01:36.448" v="36" actId="1076"/>
          <ac:picMkLst>
            <pc:docMk/>
            <pc:sldMk cId="0" sldId="258"/>
            <ac:picMk id="3" creationId="{05BB257B-B1E7-BE4B-3A49-8D3F7E3D3E56}"/>
          </ac:picMkLst>
        </pc:picChg>
      </pc:sldChg>
      <pc:sldChg chg="addSp delSp modSp mod">
        <pc:chgData name="Emanuela Marca" userId="b9e67590-a423-466d-821f-072eaf8759cc" providerId="ADAL" clId="{7327E6BA-0191-4517-81BB-36819202A199}" dt="2024-11-18T15:04:59.292" v="145" actId="1076"/>
        <pc:sldMkLst>
          <pc:docMk/>
          <pc:sldMk cId="0" sldId="259"/>
        </pc:sldMkLst>
        <pc:spChg chg="mod">
          <ac:chgData name="Emanuela Marca" userId="b9e67590-a423-466d-821f-072eaf8759cc" providerId="ADAL" clId="{7327E6BA-0191-4517-81BB-36819202A199}" dt="2024-11-18T15:04:33.814" v="137" actId="27636"/>
          <ac:spMkLst>
            <pc:docMk/>
            <pc:sldMk cId="0" sldId="259"/>
            <ac:spMk id="3" creationId="{917EE069-9A50-7085-806F-3F083F4B0A91}"/>
          </ac:spMkLst>
        </pc:spChg>
        <pc:spChg chg="add del">
          <ac:chgData name="Emanuela Marca" userId="b9e67590-a423-466d-821f-072eaf8759cc" providerId="ADAL" clId="{7327E6BA-0191-4517-81BB-36819202A199}" dt="2024-11-18T15:04:44.471" v="140" actId="22"/>
          <ac:spMkLst>
            <pc:docMk/>
            <pc:sldMk cId="0" sldId="259"/>
            <ac:spMk id="4" creationId="{EDE2AA35-9C32-5C1D-61EC-F9CB955D0797}"/>
          </ac:spMkLst>
        </pc:spChg>
        <pc:picChg chg="del">
          <ac:chgData name="Emanuela Marca" userId="b9e67590-a423-466d-821f-072eaf8759cc" providerId="ADAL" clId="{7327E6BA-0191-4517-81BB-36819202A199}" dt="2024-11-18T15:04:40.907" v="138" actId="478"/>
          <ac:picMkLst>
            <pc:docMk/>
            <pc:sldMk cId="0" sldId="259"/>
            <ac:picMk id="1026" creationId="{7DE6150C-21AE-8797-A3E5-B52F9EC2DD08}"/>
          </ac:picMkLst>
        </pc:picChg>
        <pc:picChg chg="add mod">
          <ac:chgData name="Emanuela Marca" userId="b9e67590-a423-466d-821f-072eaf8759cc" providerId="ADAL" clId="{7327E6BA-0191-4517-81BB-36819202A199}" dt="2024-11-18T15:04:59.292" v="145" actId="1076"/>
          <ac:picMkLst>
            <pc:docMk/>
            <pc:sldMk cId="0" sldId="259"/>
            <ac:picMk id="2050" creationId="{B714F9D5-F579-F075-BC47-716D58327D19}"/>
          </ac:picMkLst>
        </pc:picChg>
      </pc:sldChg>
      <pc:sldChg chg="addSp delSp modSp mod">
        <pc:chgData name="Emanuela Marca" userId="b9e67590-a423-466d-821f-072eaf8759cc" providerId="ADAL" clId="{7327E6BA-0191-4517-81BB-36819202A199}" dt="2024-11-20T15:57:46.520" v="345" actId="404"/>
        <pc:sldMkLst>
          <pc:docMk/>
          <pc:sldMk cId="0" sldId="260"/>
        </pc:sldMkLst>
        <pc:spChg chg="mod">
          <ac:chgData name="Emanuela Marca" userId="b9e67590-a423-466d-821f-072eaf8759cc" providerId="ADAL" clId="{7327E6BA-0191-4517-81BB-36819202A199}" dt="2024-11-20T15:57:46.520" v="345" actId="404"/>
          <ac:spMkLst>
            <pc:docMk/>
            <pc:sldMk cId="0" sldId="260"/>
            <ac:spMk id="3" creationId="{1DD07556-D093-0907-B75A-68B05D2DDA59}"/>
          </ac:spMkLst>
        </pc:spChg>
        <pc:picChg chg="add mod">
          <ac:chgData name="Emanuela Marca" userId="b9e67590-a423-466d-821f-072eaf8759cc" providerId="ADAL" clId="{7327E6BA-0191-4517-81BB-36819202A199}" dt="2024-11-18T15:04:05.023" v="125" actId="1076"/>
          <ac:picMkLst>
            <pc:docMk/>
            <pc:sldMk cId="0" sldId="260"/>
            <ac:picMk id="2" creationId="{7CD2EE13-0C72-7F8C-E817-3034DCD40C16}"/>
          </ac:picMkLst>
        </pc:picChg>
        <pc:picChg chg="del">
          <ac:chgData name="Emanuela Marca" userId="b9e67590-a423-466d-821f-072eaf8759cc" providerId="ADAL" clId="{7327E6BA-0191-4517-81BB-36819202A199}" dt="2024-11-18T15:03:53.164" v="123" actId="478"/>
          <ac:picMkLst>
            <pc:docMk/>
            <pc:sldMk cId="0" sldId="260"/>
            <ac:picMk id="4" creationId="{9DAD2A93-022B-6186-46CB-9BD965A22041}"/>
          </ac:picMkLst>
        </pc:picChg>
      </pc:sldChg>
      <pc:sldChg chg="del">
        <pc:chgData name="Emanuela Marca" userId="b9e67590-a423-466d-821f-072eaf8759cc" providerId="ADAL" clId="{7327E6BA-0191-4517-81BB-36819202A199}" dt="2024-11-18T15:08:22.721" v="277" actId="47"/>
        <pc:sldMkLst>
          <pc:docMk/>
          <pc:sldMk cId="0" sldId="268"/>
        </pc:sldMkLst>
      </pc:sldChg>
      <pc:sldChg chg="modSp mod">
        <pc:chgData name="Emanuela Marca" userId="b9e67590-a423-466d-821f-072eaf8759cc" providerId="ADAL" clId="{7327E6BA-0191-4517-81BB-36819202A199}" dt="2024-11-20T16:29:37.389" v="361" actId="20577"/>
        <pc:sldMkLst>
          <pc:docMk/>
          <pc:sldMk cId="816130011" sldId="269"/>
        </pc:sldMkLst>
        <pc:spChg chg="mod">
          <ac:chgData name="Emanuela Marca" userId="b9e67590-a423-466d-821f-072eaf8759cc" providerId="ADAL" clId="{7327E6BA-0191-4517-81BB-36819202A199}" dt="2024-11-20T16:29:37.389" v="361" actId="20577"/>
          <ac:spMkLst>
            <pc:docMk/>
            <pc:sldMk cId="816130011" sldId="269"/>
            <ac:spMk id="5" creationId="{C79341AF-326D-9C84-18FB-F01EF0DCCA21}"/>
          </ac:spMkLst>
        </pc:spChg>
        <pc:picChg chg="mod">
          <ac:chgData name="Emanuela Marca" userId="b9e67590-a423-466d-821f-072eaf8759cc" providerId="ADAL" clId="{7327E6BA-0191-4517-81BB-36819202A199}" dt="2024-11-18T15:08:15.334" v="276" actId="1076"/>
          <ac:picMkLst>
            <pc:docMk/>
            <pc:sldMk cId="816130011" sldId="269"/>
            <ac:picMk id="6" creationId="{A7118488-D06F-9902-C29E-F3CBDA3DD04A}"/>
          </ac:picMkLst>
        </pc:picChg>
      </pc:sldChg>
      <pc:sldChg chg="modSp mod">
        <pc:chgData name="Emanuela Marca" userId="b9e67590-a423-466d-821f-072eaf8759cc" providerId="ADAL" clId="{7327E6BA-0191-4517-81BB-36819202A199}" dt="2024-11-18T15:00:16.655" v="26" actId="20577"/>
        <pc:sldMkLst>
          <pc:docMk/>
          <pc:sldMk cId="557908453" sldId="291"/>
        </pc:sldMkLst>
        <pc:spChg chg="mod">
          <ac:chgData name="Emanuela Marca" userId="b9e67590-a423-466d-821f-072eaf8759cc" providerId="ADAL" clId="{7327E6BA-0191-4517-81BB-36819202A199}" dt="2024-11-18T15:00:16.655" v="26" actId="20577"/>
          <ac:spMkLst>
            <pc:docMk/>
            <pc:sldMk cId="557908453" sldId="291"/>
            <ac:spMk id="2" creationId="{76A3A5C0-0C5A-2036-4CF2-FECF5633B883}"/>
          </ac:spMkLst>
        </pc:spChg>
      </pc:sldChg>
      <pc:sldChg chg="modSp mod">
        <pc:chgData name="Emanuela Marca" userId="b9e67590-a423-466d-821f-072eaf8759cc" providerId="ADAL" clId="{7327E6BA-0191-4517-81BB-36819202A199}" dt="2024-11-18T15:09:01.460" v="292" actId="20577"/>
        <pc:sldMkLst>
          <pc:docMk/>
          <pc:sldMk cId="4046339978" sldId="292"/>
        </pc:sldMkLst>
        <pc:spChg chg="mod">
          <ac:chgData name="Emanuela Marca" userId="b9e67590-a423-466d-821f-072eaf8759cc" providerId="ADAL" clId="{7327E6BA-0191-4517-81BB-36819202A199}" dt="2024-11-18T15:09:01.460" v="292" actId="20577"/>
          <ac:spMkLst>
            <pc:docMk/>
            <pc:sldMk cId="4046339978" sldId="292"/>
            <ac:spMk id="3" creationId="{88C82C91-B894-2A1B-9F39-98757058FAC3}"/>
          </ac:spMkLst>
        </pc:spChg>
      </pc:sldChg>
      <pc:sldChg chg="addSp delSp modSp mod">
        <pc:chgData name="Emanuela Marca" userId="b9e67590-a423-466d-821f-072eaf8759cc" providerId="ADAL" clId="{7327E6BA-0191-4517-81BB-36819202A199}" dt="2024-11-18T16:01:08.872" v="328" actId="20577"/>
        <pc:sldMkLst>
          <pc:docMk/>
          <pc:sldMk cId="3614623119" sldId="296"/>
        </pc:sldMkLst>
        <pc:spChg chg="mod">
          <ac:chgData name="Emanuela Marca" userId="b9e67590-a423-466d-821f-072eaf8759cc" providerId="ADAL" clId="{7327E6BA-0191-4517-81BB-36819202A199}" dt="2024-11-18T15:10:14.264" v="326" actId="20577"/>
          <ac:spMkLst>
            <pc:docMk/>
            <pc:sldMk cId="3614623119" sldId="296"/>
            <ac:spMk id="2" creationId="{B06CEFCA-C1D1-FBFA-726C-B6EEF654F256}"/>
          </ac:spMkLst>
        </pc:spChg>
        <pc:graphicFrameChg chg="modGraphic">
          <ac:chgData name="Emanuela Marca" userId="b9e67590-a423-466d-821f-072eaf8759cc" providerId="ADAL" clId="{7327E6BA-0191-4517-81BB-36819202A199}" dt="2024-11-18T15:10:01.233" v="308" actId="21"/>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7327E6BA-0191-4517-81BB-36819202A199}" dt="2024-11-18T16:01:08.872" v="328" actId="20577"/>
          <ac:graphicFrameMkLst>
            <pc:docMk/>
            <pc:sldMk cId="3614623119" sldId="296"/>
            <ac:graphicFrameMk id="9" creationId="{FD88ABE6-8E98-C939-A5D8-85DA5DDEBDC4}"/>
          </ac:graphicFrameMkLst>
        </pc:graphicFrameChg>
        <pc:picChg chg="add mod">
          <ac:chgData name="Emanuela Marca" userId="b9e67590-a423-466d-821f-072eaf8759cc" providerId="ADAL" clId="{7327E6BA-0191-4517-81BB-36819202A199}" dt="2024-11-18T15:09:40.021" v="303" actId="1076"/>
          <ac:picMkLst>
            <pc:docMk/>
            <pc:sldMk cId="3614623119" sldId="296"/>
            <ac:picMk id="3" creationId="{19BDED58-514D-8790-E4DE-ACEA92DCA3E6}"/>
          </ac:picMkLst>
        </pc:picChg>
        <pc:picChg chg="del">
          <ac:chgData name="Emanuela Marca" userId="b9e67590-a423-466d-821f-072eaf8759cc" providerId="ADAL" clId="{7327E6BA-0191-4517-81BB-36819202A199}" dt="2024-11-18T15:09:10.155" v="294" actId="478"/>
          <ac:picMkLst>
            <pc:docMk/>
            <pc:sldMk cId="3614623119" sldId="296"/>
            <ac:picMk id="4" creationId="{80EE6874-89E1-A9B3-BB9C-F809E28F83A6}"/>
          </ac:picMkLst>
        </pc:picChg>
      </pc:sldChg>
      <pc:sldChg chg="del">
        <pc:chgData name="Emanuela Marca" userId="b9e67590-a423-466d-821f-072eaf8759cc" providerId="ADAL" clId="{7327E6BA-0191-4517-81BB-36819202A199}" dt="2024-11-18T15:09:08.914" v="293" actId="47"/>
        <pc:sldMkLst>
          <pc:docMk/>
          <pc:sldMk cId="894867496" sldId="299"/>
        </pc:sldMkLst>
      </pc:sldChg>
      <pc:sldChg chg="addSp delSp modSp add mod ord">
        <pc:chgData name="Emanuela Marca" userId="b9e67590-a423-466d-821f-072eaf8759cc" providerId="ADAL" clId="{7327E6BA-0191-4517-81BB-36819202A199}" dt="2024-11-20T15:59:10.899" v="355" actId="1076"/>
        <pc:sldMkLst>
          <pc:docMk/>
          <pc:sldMk cId="3473310380" sldId="299"/>
        </pc:sldMkLst>
        <pc:picChg chg="add mod">
          <ac:chgData name="Emanuela Marca" userId="b9e67590-a423-466d-821f-072eaf8759cc" providerId="ADAL" clId="{7327E6BA-0191-4517-81BB-36819202A199}" dt="2024-11-20T15:59:10.899" v="355" actId="1076"/>
          <ac:picMkLst>
            <pc:docMk/>
            <pc:sldMk cId="3473310380" sldId="299"/>
            <ac:picMk id="3" creationId="{AC021B92-26EE-74D3-50B4-0433C2B3BC4D}"/>
          </ac:picMkLst>
        </pc:picChg>
        <pc:picChg chg="del">
          <ac:chgData name="Emanuela Marca" userId="b9e67590-a423-466d-821f-072eaf8759cc" providerId="ADAL" clId="{7327E6BA-0191-4517-81BB-36819202A199}" dt="2024-11-20T15:58:21.819" v="352" actId="478"/>
          <ac:picMkLst>
            <pc:docMk/>
            <pc:sldMk cId="3473310380" sldId="299"/>
            <ac:picMk id="4" creationId="{6366AFEB-9581-1D23-0817-A96B122B913A}"/>
          </ac:picMkLst>
        </pc:picChg>
      </pc:sldChg>
      <pc:sldMasterChg chg="addSldLayout delSldLayout">
        <pc:chgData name="Emanuela Marca" userId="b9e67590-a423-466d-821f-072eaf8759cc" providerId="ADAL" clId="{7327E6BA-0191-4517-81BB-36819202A199}" dt="2024-11-20T15:58:14.601" v="348" actId="27028"/>
        <pc:sldMasterMkLst>
          <pc:docMk/>
          <pc:sldMasterMk cId="3464350461" sldId="2147483689"/>
        </pc:sldMasterMkLst>
        <pc:sldLayoutChg chg="add">
          <pc:chgData name="Emanuela Marca" userId="b9e67590-a423-466d-821f-072eaf8759cc" providerId="ADAL" clId="{7327E6BA-0191-4517-81BB-36819202A199}" dt="2024-11-20T15:58:14.601" v="348" actId="27028"/>
          <pc:sldLayoutMkLst>
            <pc:docMk/>
            <pc:sldMasterMk cId="3464350461" sldId="2147483689"/>
            <pc:sldLayoutMk cId="3356194103" sldId="2147483701"/>
          </pc:sldLayoutMkLst>
        </pc:sldLayoutChg>
        <pc:sldLayoutChg chg="del">
          <pc:chgData name="Emanuela Marca" userId="b9e67590-a423-466d-821f-072eaf8759cc" providerId="ADAL" clId="{7327E6BA-0191-4517-81BB-36819202A199}" dt="2024-11-18T15:09:08.914" v="293" actId="47"/>
          <pc:sldLayoutMkLst>
            <pc:docMk/>
            <pc:sldMasterMk cId="3464350461" sldId="2147483689"/>
            <pc:sldLayoutMk cId="4027655320" sldId="2147483701"/>
          </pc:sldLayoutMkLst>
        </pc:sldLayoutChg>
      </pc:sldMasterChg>
    </pc:docChg>
  </pc:docChgLst>
  <pc:docChgLst>
    <pc:chgData name="Silvia Ferrari" userId="9ce1c88a-8045-47af-8589-8ffbfaf5df58" providerId="ADAL" clId="{47E9B109-F169-4F98-B0DA-46BDA3BB31EB}"/>
    <pc:docChg chg="modSld">
      <pc:chgData name="Silvia Ferrari" userId="9ce1c88a-8045-47af-8589-8ffbfaf5df58" providerId="ADAL" clId="{47E9B109-F169-4F98-B0DA-46BDA3BB31EB}" dt="2024-12-03T09:55:33.538" v="160" actId="6549"/>
      <pc:docMkLst>
        <pc:docMk/>
      </pc:docMkLst>
      <pc:sldChg chg="modSp mod">
        <pc:chgData name="Silvia Ferrari" userId="9ce1c88a-8045-47af-8589-8ffbfaf5df58" providerId="ADAL" clId="{47E9B109-F169-4F98-B0DA-46BDA3BB31EB}" dt="2024-12-03T09:55:33.538" v="160" actId="6549"/>
        <pc:sldMkLst>
          <pc:docMk/>
          <pc:sldMk cId="816130011" sldId="269"/>
        </pc:sldMkLst>
        <pc:spChg chg="mod">
          <ac:chgData name="Silvia Ferrari" userId="9ce1c88a-8045-47af-8589-8ffbfaf5df58" providerId="ADAL" clId="{47E9B109-F169-4F98-B0DA-46BDA3BB31EB}" dt="2024-12-03T09:55:33.538" v="160" actId="6549"/>
          <ac:spMkLst>
            <pc:docMk/>
            <pc:sldMk cId="816130011" sldId="269"/>
            <ac:spMk id="5" creationId="{C79341AF-326D-9C84-18FB-F01EF0DCCA21}"/>
          </ac:spMkLst>
        </pc:spChg>
        <pc:picChg chg="mod">
          <ac:chgData name="Silvia Ferrari" userId="9ce1c88a-8045-47af-8589-8ffbfaf5df58" providerId="ADAL" clId="{47E9B109-F169-4F98-B0DA-46BDA3BB31EB}" dt="2024-11-29T15:17:55.407" v="70" actId="1076"/>
          <ac:picMkLst>
            <pc:docMk/>
            <pc:sldMk cId="816130011" sldId="269"/>
            <ac:picMk id="6" creationId="{A7118488-D06F-9902-C29E-F3CBDA3DD04A}"/>
          </ac:picMkLst>
        </pc:picChg>
      </pc:sldChg>
    </pc:docChg>
  </pc:docChgLst>
  <pc:docChgLst>
    <pc:chgData name="Cristina Caldirola" userId="cb06114e-6366-4139-88b2-0704a089fcba" providerId="ADAL" clId="{BA977B11-9792-4715-ACCF-C9C85120894F}"/>
    <pc:docChg chg="modSld">
      <pc:chgData name="Cristina Caldirola" userId="cb06114e-6366-4139-88b2-0704a089fcba" providerId="ADAL" clId="{BA977B11-9792-4715-ACCF-C9C85120894F}" dt="2024-11-19T13:55:11.013" v="0" actId="20577"/>
      <pc:docMkLst>
        <pc:docMk/>
      </pc:docMkLst>
      <pc:sldChg chg="modSp mod">
        <pc:chgData name="Cristina Caldirola" userId="cb06114e-6366-4139-88b2-0704a089fcba" providerId="ADAL" clId="{BA977B11-9792-4715-ACCF-C9C85120894F}" dt="2024-11-19T13:55:11.013" v="0" actId="20577"/>
        <pc:sldMkLst>
          <pc:docMk/>
          <pc:sldMk cId="0" sldId="259"/>
        </pc:sldMkLst>
        <pc:spChg chg="mod">
          <ac:chgData name="Cristina Caldirola" userId="cb06114e-6366-4139-88b2-0704a089fcba" providerId="ADAL" clId="{BA977B11-9792-4715-ACCF-C9C85120894F}" dt="2024-11-19T13:55:11.013" v="0" actId="20577"/>
          <ac:spMkLst>
            <pc:docMk/>
            <pc:sldMk cId="0" sldId="259"/>
            <ac:spMk id="3" creationId="{917EE069-9A50-7085-806F-3F083F4B0A91}"/>
          </ac:spMkLst>
        </pc:spChg>
      </pc:sld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sldChg>
      <pc:sldChg chg="addSp delSp modSp mod setBg">
        <pc:chgData name="Emanuela Marca" userId="b9e67590-a423-466d-821f-072eaf8759cc" providerId="ADAL" clId="{FF9F20E1-6610-4878-9D91-ED4796CB3DC2}" dt="2024-11-15T16:30:44.604" v="887" actId="255"/>
        <pc:sldMkLst>
          <pc:docMk/>
          <pc:sldMk cId="0" sldId="268"/>
        </pc:sldMkLst>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add mod">
          <ac:chgData name="Emanuela Marca" userId="b9e67590-a423-466d-821f-072eaf8759cc" providerId="ADAL" clId="{FF9F20E1-6610-4878-9D91-ED4796CB3DC2}" dt="2024-11-15T16:22:56.338" v="537" actId="1076"/>
          <ac:picMkLst>
            <pc:docMk/>
            <pc:sldMk cId="816130011" sldId="269"/>
            <ac:picMk id="2" creationId="{4C2AB68A-AEC4-8415-FB71-CBC4412D314A}"/>
          </ac:picMkLst>
        </pc:pic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picChg chg="add mod">
          <ac:chgData name="Emanuela Marca" userId="b9e67590-a423-466d-821f-072eaf8759cc" providerId="ADAL" clId="{FF9F20E1-6610-4878-9D91-ED4796CB3DC2}" dt="2024-11-15T16:13:18.892" v="51" actId="1076"/>
          <ac:picMkLst>
            <pc:docMk/>
            <pc:sldMk cId="557908453" sldId="291"/>
            <ac:picMk id="5" creationId="{E8C1A157-14A7-B956-4250-921DEBF6527D}"/>
          </ac:picMkLst>
        </pc:picChg>
      </pc:sldChg>
      <pc:sldChg chg="addSp delSp modSp mod">
        <pc:chgData name="Emanuela Marca" userId="b9e67590-a423-466d-821f-072eaf8759cc" providerId="ADAL" clId="{FF9F20E1-6610-4878-9D91-ED4796CB3DC2}" dt="2024-11-15T16:33:08.266" v="1024" actId="1076"/>
        <pc:sldMkLst>
          <pc:docMk/>
          <pc:sldMk cId="4046339978" sldId="292"/>
        </pc:sldMkLst>
        <pc:spChg chg="mod">
          <ac:chgData name="Emanuela Marca" userId="b9e67590-a423-466d-821f-072eaf8759cc" providerId="ADAL" clId="{FF9F20E1-6610-4878-9D91-ED4796CB3DC2}" dt="2024-11-15T16:32:05.993" v="1013" actId="255"/>
          <ac:spMkLst>
            <pc:docMk/>
            <pc:sldMk cId="4046339978" sldId="292"/>
            <ac:spMk id="3" creationId="{88C82C91-B894-2A1B-9F39-98757058FAC3}"/>
          </ac:spMkLst>
        </pc:spChg>
        <pc:picChg chg="add mod">
          <ac:chgData name="Emanuela Marca" userId="b9e67590-a423-466d-821f-072eaf8759cc" providerId="ADAL" clId="{FF9F20E1-6610-4878-9D91-ED4796CB3DC2}" dt="2024-11-15T16:33:06.176" v="1023" actId="1076"/>
          <ac:picMkLst>
            <pc:docMk/>
            <pc:sldMk cId="4046339978" sldId="292"/>
            <ac:picMk id="3074" creationId="{BB13F0AE-288D-7163-143B-757D019A5FE3}"/>
          </ac:picMkLst>
        </pc:picChg>
        <pc:picChg chg="add mod">
          <ac:chgData name="Emanuela Marca" userId="b9e67590-a423-466d-821f-072eaf8759cc" providerId="ADAL" clId="{FF9F20E1-6610-4878-9D91-ED4796CB3DC2}" dt="2024-11-15T16:33:08.266" v="1024" actId="1076"/>
          <ac:picMkLst>
            <pc:docMk/>
            <pc:sldMk cId="4046339978" sldId="292"/>
            <ac:picMk id="3076" creationId="{56882FC6-03F4-A77C-FD52-F0F3298CEBBE}"/>
          </ac:picMkLst>
        </pc:picChg>
      </pc:sldChg>
      <pc:sldChg chg="delSp del mod">
        <pc:chgData name="Emanuela Marca" userId="b9e67590-a423-466d-821f-072eaf8759cc" providerId="ADAL" clId="{FF9F20E1-6610-4878-9D91-ED4796CB3DC2}" dt="2024-11-15T16:33:41.404" v="1026" actId="47"/>
        <pc:sldMkLst>
          <pc:docMk/>
          <pc:sldMk cId="1421323214" sldId="294"/>
        </pc:sldMkLst>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sldChg>
      <pc:sldChg chg="addSp delSp modSp">
        <pc:chgData name="Emanuela Marca" userId="b9e67590-a423-466d-821f-072eaf8759cc" providerId="ADAL" clId="{FF9F20E1-6610-4878-9D91-ED4796CB3DC2}" dt="2024-11-15T16:37:07.309" v="1136" actId="1076"/>
        <pc:sldMkLst>
          <pc:docMk/>
          <pc:sldMk cId="2806121081" sldId="297"/>
        </pc:sldMkLst>
        <pc:picChg chg="add mod">
          <ac:chgData name="Emanuela Marca" userId="b9e67590-a423-466d-821f-072eaf8759cc" providerId="ADAL" clId="{FF9F20E1-6610-4878-9D91-ED4796CB3DC2}" dt="2024-11-15T16:37:07.309" v="1136" actId="1076"/>
          <ac:picMkLst>
            <pc:docMk/>
            <pc:sldMk cId="2806121081" sldId="297"/>
            <ac:picMk id="4098" creationId="{0AEC6BB1-4CF4-438D-A3E0-C698BA7C66CD}"/>
          </ac:picMkLst>
        </pc:picChg>
      </pc:sldChg>
      <pc:sldChg chg="addSp delSp modSp mod">
        <pc:chgData name="Emanuela Marca" userId="b9e67590-a423-466d-821f-072eaf8759cc" providerId="ADAL" clId="{FF9F20E1-6610-4878-9D91-ED4796CB3DC2}" dt="2024-11-15T16:34:23.845" v="1045" actId="1076"/>
        <pc:sldMkLst>
          <pc:docMk/>
          <pc:sldMk cId="894867496"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12/3/2024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12/3/2024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12/3/2024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12/3/2024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12/3/2024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12/3/2024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lastrolabio.it/"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nycgo.com/"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liu.edu/" TargetMode="Externa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s://it.wikipedia.org/wiki/Stati_Uniti_d%27America" TargetMode="External"/><Relationship Id="rId7" Type="http://schemas.openxmlformats.org/officeDocument/2006/relationships/hyperlink" Target="https://it.wikipedia.org/wiki/Liberty_Island" TargetMode="External"/><Relationship Id="rId2" Type="http://schemas.openxmlformats.org/officeDocument/2006/relationships/hyperlink" Target="https://it.wikipedia.org/wiki/New_York" TargetMode="External"/><Relationship Id="rId1" Type="http://schemas.openxmlformats.org/officeDocument/2006/relationships/slideLayout" Target="../slideLayouts/slideLayout9.xml"/><Relationship Id="rId6" Type="http://schemas.openxmlformats.org/officeDocument/2006/relationships/hyperlink" Target="https://it.wikipedia.org/wiki/Manhattan" TargetMode="External"/><Relationship Id="rId5" Type="http://schemas.openxmlformats.org/officeDocument/2006/relationships/hyperlink" Target="https://it.wikipedia.org/wiki/Hudson" TargetMode="External"/><Relationship Id="rId4" Type="http://schemas.openxmlformats.org/officeDocument/2006/relationships/hyperlink" Target="https://it.wikipedia.org/wiki/Porto_di_New_York" TargetMode="External"/><Relationship Id="rId9"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NEW YORK LIU BROOKLYN </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474249825"/>
              </p:ext>
            </p:extLst>
          </p:nvPr>
        </p:nvGraphicFramePr>
        <p:xfrm>
          <a:off x="5486860" y="5307619"/>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2163429034"/>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€ 4.830</a:t>
                      </a: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915765371"/>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€ 360 circa</a:t>
                      </a:r>
                    </a:p>
                  </a:txBody>
                  <a:tcPr/>
                </a:tc>
                <a:extLst>
                  <a:ext uri="{0D108BD9-81ED-4DB2-BD59-A6C34878D82A}">
                    <a16:rowId xmlns:a16="http://schemas.microsoft.com/office/drawing/2014/main" val="1813324200"/>
                  </a:ext>
                </a:extLst>
              </a:tr>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3" name="Immagine 2">
            <a:extLst>
              <a:ext uri="{FF2B5EF4-FFF2-40B4-BE49-F238E27FC236}">
                <a16:creationId xmlns:a16="http://schemas.microsoft.com/office/drawing/2014/main" id="{19BDED58-514D-8790-E4DE-ACEA92DCA3E6}"/>
              </a:ext>
            </a:extLst>
          </p:cNvPr>
          <p:cNvPicPr>
            <a:picLocks noChangeAspect="1"/>
          </p:cNvPicPr>
          <p:nvPr/>
        </p:nvPicPr>
        <p:blipFill>
          <a:blip r:embed="rId2"/>
          <a:stretch>
            <a:fillRect/>
          </a:stretch>
        </p:blipFill>
        <p:spPr>
          <a:xfrm>
            <a:off x="379465" y="2315444"/>
            <a:ext cx="4802136" cy="3202049"/>
          </a:xfrm>
          <a:prstGeom prst="rect">
            <a:avLst/>
          </a:prstGeom>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descr="Tutte le immagini">
            <a:extLst>
              <a:ext uri="{FF2B5EF4-FFF2-40B4-BE49-F238E27FC236}">
                <a16:creationId xmlns:a16="http://schemas.microsoft.com/office/drawing/2014/main" id="{0AEC6BB1-4CF4-438D-A3E0-C698BA7C66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84" y="2768396"/>
            <a:ext cx="3857625" cy="2476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€ 60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€ 70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€ 200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€ 150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€ 60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€ 70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400" b="1">
                <a:latin typeface="Calibri" panose="020F0502020204030204" pitchFamily="34" charset="0"/>
                <a:ea typeface="Calibri" panose="020F0502020204030204" pitchFamily="34" charset="0"/>
                <a:cs typeface="Calibri" panose="020F0502020204030204" pitchFamily="34" charset="0"/>
              </a:rPr>
              <a:t>NEW YORK LONG ISLAND UNIVERSITY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a:bodyPr>
          <a:lstStyle/>
          <a:p>
            <a:pPr algn="l"/>
            <a:r>
              <a:rPr lang="it-IT" sz="20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New York</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la città più famosa d’America, o addirittura del mondo. Un luogo unico che ogni anno attira milioni di turisti, nonché ragazzi provenienti da tutto il globo</a:t>
            </a:r>
          </a:p>
          <a:p>
            <a:pPr algn="l"/>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Luogo di sogni ed emblema del “nuovo mondo”, </a:t>
            </a:r>
            <a:r>
              <a:rPr lang="it-IT" sz="2000"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New York</a:t>
            </a:r>
            <a:r>
              <a:rPr lang="it-IT" sz="20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simbolo del viaggio oltreoceano, di culture e stili diversi che ogni giorno si incontrano nella sua frenetica e ricchissima quotidianità extra-ordinaria.</a:t>
            </a:r>
            <a:endParaRPr lang="it-IT">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 name="image.jpeg" descr="image.jpeg">
            <a:extLst>
              <a:ext uri="{FF2B5EF4-FFF2-40B4-BE49-F238E27FC236}">
                <a16:creationId xmlns:a16="http://schemas.microsoft.com/office/drawing/2014/main" id="{E8C1A157-14A7-B956-4250-921DEBF6527D}"/>
              </a:ext>
            </a:extLst>
          </p:cNvPr>
          <p:cNvPicPr>
            <a:picLocks noChangeAspect="1"/>
          </p:cNvPicPr>
          <p:nvPr/>
        </p:nvPicPr>
        <p:blipFill>
          <a:blip r:embed="rId3"/>
          <a:stretch>
            <a:fillRect/>
          </a:stretch>
        </p:blipFill>
        <p:spPr>
          <a:xfrm>
            <a:off x="471844" y="2320741"/>
            <a:ext cx="5363497" cy="3570176"/>
          </a:xfrm>
          <a:prstGeom prst="rect">
            <a:avLst/>
          </a:prstGeom>
          <a:ln w="12700">
            <a:miter lim="400000"/>
          </a:ln>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62117" y="868371"/>
            <a:ext cx="3165987" cy="4204800"/>
          </a:xfrm>
        </p:spPr>
        <p:txBody>
          <a:bodyPr>
            <a:normAutofit/>
          </a:bodyPr>
          <a:lstStyle/>
          <a:p>
            <a:pPr marL="0" indent="0">
              <a:buNone/>
            </a:pPr>
            <a:r>
              <a:rPr lang="it-IT" sz="3200" u="sng">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a:latin typeface="Calibri" panose="020F0502020204030204" pitchFamily="34" charset="0"/>
              <a:ea typeface="Calibri" panose="020F0502020204030204" pitchFamily="34" charset="0"/>
              <a:cs typeface="Calibri" panose="020F0502020204030204" pitchFamily="34" charset="0"/>
            </a:endParaRPr>
          </a:p>
          <a:p>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b="1" i="0" u="none" strike="noStrike">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Long Island University (LIU)</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a:t>
            </a:r>
            <a:r>
              <a:rPr lang="it-IT"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si trova a Brooklyn ad una sola fermata in metro da </a:t>
            </a:r>
            <a:r>
              <a:rPr lang="it-IT"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Manhattan.</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05BB257B-B1E7-BE4B-3A49-8D3F7E3D3E56}"/>
              </a:ext>
            </a:extLst>
          </p:cNvPr>
          <p:cNvPicPr>
            <a:picLocks noChangeAspect="1"/>
          </p:cNvPicPr>
          <p:nvPr/>
        </p:nvPicPr>
        <p:blipFill>
          <a:blip r:embed="rId3"/>
          <a:stretch>
            <a:fillRect/>
          </a:stretch>
        </p:blipFill>
        <p:spPr>
          <a:xfrm>
            <a:off x="4958044" y="868371"/>
            <a:ext cx="5847608" cy="3917174"/>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4902855">
            <a:off x="6635644" y="295071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a:effectLst/>
                <a:latin typeface="Calibri Light" panose="020F0302020204030204" pitchFamily="34" charset="0"/>
                <a:ea typeface="Calibri Light" panose="020F0302020204030204" pitchFamily="34" charset="0"/>
                <a:cs typeface="Calibri Light" panose="020F0302020204030204" pitchFamily="34" charset="0"/>
              </a:rPr>
              <a:t>ETÀ:</a:t>
            </a:r>
            <a:br>
              <a:rPr lang="it-IT">
                <a:effectLst/>
                <a:latin typeface="Calibri Light" panose="020F0302020204030204" pitchFamily="34" charset="0"/>
                <a:ea typeface="Calibri Light" panose="020F0302020204030204" pitchFamily="34" charset="0"/>
                <a:cs typeface="Calibri Light" panose="020F0302020204030204" pitchFamily="34" charset="0"/>
              </a:rPr>
            </a:br>
            <a:r>
              <a:rPr lang="it-IT">
                <a:effectLst/>
                <a:latin typeface="Calibri Light" panose="020F0302020204030204" pitchFamily="34" charset="0"/>
                <a:ea typeface="Calibri Light" panose="020F0302020204030204" pitchFamily="34" charset="0"/>
                <a:cs typeface="Calibri Light" panose="020F0302020204030204" pitchFamily="34" charset="0"/>
              </a:rPr>
              <a:t>13 – 18 anni </a:t>
            </a:r>
          </a:p>
          <a:p>
            <a:r>
              <a:rPr lang="it-IT" sz="2400" b="1">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Campus</a:t>
            </a:r>
          </a:p>
          <a:p>
            <a:r>
              <a:rPr lang="it-IT" sz="2400" b="1">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6 – 21 luglio 2025*</a:t>
            </a: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20 luglio – 4 agosto 2025*</a:t>
            </a:r>
            <a:br>
              <a:rPr lang="it-IT" sz="2400">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a:latin typeface="Calibri Light" panose="020F0302020204030204" pitchFamily="34" charset="0"/>
                <a:ea typeface="Calibri Light" panose="020F0302020204030204" pitchFamily="34" charset="0"/>
                <a:cs typeface="Calibri Light" panose="020F0302020204030204" pitchFamily="34" charset="0"/>
              </a:rPr>
              <a:t>DURATA:</a:t>
            </a:r>
            <a:br>
              <a:rPr lang="it-IT" sz="2400" b="1">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a:latin typeface="Calibri Light" panose="020F0302020204030204" pitchFamily="34" charset="0"/>
                <a:ea typeface="Calibri Light" panose="020F0302020204030204" pitchFamily="34" charset="0"/>
                <a:cs typeface="Calibri Light" panose="020F0302020204030204" pitchFamily="34" charset="0"/>
              </a:rPr>
            </a:br>
            <a:endParaRPr lang="it-IT" sz="240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1026" name="Picture 2" descr="vacanze-studio-gruppo-stati-uniti-newyork-kean 2022 (17)">
            <a:extLst>
              <a:ext uri="{FF2B5EF4-FFF2-40B4-BE49-F238E27FC236}">
                <a16:creationId xmlns:a16="http://schemas.microsoft.com/office/drawing/2014/main" id="{B59B92A7-28A1-5433-87D0-617AD52F7A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5204" y="735483"/>
            <a:ext cx="5388077" cy="40410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4"/>
            <a:ext cx="4454013" cy="3751744"/>
          </a:xfrm>
        </p:spPr>
        <p:txBody>
          <a:bodyPr>
            <a:normAutofit fontScale="85000" lnSpcReduction="20000"/>
          </a:bodyPr>
          <a:lstStyle/>
          <a:p>
            <a:pPr marL="0" indent="0">
              <a:buNone/>
            </a:pPr>
            <a:r>
              <a:rPr lang="it-IT" sz="3800" u="sng">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a:latin typeface="Calibri" panose="020F0502020204030204" pitchFamily="34" charset="0"/>
                <a:ea typeface="Calibri" panose="020F0502020204030204" pitchFamily="34" charset="0"/>
                <a:cs typeface="Calibri" panose="020F0502020204030204" pitchFamily="34" charset="0"/>
              </a:rPr>
            </a:br>
            <a:endParaRPr lang="it-IT" sz="3800" u="sng">
              <a:latin typeface="Calibri" panose="020F0502020204030204" pitchFamily="34" charset="0"/>
              <a:ea typeface="Calibri" panose="020F0502020204030204" pitchFamily="34" charset="0"/>
              <a:cs typeface="Calibri" panose="020F0502020204030204" pitchFamily="34" charset="0"/>
            </a:endParaRPr>
          </a:p>
          <a:p>
            <a:r>
              <a:rPr lang="it-IT" sz="24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sistemazione prevede </a:t>
            </a:r>
            <a:r>
              <a:rPr lang="it-IT" sz="24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camere doppie, </a:t>
            </a:r>
            <a:r>
              <a:rPr lang="it-IT" sz="2400" b="1">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triple e quadruple con </a:t>
            </a:r>
            <a:r>
              <a:rPr lang="it-IT" sz="24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bagno privato</a:t>
            </a:r>
            <a:r>
              <a:rPr lang="it-IT" sz="24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dislocate in residenze all’interno del campus.</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a:p>
            <a:r>
              <a:rPr lang="it-IT" sz="2400" b="1"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a:t>
            </a:r>
            <a:r>
              <a:rPr lang="it-IT" sz="24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presso la mensa del college e </a:t>
            </a:r>
            <a:r>
              <a:rPr lang="it-IT" sz="2400" b="0" i="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packed</a:t>
            </a:r>
            <a:r>
              <a:rPr lang="it-IT" sz="2400" b="0" i="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lunch durante le gite di un’intera giornata incluse nel programma.</a:t>
            </a:r>
            <a:endParaRPr lang="it-IT" sz="24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magine 1">
            <a:extLst>
              <a:ext uri="{FF2B5EF4-FFF2-40B4-BE49-F238E27FC236}">
                <a16:creationId xmlns:a16="http://schemas.microsoft.com/office/drawing/2014/main" id="{7CD2EE13-0C72-7F8C-E817-3034DCD40C16}"/>
              </a:ext>
            </a:extLst>
          </p:cNvPr>
          <p:cNvPicPr>
            <a:picLocks noChangeAspect="1"/>
          </p:cNvPicPr>
          <p:nvPr/>
        </p:nvPicPr>
        <p:blipFill>
          <a:blip r:embed="rId2"/>
          <a:stretch>
            <a:fillRect/>
          </a:stretch>
        </p:blipFill>
        <p:spPr>
          <a:xfrm>
            <a:off x="5984891" y="935657"/>
            <a:ext cx="5499187" cy="3889787"/>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EMBASSY</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2050" name="Picture 2">
            <a:extLst>
              <a:ext uri="{FF2B5EF4-FFF2-40B4-BE49-F238E27FC236}">
                <a16:creationId xmlns:a16="http://schemas.microsoft.com/office/drawing/2014/main" id="{B714F9D5-F579-F075-BC47-716D58327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26006" y="956597"/>
            <a:ext cx="5831758" cy="38878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perché si esplorano nuove realtà, si visitano luoghi di interesse e s’impara moltissimo su storia, tradizioni e usi e costumi del posto.</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2 gite di un’intera giornata</a:t>
            </a:r>
          </a:p>
          <a:p>
            <a:r>
              <a:rPr lang="it-IT" dirty="0">
                <a:latin typeface="Calibri Light" panose="020F0302020204030204" pitchFamily="34" charset="0"/>
                <a:ea typeface="Calibri Light" panose="020F0302020204030204" pitchFamily="34" charset="0"/>
                <a:cs typeface="Calibri Light" panose="020F0302020204030204" pitchFamily="34" charset="0"/>
              </a:rPr>
              <a:t>8 uscite pomeridiane</a:t>
            </a:r>
          </a:p>
          <a:p>
            <a:r>
              <a:rPr lang="it-IT">
                <a:latin typeface="Calibri Light" panose="020F0302020204030204" pitchFamily="34" charset="0"/>
                <a:ea typeface="Calibri Light" panose="020F0302020204030204" pitchFamily="34" charset="0"/>
                <a:cs typeface="Calibri Light" panose="020F0302020204030204" pitchFamily="34" charset="0"/>
              </a:rPr>
              <a:t>7 </a:t>
            </a:r>
            <a:r>
              <a:rPr lang="it-IT" dirty="0">
                <a:latin typeface="Calibri Light" panose="020F0302020204030204" pitchFamily="34" charset="0"/>
                <a:ea typeface="Calibri Light" panose="020F0302020204030204" pitchFamily="34" charset="0"/>
                <a:cs typeface="Calibri Light" panose="020F0302020204030204" pitchFamily="34" charset="0"/>
              </a:rPr>
              <a:t>uscite serali</a:t>
            </a:r>
            <a:br>
              <a:rPr lang="it-IT" dirty="0">
                <a:latin typeface="Calibri Light" panose="020F0302020204030204" pitchFamily="34" charset="0"/>
                <a:ea typeface="Calibri Light" panose="020F0302020204030204" pitchFamily="34" charset="0"/>
                <a:cs typeface="Calibri Light" panose="020F0302020204030204" pitchFamily="34" charset="0"/>
              </a:rPr>
            </a:b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mirate alla scoperta della Grande Mela!</a:t>
            </a:r>
            <a:br>
              <a:rPr lang="it-IT" dirty="0">
                <a:latin typeface="Calibri Light" panose="020F0302020204030204" pitchFamily="34" charset="0"/>
                <a:ea typeface="Calibri Light" panose="020F0302020204030204" pitchFamily="34" charset="0"/>
                <a:cs typeface="Calibri Light" panose="020F0302020204030204" pitchFamily="34" charset="0"/>
              </a:rPr>
            </a:b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89092" y="2491546"/>
            <a:ext cx="1433051" cy="1433051"/>
          </a:xfrm>
          <a:prstGeom prst="rect">
            <a:avLst/>
          </a:prstGeom>
        </p:spPr>
      </p:pic>
      <p:pic>
        <p:nvPicPr>
          <p:cNvPr id="2" name="Picture 2" descr="I 15 parchi più belli di New York: non solo Central Park">
            <a:extLst>
              <a:ext uri="{FF2B5EF4-FFF2-40B4-BE49-F238E27FC236}">
                <a16:creationId xmlns:a16="http://schemas.microsoft.com/office/drawing/2014/main" id="{4C2AB68A-AEC4-8415-FB71-CBC4412D31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2383" y="1144899"/>
            <a:ext cx="5160352" cy="3438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511581" y="732945"/>
            <a:ext cx="4124184" cy="4232345"/>
          </a:xfrm>
        </p:spPr>
        <p:txBody>
          <a:bodyPr>
            <a:normAutofit fontScale="70000" lnSpcReduction="20000"/>
          </a:bodyPr>
          <a:lstStyle/>
          <a:p>
            <a:pPr marL="0" indent="0">
              <a:buNone/>
            </a:pPr>
            <a:r>
              <a:rPr lang="it-IT" sz="3400" u="sng">
                <a:latin typeface="Calibri" panose="020F0502020204030204" pitchFamily="34" charset="0"/>
                <a:ea typeface="Calibri" panose="020F0502020204030204" pitchFamily="34" charset="0"/>
                <a:cs typeface="Calibri" panose="020F0502020204030204" pitchFamily="34" charset="0"/>
              </a:rPr>
              <a:t>NEW YORK:</a:t>
            </a:r>
            <a:br>
              <a:rPr lang="it-IT" sz="2600" u="sng">
                <a:latin typeface="Calibri" panose="020F0502020204030204" pitchFamily="34" charset="0"/>
                <a:ea typeface="Calibri" panose="020F0502020204030204" pitchFamily="34" charset="0"/>
                <a:cs typeface="Calibri" panose="020F0502020204030204" pitchFamily="34" charset="0"/>
              </a:rPr>
            </a:br>
            <a:endParaRPr lang="it-IT" sz="2600" u="sng">
              <a:latin typeface="Calibri" panose="020F0502020204030204" pitchFamily="34" charset="0"/>
              <a:ea typeface="Calibri" panose="020F0502020204030204" pitchFamily="34" charset="0"/>
              <a:cs typeface="Calibri" panose="020F0502020204030204" pitchFamily="34" charset="0"/>
            </a:endParaRPr>
          </a:p>
          <a:p>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ES: visita di Ellis Island e alla statua della libertà. </a:t>
            </a:r>
            <a:b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b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a:t>
            </a:r>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statua della Libertà</a:t>
            </a:r>
            <a:r>
              <a:rPr lang="it-IT" sz="2900">
                <a:solidFill>
                  <a:srgbClr val="202122"/>
                </a:solidFill>
                <a:latin typeface="Calibri Light" panose="020F0302020204030204" pitchFamily="34" charset="0"/>
                <a:ea typeface="Calibri Light" panose="020F0302020204030204" pitchFamily="34" charset="0"/>
                <a:cs typeface="Calibri Light" panose="020F0302020204030204" pitchFamily="34" charset="0"/>
              </a:rPr>
              <a:t>, </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il cui nome completo è </a:t>
            </a:r>
            <a:r>
              <a:rPr lang="it-IT" sz="2900" b="1"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la Libertà che illumina il mondo,</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è un simbolo di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New York"/>
              </a:rPr>
              <a:t>New York</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degli interi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tati Uniti d'America"/>
              </a:rPr>
              <a:t>Stati Uniti d'America</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uno dei monumenti più importanti e conosciuti al mondo. È situata all'entrata del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Porto di New York"/>
              </a:rPr>
              <a:t>porto</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 fiume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Hudson"/>
              </a:rPr>
              <a:t>Hudson</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al centro della baia di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6" tooltip="Manhattan"/>
              </a:rPr>
              <a:t>Manhattan</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sulla rocciosa </a:t>
            </a:r>
            <a:r>
              <a:rPr lang="it-IT" sz="2900" b="0" i="0" u="none" strike="noStrike">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7" tooltip="Liberty Island"/>
              </a:rPr>
              <a:t>Liberty Island</a:t>
            </a:r>
            <a:r>
              <a:rPr lang="it-IT" sz="29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90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074" name="Picture 2" descr="undefined">
            <a:extLst>
              <a:ext uri="{FF2B5EF4-FFF2-40B4-BE49-F238E27FC236}">
                <a16:creationId xmlns:a16="http://schemas.microsoft.com/office/drawing/2014/main" id="{BB13F0AE-288D-7163-143B-757D019A5FE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83549" y="892498"/>
            <a:ext cx="1743746" cy="391323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56882FC6-03F4-A77C-FD52-F0F3298CEBB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75079" y="1384521"/>
            <a:ext cx="5112160" cy="3421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AC021B92-26EE-74D3-50B4-0433C2B3BC4D}"/>
              </a:ext>
            </a:extLst>
          </p:cNvPr>
          <p:cNvPicPr>
            <a:picLocks noChangeAspect="1"/>
          </p:cNvPicPr>
          <p:nvPr/>
        </p:nvPicPr>
        <p:blipFill>
          <a:blip r:embed="rId2"/>
          <a:stretch>
            <a:fillRect/>
          </a:stretch>
        </p:blipFill>
        <p:spPr>
          <a:xfrm>
            <a:off x="304800" y="1380176"/>
            <a:ext cx="11582400" cy="3930127"/>
          </a:xfrm>
          <a:prstGeom prst="rect">
            <a:avLst/>
          </a:prstGeom>
        </p:spPr>
      </p:pic>
    </p:spTree>
    <p:extLst>
      <p:ext uri="{BB962C8B-B14F-4D97-AF65-F5344CB8AC3E}">
        <p14:creationId xmlns:p14="http://schemas.microsoft.com/office/powerpoint/2010/main" val="34733103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0</TotalTime>
  <Words>937</Words>
  <Application>Microsoft Office PowerPoint</Application>
  <PresentationFormat>Widescreen</PresentationFormat>
  <Paragraphs>68</Paragraphs>
  <Slides>13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Calibri</vt:lpstr>
      <vt:lpstr>Calibri Light</vt:lpstr>
      <vt:lpstr>Cavolini</vt:lpstr>
      <vt:lpstr>Gill Sans MT</vt:lpstr>
      <vt:lpstr>Nirmala UI</vt:lpstr>
      <vt:lpstr>Wingdings 2</vt:lpstr>
      <vt:lpstr>Dividendi</vt:lpstr>
      <vt:lpstr>Presentazione standard di PowerPoint</vt:lpstr>
      <vt:lpstr>NEW YORK LONG ISLAND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NEW YORK LIU BROOKLYN </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1</cp:revision>
  <dcterms:modified xsi:type="dcterms:W3CDTF">2024-12-03T09:55:34Z</dcterms:modified>
</cp:coreProperties>
</file>