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5"/>
  </p:notesMasterIdLst>
  <p:sldIdLst>
    <p:sldId id="295" r:id="rId2"/>
    <p:sldId id="291" r:id="rId3"/>
    <p:sldId id="258" r:id="rId4"/>
    <p:sldId id="257" r:id="rId5"/>
    <p:sldId id="260" r:id="rId6"/>
    <p:sldId id="259" r:id="rId7"/>
    <p:sldId id="269" r:id="rId8"/>
    <p:sldId id="292" r:id="rId9"/>
    <p:sldId id="299" r:id="rId10"/>
    <p:sldId id="296" r:id="rId11"/>
    <p:sldId id="297" r:id="rId12"/>
    <p:sldId id="298"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CBDC01C1-31CA-4EB1-8392-CC6AD8C815CC}"/>
    <pc:docChg chg="custSel addSld modSld">
      <pc:chgData name="Emanuela Marca" userId="b9e67590-a423-466d-821f-072eaf8759cc" providerId="ADAL" clId="{CBDC01C1-31CA-4EB1-8392-CC6AD8C815CC}" dt="2024-11-20T16:36:11.021" v="137" actId="20577"/>
      <pc:docMkLst>
        <pc:docMk/>
      </pc:docMkLst>
      <pc:sldChg chg="addSp delSp modSp mod">
        <pc:chgData name="Emanuela Marca" userId="b9e67590-a423-466d-821f-072eaf8759cc" providerId="ADAL" clId="{CBDC01C1-31CA-4EB1-8392-CC6AD8C815CC}" dt="2024-11-20T16:36:11.021" v="137" actId="20577"/>
        <pc:sldMkLst>
          <pc:docMk/>
          <pc:sldMk cId="0" sldId="257"/>
        </pc:sldMkLst>
        <pc:spChg chg="mod">
          <ac:chgData name="Emanuela Marca" userId="b9e67590-a423-466d-821f-072eaf8759cc" providerId="ADAL" clId="{CBDC01C1-31CA-4EB1-8392-CC6AD8C815CC}" dt="2024-11-20T16:36:11.021" v="137" actId="20577"/>
          <ac:spMkLst>
            <pc:docMk/>
            <pc:sldMk cId="0" sldId="257"/>
            <ac:spMk id="5" creationId="{8257BA7E-D798-1EA3-CDC0-6F9DECED0355}"/>
          </ac:spMkLst>
        </pc:spChg>
        <pc:picChg chg="add mod">
          <ac:chgData name="Emanuela Marca" userId="b9e67590-a423-466d-821f-072eaf8759cc" providerId="ADAL" clId="{CBDC01C1-31CA-4EB1-8392-CC6AD8C815CC}" dt="2024-11-20T15:49:57.244" v="61" actId="1076"/>
          <ac:picMkLst>
            <pc:docMk/>
            <pc:sldMk cId="0" sldId="257"/>
            <ac:picMk id="2" creationId="{2201EAED-14B4-8160-BB7C-B3A89123CB41}"/>
          </ac:picMkLst>
        </pc:picChg>
      </pc:sldChg>
      <pc:sldChg chg="addSp delSp modSp mod">
        <pc:chgData name="Emanuela Marca" userId="b9e67590-a423-466d-821f-072eaf8759cc" providerId="ADAL" clId="{CBDC01C1-31CA-4EB1-8392-CC6AD8C815CC}" dt="2024-11-20T15:46:25.629" v="57" actId="688"/>
        <pc:sldMkLst>
          <pc:docMk/>
          <pc:sldMk cId="0" sldId="258"/>
        </pc:sldMkLst>
        <pc:spChg chg="mod">
          <ac:chgData name="Emanuela Marca" userId="b9e67590-a423-466d-821f-072eaf8759cc" providerId="ADAL" clId="{CBDC01C1-31CA-4EB1-8392-CC6AD8C815CC}" dt="2024-11-20T15:45:26.925" v="47" actId="2711"/>
          <ac:spMkLst>
            <pc:docMk/>
            <pc:sldMk cId="0" sldId="258"/>
            <ac:spMk id="6" creationId="{63728FF8-8F52-C469-69A2-31CCF1958CE4}"/>
          </ac:spMkLst>
        </pc:spChg>
        <pc:spChg chg="mod ord">
          <ac:chgData name="Emanuela Marca" userId="b9e67590-a423-466d-821f-072eaf8759cc" providerId="ADAL" clId="{CBDC01C1-31CA-4EB1-8392-CC6AD8C815CC}" dt="2024-11-20T15:46:25.629" v="57" actId="688"/>
          <ac:spMkLst>
            <pc:docMk/>
            <pc:sldMk cId="0" sldId="258"/>
            <ac:spMk id="8" creationId="{06BC9EAC-1337-466E-8E4C-46EB3D5151A9}"/>
          </ac:spMkLst>
        </pc:spChg>
        <pc:picChg chg="add mod">
          <ac:chgData name="Emanuela Marca" userId="b9e67590-a423-466d-821f-072eaf8759cc" providerId="ADAL" clId="{CBDC01C1-31CA-4EB1-8392-CC6AD8C815CC}" dt="2024-11-20T15:46:11.473" v="53" actId="1076"/>
          <ac:picMkLst>
            <pc:docMk/>
            <pc:sldMk cId="0" sldId="258"/>
            <ac:picMk id="4" creationId="{5ACA8FC0-4C6F-8A3F-8CEE-9C35A9C85D03}"/>
          </ac:picMkLst>
        </pc:picChg>
      </pc:sldChg>
      <pc:sldChg chg="addSp delSp modSp mod">
        <pc:chgData name="Emanuela Marca" userId="b9e67590-a423-466d-821f-072eaf8759cc" providerId="ADAL" clId="{CBDC01C1-31CA-4EB1-8392-CC6AD8C815CC}" dt="2024-11-20T15:53:24.901" v="109" actId="1076"/>
        <pc:sldMkLst>
          <pc:docMk/>
          <pc:sldMk cId="0" sldId="259"/>
        </pc:sldMkLst>
        <pc:spChg chg="mod">
          <ac:chgData name="Emanuela Marca" userId="b9e67590-a423-466d-821f-072eaf8759cc" providerId="ADAL" clId="{CBDC01C1-31CA-4EB1-8392-CC6AD8C815CC}" dt="2024-11-20T15:53:05.781" v="103" actId="20577"/>
          <ac:spMkLst>
            <pc:docMk/>
            <pc:sldMk cId="0" sldId="259"/>
            <ac:spMk id="3" creationId="{917EE069-9A50-7085-806F-3F083F4B0A91}"/>
          </ac:spMkLst>
        </pc:spChg>
        <pc:picChg chg="add mod">
          <ac:chgData name="Emanuela Marca" userId="b9e67590-a423-466d-821f-072eaf8759cc" providerId="ADAL" clId="{CBDC01C1-31CA-4EB1-8392-CC6AD8C815CC}" dt="2024-11-20T15:53:24.901" v="109" actId="1076"/>
          <ac:picMkLst>
            <pc:docMk/>
            <pc:sldMk cId="0" sldId="259"/>
            <ac:picMk id="3074" creationId="{324ABCC7-737F-AD00-909E-4E759D765343}"/>
          </ac:picMkLst>
        </pc:picChg>
      </pc:sldChg>
      <pc:sldChg chg="addSp delSp modSp mod">
        <pc:chgData name="Emanuela Marca" userId="b9e67590-a423-466d-821f-072eaf8759cc" providerId="ADAL" clId="{CBDC01C1-31CA-4EB1-8392-CC6AD8C815CC}" dt="2024-11-20T15:52:56.618" v="83" actId="1076"/>
        <pc:sldMkLst>
          <pc:docMk/>
          <pc:sldMk cId="0" sldId="260"/>
        </pc:sldMkLst>
        <pc:spChg chg="mod">
          <ac:chgData name="Emanuela Marca" userId="b9e67590-a423-466d-821f-072eaf8759cc" providerId="ADAL" clId="{CBDC01C1-31CA-4EB1-8392-CC6AD8C815CC}" dt="2024-11-20T15:52:33.129" v="79" actId="113"/>
          <ac:spMkLst>
            <pc:docMk/>
            <pc:sldMk cId="0" sldId="260"/>
            <ac:spMk id="3" creationId="{1DD07556-D093-0907-B75A-68B05D2DDA59}"/>
          </ac:spMkLst>
        </pc:spChg>
        <pc:picChg chg="add mod">
          <ac:chgData name="Emanuela Marca" userId="b9e67590-a423-466d-821f-072eaf8759cc" providerId="ADAL" clId="{CBDC01C1-31CA-4EB1-8392-CC6AD8C815CC}" dt="2024-11-20T15:52:56.618" v="83" actId="1076"/>
          <ac:picMkLst>
            <pc:docMk/>
            <pc:sldMk cId="0" sldId="260"/>
            <ac:picMk id="2050" creationId="{73F28C63-96CA-502F-1E3A-0684731FED16}"/>
          </ac:picMkLst>
        </pc:picChg>
      </pc:sldChg>
      <pc:sldChg chg="modSp mod">
        <pc:chgData name="Emanuela Marca" userId="b9e67590-a423-466d-821f-072eaf8759cc" providerId="ADAL" clId="{CBDC01C1-31CA-4EB1-8392-CC6AD8C815CC}" dt="2024-11-20T15:54:12.455" v="113" actId="20577"/>
        <pc:sldMkLst>
          <pc:docMk/>
          <pc:sldMk cId="816130011" sldId="269"/>
        </pc:sldMkLst>
        <pc:spChg chg="mod">
          <ac:chgData name="Emanuela Marca" userId="b9e67590-a423-466d-821f-072eaf8759cc" providerId="ADAL" clId="{CBDC01C1-31CA-4EB1-8392-CC6AD8C815CC}" dt="2024-11-20T15:54:12.455" v="113" actId="20577"/>
          <ac:spMkLst>
            <pc:docMk/>
            <pc:sldMk cId="816130011" sldId="269"/>
            <ac:spMk id="5" creationId="{C79341AF-326D-9C84-18FB-F01EF0DCCA21}"/>
          </ac:spMkLst>
        </pc:spChg>
      </pc:sldChg>
      <pc:sldChg chg="modSp mod">
        <pc:chgData name="Emanuela Marca" userId="b9e67590-a423-466d-821f-072eaf8759cc" providerId="ADAL" clId="{CBDC01C1-31CA-4EB1-8392-CC6AD8C815CC}" dt="2024-11-20T15:44:51.449" v="8" actId="20577"/>
        <pc:sldMkLst>
          <pc:docMk/>
          <pc:sldMk cId="557908453" sldId="291"/>
        </pc:sldMkLst>
        <pc:spChg chg="mod">
          <ac:chgData name="Emanuela Marca" userId="b9e67590-a423-466d-821f-072eaf8759cc" providerId="ADAL" clId="{CBDC01C1-31CA-4EB1-8392-CC6AD8C815CC}" dt="2024-11-20T15:44:51.449" v="8" actId="20577"/>
          <ac:spMkLst>
            <pc:docMk/>
            <pc:sldMk cId="557908453" sldId="291"/>
            <ac:spMk id="2" creationId="{76A3A5C0-0C5A-2036-4CF2-FECF5633B883}"/>
          </ac:spMkLst>
        </pc:spChg>
      </pc:sldChg>
      <pc:sldChg chg="modSp mod">
        <pc:chgData name="Emanuela Marca" userId="b9e67590-a423-466d-821f-072eaf8759cc" providerId="ADAL" clId="{CBDC01C1-31CA-4EB1-8392-CC6AD8C815CC}" dt="2024-11-20T15:54:40.392" v="127" actId="20577"/>
        <pc:sldMkLst>
          <pc:docMk/>
          <pc:sldMk cId="3614623119" sldId="296"/>
        </pc:sldMkLst>
        <pc:spChg chg="mod">
          <ac:chgData name="Emanuela Marca" userId="b9e67590-a423-466d-821f-072eaf8759cc" providerId="ADAL" clId="{CBDC01C1-31CA-4EB1-8392-CC6AD8C815CC}" dt="2024-11-20T15:54:31.354" v="121" actId="20577"/>
          <ac:spMkLst>
            <pc:docMk/>
            <pc:sldMk cId="3614623119" sldId="296"/>
            <ac:spMk id="2" creationId="{B06CEFCA-C1D1-FBFA-726C-B6EEF654F256}"/>
          </ac:spMkLst>
        </pc:spChg>
        <pc:graphicFrameChg chg="modGraphic">
          <ac:chgData name="Emanuela Marca" userId="b9e67590-a423-466d-821f-072eaf8759cc" providerId="ADAL" clId="{CBDC01C1-31CA-4EB1-8392-CC6AD8C815CC}" dt="2024-11-20T15:54:40.392" v="127" actId="20577"/>
          <ac:graphicFrameMkLst>
            <pc:docMk/>
            <pc:sldMk cId="3614623119" sldId="296"/>
            <ac:graphicFrameMk id="9" creationId="{FD88ABE6-8E98-C939-A5D8-85DA5DDEBDC4}"/>
          </ac:graphicFrameMkLst>
        </pc:graphicFrameChg>
      </pc:sldChg>
      <pc:sldChg chg="addSp delSp modSp add mod">
        <pc:chgData name="Emanuela Marca" userId="b9e67590-a423-466d-821f-072eaf8759cc" providerId="ADAL" clId="{CBDC01C1-31CA-4EB1-8392-CC6AD8C815CC}" dt="2024-11-20T16:01:01.760" v="133" actId="1076"/>
        <pc:sldMkLst>
          <pc:docMk/>
          <pc:sldMk cId="3473310380" sldId="299"/>
        </pc:sldMkLst>
        <pc:picChg chg="add mod">
          <ac:chgData name="Emanuela Marca" userId="b9e67590-a423-466d-821f-072eaf8759cc" providerId="ADAL" clId="{CBDC01C1-31CA-4EB1-8392-CC6AD8C815CC}" dt="2024-11-20T16:01:01.760" v="133" actId="1076"/>
          <ac:picMkLst>
            <pc:docMk/>
            <pc:sldMk cId="3473310380" sldId="299"/>
            <ac:picMk id="4" creationId="{35F67CE8-61FB-4BF0-4DC4-D2E63BE76E85}"/>
          </ac:picMkLst>
        </pc:picChg>
      </pc:sldChg>
      <pc:sldMasterChg chg="addSldLayout">
        <pc:chgData name="Emanuela Marca" userId="b9e67590-a423-466d-821f-072eaf8759cc" providerId="ADAL" clId="{CBDC01C1-31CA-4EB1-8392-CC6AD8C815CC}" dt="2024-11-20T16:00:04.223" v="128" actId="27028"/>
        <pc:sldMasterMkLst>
          <pc:docMk/>
          <pc:sldMasterMk cId="3464350461" sldId="2147483689"/>
        </pc:sldMasterMkLst>
        <pc:sldLayoutChg chg="add">
          <pc:chgData name="Emanuela Marca" userId="b9e67590-a423-466d-821f-072eaf8759cc" providerId="ADAL" clId="{CBDC01C1-31CA-4EB1-8392-CC6AD8C815CC}" dt="2024-11-20T16:00:04.223" v="128" actId="27028"/>
          <pc:sldLayoutMkLst>
            <pc:docMk/>
            <pc:sldMasterMk cId="3464350461" sldId="2147483689"/>
            <pc:sldLayoutMk cId="3356194103" sldId="2147483701"/>
          </pc:sldLayoutMkLst>
        </pc:sldLayoutChg>
      </pc:sldMasterChg>
    </pc:docChg>
  </pc:docChgLst>
  <pc:docChgLst>
    <pc:chgData name="Emanuela Marca" userId="b9e67590-a423-466d-821f-072eaf8759cc" providerId="ADAL" clId="{7327E6BA-0191-4517-81BB-36819202A199}"/>
    <pc:docChg chg="undo custSel delSld modSld">
      <pc:chgData name="Emanuela Marca" userId="b9e67590-a423-466d-821f-072eaf8759cc" providerId="ADAL" clId="{7327E6BA-0191-4517-81BB-36819202A199}" dt="2024-11-20T09:17:15.419" v="334" actId="20577"/>
      <pc:docMkLst>
        <pc:docMk/>
      </pc:docMkLst>
      <pc:sldChg chg="addSp delSp modSp mod">
        <pc:chgData name="Emanuela Marca" userId="b9e67590-a423-466d-821f-072eaf8759cc" providerId="ADAL" clId="{7327E6BA-0191-4517-81BB-36819202A199}" dt="2024-11-20T09:17:15.419" v="334" actId="20577"/>
        <pc:sldMkLst>
          <pc:docMk/>
          <pc:sldMk cId="0" sldId="257"/>
        </pc:sldMkLst>
        <pc:spChg chg="mod">
          <ac:chgData name="Emanuela Marca" userId="b9e67590-a423-466d-821f-072eaf8759cc" providerId="ADAL" clId="{7327E6BA-0191-4517-81BB-36819202A199}" dt="2024-11-20T09:17:15.419" v="334" actId="20577"/>
          <ac:spMkLst>
            <pc:docMk/>
            <pc:sldMk cId="0" sldId="257"/>
            <ac:spMk id="5" creationId="{8257BA7E-D798-1EA3-CDC0-6F9DECED0355}"/>
          </ac:spMkLst>
        </pc:spChg>
      </pc:sldChg>
      <pc:sldChg chg="addSp delSp modSp mod">
        <pc:chgData name="Emanuela Marca" userId="b9e67590-a423-466d-821f-072eaf8759cc" providerId="ADAL" clId="{7327E6BA-0191-4517-81BB-36819202A199}" dt="2024-11-18T15:01:47.382" v="40" actId="1076"/>
        <pc:sldMkLst>
          <pc:docMk/>
          <pc:sldMk cId="0" sldId="258"/>
        </pc:sldMkLst>
        <pc:spChg chg="mod">
          <ac:chgData name="Emanuela Marca" userId="b9e67590-a423-466d-821f-072eaf8759cc" providerId="ADAL" clId="{7327E6BA-0191-4517-81BB-36819202A199}" dt="2024-11-18T15:00:57.051" v="31" actId="2711"/>
          <ac:spMkLst>
            <pc:docMk/>
            <pc:sldMk cId="0" sldId="258"/>
            <ac:spMk id="6" creationId="{63728FF8-8F52-C469-69A2-31CCF1958CE4}"/>
          </ac:spMkLst>
        </pc:spChg>
        <pc:spChg chg="mod ord">
          <ac:chgData name="Emanuela Marca" userId="b9e67590-a423-466d-821f-072eaf8759cc" providerId="ADAL" clId="{7327E6BA-0191-4517-81BB-36819202A199}" dt="2024-11-18T15:01:47.382" v="40" actId="1076"/>
          <ac:spMkLst>
            <pc:docMk/>
            <pc:sldMk cId="0" sldId="258"/>
            <ac:spMk id="8" creationId="{06BC9EAC-1337-466E-8E4C-46EB3D5151A9}"/>
          </ac:spMkLst>
        </pc:spChg>
      </pc:sldChg>
      <pc:sldChg chg="addSp delSp modSp mod">
        <pc:chgData name="Emanuela Marca" userId="b9e67590-a423-466d-821f-072eaf8759cc" providerId="ADAL" clId="{7327E6BA-0191-4517-81BB-36819202A199}" dt="2024-11-18T15:04:59.292" v="145" actId="1076"/>
        <pc:sldMkLst>
          <pc:docMk/>
          <pc:sldMk cId="0" sldId="259"/>
        </pc:sldMkLst>
        <pc:spChg chg="mod">
          <ac:chgData name="Emanuela Marca" userId="b9e67590-a423-466d-821f-072eaf8759cc" providerId="ADAL" clId="{7327E6BA-0191-4517-81BB-36819202A199}" dt="2024-11-18T15:04:33.814" v="137" actId="27636"/>
          <ac:spMkLst>
            <pc:docMk/>
            <pc:sldMk cId="0" sldId="259"/>
            <ac:spMk id="3" creationId="{917EE069-9A50-7085-806F-3F083F4B0A91}"/>
          </ac:spMkLst>
        </pc:spChg>
      </pc:sldChg>
      <pc:sldChg chg="addSp delSp modSp mod">
        <pc:chgData name="Emanuela Marca" userId="b9e67590-a423-466d-821f-072eaf8759cc" providerId="ADAL" clId="{7327E6BA-0191-4517-81BB-36819202A199}" dt="2024-11-18T15:04:05.023" v="125" actId="1076"/>
        <pc:sldMkLst>
          <pc:docMk/>
          <pc:sldMk cId="0" sldId="260"/>
        </pc:sldMkLst>
        <pc:spChg chg="mod">
          <ac:chgData name="Emanuela Marca" userId="b9e67590-a423-466d-821f-072eaf8759cc" providerId="ADAL" clId="{7327E6BA-0191-4517-81BB-36819202A199}" dt="2024-11-18T15:03:50.267" v="122" actId="27636"/>
          <ac:spMkLst>
            <pc:docMk/>
            <pc:sldMk cId="0" sldId="260"/>
            <ac:spMk id="3" creationId="{1DD07556-D093-0907-B75A-68B05D2DDA59}"/>
          </ac:spMkLst>
        </pc:spChg>
      </pc:sldChg>
      <pc:sldChg chg="del">
        <pc:chgData name="Emanuela Marca" userId="b9e67590-a423-466d-821f-072eaf8759cc" providerId="ADAL" clId="{7327E6BA-0191-4517-81BB-36819202A199}" dt="2024-11-18T15:08:22.721" v="277" actId="47"/>
        <pc:sldMkLst>
          <pc:docMk/>
          <pc:sldMk cId="0" sldId="268"/>
        </pc:sldMkLst>
      </pc:sldChg>
      <pc:sldChg chg="modSp mod">
        <pc:chgData name="Emanuela Marca" userId="b9e67590-a423-466d-821f-072eaf8759cc" providerId="ADAL" clId="{7327E6BA-0191-4517-81BB-36819202A199}" dt="2024-11-18T15:08:15.334" v="276" actId="1076"/>
        <pc:sldMkLst>
          <pc:docMk/>
          <pc:sldMk cId="816130011" sldId="269"/>
        </pc:sldMkLst>
        <pc:spChg chg="mod">
          <ac:chgData name="Emanuela Marca" userId="b9e67590-a423-466d-821f-072eaf8759cc" providerId="ADAL" clId="{7327E6BA-0191-4517-81BB-36819202A199}" dt="2024-11-18T15:08:12.794" v="275" actId="20577"/>
          <ac:spMkLst>
            <pc:docMk/>
            <pc:sldMk cId="816130011" sldId="269"/>
            <ac:spMk id="5" creationId="{C79341AF-326D-9C84-18FB-F01EF0DCCA21}"/>
          </ac:spMkLst>
        </pc:spChg>
        <pc:picChg chg="mod">
          <ac:chgData name="Emanuela Marca" userId="b9e67590-a423-466d-821f-072eaf8759cc" providerId="ADAL" clId="{7327E6BA-0191-4517-81BB-36819202A199}" dt="2024-11-18T15:08:15.334" v="276" actId="1076"/>
          <ac:picMkLst>
            <pc:docMk/>
            <pc:sldMk cId="816130011" sldId="269"/>
            <ac:picMk id="6" creationId="{A7118488-D06F-9902-C29E-F3CBDA3DD04A}"/>
          </ac:picMkLst>
        </pc:picChg>
      </pc:sldChg>
      <pc:sldChg chg="modSp mod">
        <pc:chgData name="Emanuela Marca" userId="b9e67590-a423-466d-821f-072eaf8759cc" providerId="ADAL" clId="{7327E6BA-0191-4517-81BB-36819202A199}" dt="2024-11-18T15:00:16.655" v="26" actId="20577"/>
        <pc:sldMkLst>
          <pc:docMk/>
          <pc:sldMk cId="557908453" sldId="291"/>
        </pc:sldMkLst>
        <pc:spChg chg="mod">
          <ac:chgData name="Emanuela Marca" userId="b9e67590-a423-466d-821f-072eaf8759cc" providerId="ADAL" clId="{7327E6BA-0191-4517-81BB-36819202A199}" dt="2024-11-18T15:00:16.655" v="26" actId="20577"/>
          <ac:spMkLst>
            <pc:docMk/>
            <pc:sldMk cId="557908453" sldId="291"/>
            <ac:spMk id="2" creationId="{76A3A5C0-0C5A-2036-4CF2-FECF5633B883}"/>
          </ac:spMkLst>
        </pc:spChg>
      </pc:sldChg>
      <pc:sldChg chg="modSp mod">
        <pc:chgData name="Emanuela Marca" userId="b9e67590-a423-466d-821f-072eaf8759cc" providerId="ADAL" clId="{7327E6BA-0191-4517-81BB-36819202A199}" dt="2024-11-18T15:09:01.460" v="292" actId="20577"/>
        <pc:sldMkLst>
          <pc:docMk/>
          <pc:sldMk cId="4046339978" sldId="292"/>
        </pc:sldMkLst>
        <pc:spChg chg="mod">
          <ac:chgData name="Emanuela Marca" userId="b9e67590-a423-466d-821f-072eaf8759cc" providerId="ADAL" clId="{7327E6BA-0191-4517-81BB-36819202A199}" dt="2024-11-18T15:09:01.460" v="292" actId="20577"/>
          <ac:spMkLst>
            <pc:docMk/>
            <pc:sldMk cId="4046339978" sldId="292"/>
            <ac:spMk id="3" creationId="{88C82C91-B894-2A1B-9F39-98757058FAC3}"/>
          </ac:spMkLst>
        </pc:spChg>
      </pc:sldChg>
      <pc:sldChg chg="addSp delSp modSp mod">
        <pc:chgData name="Emanuela Marca" userId="b9e67590-a423-466d-821f-072eaf8759cc" providerId="ADAL" clId="{7327E6BA-0191-4517-81BB-36819202A199}" dt="2024-11-18T16:01:08.872" v="328" actId="20577"/>
        <pc:sldMkLst>
          <pc:docMk/>
          <pc:sldMk cId="3614623119" sldId="296"/>
        </pc:sldMkLst>
        <pc:spChg chg="mod">
          <ac:chgData name="Emanuela Marca" userId="b9e67590-a423-466d-821f-072eaf8759cc" providerId="ADAL" clId="{7327E6BA-0191-4517-81BB-36819202A199}" dt="2024-11-18T15:10:14.264" v="326" actId="20577"/>
          <ac:spMkLst>
            <pc:docMk/>
            <pc:sldMk cId="3614623119" sldId="296"/>
            <ac:spMk id="2" creationId="{B06CEFCA-C1D1-FBFA-726C-B6EEF654F256}"/>
          </ac:spMkLst>
        </pc:spChg>
        <pc:graphicFrameChg chg="modGraphic">
          <ac:chgData name="Emanuela Marca" userId="b9e67590-a423-466d-821f-072eaf8759cc" providerId="ADAL" clId="{7327E6BA-0191-4517-81BB-36819202A199}" dt="2024-11-18T15:10:01.233" v="308" actId="21"/>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7327E6BA-0191-4517-81BB-36819202A199}" dt="2024-11-18T16:01:08.872" v="328" actId="20577"/>
          <ac:graphicFrameMkLst>
            <pc:docMk/>
            <pc:sldMk cId="3614623119" sldId="296"/>
            <ac:graphicFrameMk id="9" creationId="{FD88ABE6-8E98-C939-A5D8-85DA5DDEBDC4}"/>
          </ac:graphicFrameMkLst>
        </pc:graphicFrameChg>
        <pc:picChg chg="add mod">
          <ac:chgData name="Emanuela Marca" userId="b9e67590-a423-466d-821f-072eaf8759cc" providerId="ADAL" clId="{7327E6BA-0191-4517-81BB-36819202A199}" dt="2024-11-18T15:09:40.021" v="303" actId="1076"/>
          <ac:picMkLst>
            <pc:docMk/>
            <pc:sldMk cId="3614623119" sldId="296"/>
            <ac:picMk id="3" creationId="{19BDED58-514D-8790-E4DE-ACEA92DCA3E6}"/>
          </ac:picMkLst>
        </pc:picChg>
      </pc:sldChg>
      <pc:sldChg chg="del">
        <pc:chgData name="Emanuela Marca" userId="b9e67590-a423-466d-821f-072eaf8759cc" providerId="ADAL" clId="{7327E6BA-0191-4517-81BB-36819202A199}" dt="2024-11-18T15:09:08.914" v="293" actId="47"/>
        <pc:sldMkLst>
          <pc:docMk/>
          <pc:sldMk cId="894867496" sldId="299"/>
        </pc:sldMkLst>
      </pc:sldChg>
      <pc:sldMasterChg chg="delSldLayout">
        <pc:chgData name="Emanuela Marca" userId="b9e67590-a423-466d-821f-072eaf8759cc" providerId="ADAL" clId="{7327E6BA-0191-4517-81BB-36819202A199}" dt="2024-11-18T15:09:08.914" v="293" actId="47"/>
        <pc:sldMasterMkLst>
          <pc:docMk/>
          <pc:sldMasterMk cId="3464350461" sldId="2147483689"/>
        </pc:sldMasterMkLst>
        <pc:sldLayoutChg chg="del">
          <pc:chgData name="Emanuela Marca" userId="b9e67590-a423-466d-821f-072eaf8759cc" providerId="ADAL" clId="{7327E6BA-0191-4517-81BB-36819202A199}" dt="2024-11-18T15:09:08.914" v="293" actId="47"/>
          <pc:sldLayoutMkLst>
            <pc:docMk/>
            <pc:sldMasterMk cId="3464350461" sldId="2147483689"/>
            <pc:sldLayoutMk cId="4027655320" sldId="2147483701"/>
          </pc:sldLayoutMkLst>
        </pc:sldLayoutChg>
      </pc:sldMasterChg>
    </pc:docChg>
  </pc:docChgLst>
  <pc:docChgLst>
    <pc:chgData name="Silvia Ferrari" userId="9ce1c88a-8045-47af-8589-8ffbfaf5df58" providerId="ADAL" clId="{DA213FF0-E41E-4C04-8235-E7F945E45DA0}"/>
    <pc:docChg chg="undo custSel modSld">
      <pc:chgData name="Silvia Ferrari" userId="9ce1c88a-8045-47af-8589-8ffbfaf5df58" providerId="ADAL" clId="{DA213FF0-E41E-4C04-8235-E7F945E45DA0}" dt="2024-12-02T08:44:36.024" v="292" actId="6549"/>
      <pc:docMkLst>
        <pc:docMk/>
      </pc:docMkLst>
      <pc:sldChg chg="modSp mod">
        <pc:chgData name="Silvia Ferrari" userId="9ce1c88a-8045-47af-8589-8ffbfaf5df58" providerId="ADAL" clId="{DA213FF0-E41E-4C04-8235-E7F945E45DA0}" dt="2024-12-02T08:44:36.024" v="292" actId="6549"/>
        <pc:sldMkLst>
          <pc:docMk/>
          <pc:sldMk cId="0" sldId="260"/>
        </pc:sldMkLst>
        <pc:spChg chg="mod">
          <ac:chgData name="Silvia Ferrari" userId="9ce1c88a-8045-47af-8589-8ffbfaf5df58" providerId="ADAL" clId="{DA213FF0-E41E-4C04-8235-E7F945E45DA0}" dt="2024-12-02T08:44:36.024" v="292" actId="6549"/>
          <ac:spMkLst>
            <pc:docMk/>
            <pc:sldMk cId="0" sldId="260"/>
            <ac:spMk id="3" creationId="{1DD07556-D093-0907-B75A-68B05D2DDA59}"/>
          </ac:spMkLst>
        </pc:spChg>
      </pc:sldChg>
      <pc:sldChg chg="modSp mod">
        <pc:chgData name="Silvia Ferrari" userId="9ce1c88a-8045-47af-8589-8ffbfaf5df58" providerId="ADAL" clId="{DA213FF0-E41E-4C04-8235-E7F945E45DA0}" dt="2024-11-29T11:06:24.551" v="177" actId="20577"/>
        <pc:sldMkLst>
          <pc:docMk/>
          <pc:sldMk cId="816130011" sldId="269"/>
        </pc:sldMkLst>
        <pc:spChg chg="mod">
          <ac:chgData name="Silvia Ferrari" userId="9ce1c88a-8045-47af-8589-8ffbfaf5df58" providerId="ADAL" clId="{DA213FF0-E41E-4C04-8235-E7F945E45DA0}" dt="2024-11-29T11:06:24.551" v="177" actId="20577"/>
          <ac:spMkLst>
            <pc:docMk/>
            <pc:sldMk cId="816130011" sldId="269"/>
            <ac:spMk id="5" creationId="{C79341AF-326D-9C84-18FB-F01EF0DCCA21}"/>
          </ac:spMkLst>
        </pc:spChg>
        <pc:picChg chg="mod">
          <ac:chgData name="Silvia Ferrari" userId="9ce1c88a-8045-47af-8589-8ffbfaf5df58" providerId="ADAL" clId="{DA213FF0-E41E-4C04-8235-E7F945E45DA0}" dt="2024-11-29T11:06:10.415" v="139" actId="1076"/>
          <ac:picMkLst>
            <pc:docMk/>
            <pc:sldMk cId="816130011" sldId="269"/>
            <ac:picMk id="6" creationId="{A7118488-D06F-9902-C29E-F3CBDA3DD04A}"/>
          </ac:picMkLst>
        </pc:picChg>
      </pc:sldChg>
      <pc:sldChg chg="modSp mod">
        <pc:chgData name="Silvia Ferrari" userId="9ce1c88a-8045-47af-8589-8ffbfaf5df58" providerId="ADAL" clId="{DA213FF0-E41E-4C04-8235-E7F945E45DA0}" dt="2024-11-29T11:07:03.937" v="263" actId="6549"/>
        <pc:sldMkLst>
          <pc:docMk/>
          <pc:sldMk cId="4046339978" sldId="292"/>
        </pc:sldMkLst>
        <pc:spChg chg="mod">
          <ac:chgData name="Silvia Ferrari" userId="9ce1c88a-8045-47af-8589-8ffbfaf5df58" providerId="ADAL" clId="{DA213FF0-E41E-4C04-8235-E7F945E45DA0}" dt="2024-11-29T11:07:03.937" v="263" actId="6549"/>
          <ac:spMkLst>
            <pc:docMk/>
            <pc:sldMk cId="4046339978" sldId="292"/>
            <ac:spMk id="3" creationId="{88C82C91-B894-2A1B-9F39-98757058FAC3}"/>
          </ac:spMkLst>
        </pc:spChg>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sldChg>
      <pc:sldChg chg="addSp delSp modSp mod setBg">
        <pc:chgData name="Emanuela Marca" userId="b9e67590-a423-466d-821f-072eaf8759cc" providerId="ADAL" clId="{FF9F20E1-6610-4878-9D91-ED4796CB3DC2}" dt="2024-11-15T16:30:44.604" v="887" actId="255"/>
        <pc:sldMkLst>
          <pc:docMk/>
          <pc:sldMk cId="0" sldId="268"/>
        </pc:sldMkLst>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add mod">
          <ac:chgData name="Emanuela Marca" userId="b9e67590-a423-466d-821f-072eaf8759cc" providerId="ADAL" clId="{FF9F20E1-6610-4878-9D91-ED4796CB3DC2}" dt="2024-11-15T16:22:56.338" v="537" actId="1076"/>
          <ac:picMkLst>
            <pc:docMk/>
            <pc:sldMk cId="816130011" sldId="269"/>
            <ac:picMk id="2" creationId="{4C2AB68A-AEC4-8415-FB71-CBC4412D314A}"/>
          </ac:picMkLst>
        </pc:pic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picChg chg="add mod">
          <ac:chgData name="Emanuela Marca" userId="b9e67590-a423-466d-821f-072eaf8759cc" providerId="ADAL" clId="{FF9F20E1-6610-4878-9D91-ED4796CB3DC2}" dt="2024-11-15T16:13:18.892" v="51" actId="1076"/>
          <ac:picMkLst>
            <pc:docMk/>
            <pc:sldMk cId="557908453" sldId="291"/>
            <ac:picMk id="5" creationId="{E8C1A157-14A7-B956-4250-921DEBF6527D}"/>
          </ac:picMkLst>
        </pc:picChg>
      </pc:sldChg>
      <pc:sldChg chg="addSp delSp modSp mod">
        <pc:chgData name="Emanuela Marca" userId="b9e67590-a423-466d-821f-072eaf8759cc" providerId="ADAL" clId="{FF9F20E1-6610-4878-9D91-ED4796CB3DC2}" dt="2024-11-15T16:33:08.266" v="1024" actId="1076"/>
        <pc:sldMkLst>
          <pc:docMk/>
          <pc:sldMk cId="4046339978" sldId="292"/>
        </pc:sldMkLst>
        <pc:spChg chg="mod">
          <ac:chgData name="Emanuela Marca" userId="b9e67590-a423-466d-821f-072eaf8759cc" providerId="ADAL" clId="{FF9F20E1-6610-4878-9D91-ED4796CB3DC2}" dt="2024-11-15T16:32:05.993" v="1013" actId="255"/>
          <ac:spMkLst>
            <pc:docMk/>
            <pc:sldMk cId="4046339978" sldId="292"/>
            <ac:spMk id="3" creationId="{88C82C91-B894-2A1B-9F39-98757058FAC3}"/>
          </ac:spMkLst>
        </pc:spChg>
        <pc:picChg chg="add mod">
          <ac:chgData name="Emanuela Marca" userId="b9e67590-a423-466d-821f-072eaf8759cc" providerId="ADAL" clId="{FF9F20E1-6610-4878-9D91-ED4796CB3DC2}" dt="2024-11-15T16:33:06.176" v="1023" actId="1076"/>
          <ac:picMkLst>
            <pc:docMk/>
            <pc:sldMk cId="4046339978" sldId="292"/>
            <ac:picMk id="3074" creationId="{BB13F0AE-288D-7163-143B-757D019A5FE3}"/>
          </ac:picMkLst>
        </pc:picChg>
        <pc:picChg chg="add mod">
          <ac:chgData name="Emanuela Marca" userId="b9e67590-a423-466d-821f-072eaf8759cc" providerId="ADAL" clId="{FF9F20E1-6610-4878-9D91-ED4796CB3DC2}" dt="2024-11-15T16:33:08.266" v="1024" actId="1076"/>
          <ac:picMkLst>
            <pc:docMk/>
            <pc:sldMk cId="4046339978" sldId="292"/>
            <ac:picMk id="3076" creationId="{56882FC6-03F4-A77C-FD52-F0F3298CEBBE}"/>
          </ac:picMkLst>
        </pc:picChg>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sldChg>
      <pc:sldChg chg="addSp delSp modSp">
        <pc:chgData name="Emanuela Marca" userId="b9e67590-a423-466d-821f-072eaf8759cc" providerId="ADAL" clId="{FF9F20E1-6610-4878-9D91-ED4796CB3DC2}" dt="2024-11-15T16:37:07.309" v="1136" actId="1076"/>
        <pc:sldMkLst>
          <pc:docMk/>
          <pc:sldMk cId="2806121081" sldId="297"/>
        </pc:sldMkLst>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ldChg>
    </pc:docChg>
  </pc:docChgLst>
  <pc:docChgLst>
    <pc:chgData name="Cristina Caldirola" userId="cb06114e-6366-4139-88b2-0704a089fcba" providerId="ADAL" clId="{BA977B11-9792-4715-ACCF-C9C85120894F}"/>
    <pc:docChg chg="modSld">
      <pc:chgData name="Cristina Caldirola" userId="cb06114e-6366-4139-88b2-0704a089fcba" providerId="ADAL" clId="{BA977B11-9792-4715-ACCF-C9C85120894F}" dt="2024-11-19T13:55:11.013" v="0" actId="20577"/>
      <pc:docMkLst>
        <pc:docMk/>
      </pc:docMkLst>
      <pc:sldChg chg="modSp mod">
        <pc:chgData name="Cristina Caldirola" userId="cb06114e-6366-4139-88b2-0704a089fcba" providerId="ADAL" clId="{BA977B11-9792-4715-ACCF-C9C85120894F}" dt="2024-11-19T13:55:11.013" v="0" actId="20577"/>
        <pc:sldMkLst>
          <pc:docMk/>
          <pc:sldMk cId="0" sldId="259"/>
        </pc:sldMkLst>
        <pc:spChg chg="mod">
          <ac:chgData name="Cristina Caldirola" userId="cb06114e-6366-4139-88b2-0704a089fcba" providerId="ADAL" clId="{BA977B11-9792-4715-ACCF-C9C85120894F}" dt="2024-11-19T13:55:11.013" v="0" actId="20577"/>
          <ac:spMkLst>
            <pc:docMk/>
            <pc:sldMk cId="0" sldId="259"/>
            <ac:spMk id="3" creationId="{917EE069-9A50-7085-806F-3F083F4B0A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lastrolabio.i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ycgo.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barnard.edu/"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it.wikipedia.org/wiki/Stati_Uniti_d%27America" TargetMode="External"/><Relationship Id="rId7" Type="http://schemas.openxmlformats.org/officeDocument/2006/relationships/hyperlink" Target="https://it.wikipedia.org/wiki/Liberty_Island" TargetMode="External"/><Relationship Id="rId2" Type="http://schemas.openxmlformats.org/officeDocument/2006/relationships/hyperlink" Target="https://it.wikipedia.org/wiki/New_York" TargetMode="External"/><Relationship Id="rId1" Type="http://schemas.openxmlformats.org/officeDocument/2006/relationships/slideLayout" Target="../slideLayouts/slideLayout9.xml"/><Relationship Id="rId6" Type="http://schemas.openxmlformats.org/officeDocument/2006/relationships/hyperlink" Target="https://it.wikipedia.org/wiki/Manhattan" TargetMode="External"/><Relationship Id="rId5" Type="http://schemas.openxmlformats.org/officeDocument/2006/relationships/hyperlink" Target="https://it.wikipedia.org/wiki/Hudson" TargetMode="External"/><Relationship Id="rId4" Type="http://schemas.openxmlformats.org/officeDocument/2006/relationships/hyperlink" Target="https://it.wikipedia.org/wiki/Porto_di_New_York" TargetMode="External"/><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NEW YORK LIU COLUMBIA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474249825"/>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2705604305"/>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€ 4.620</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915765371"/>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€ 360 circa</a:t>
                      </a:r>
                    </a:p>
                  </a:txBody>
                  <a:tcPr/>
                </a:tc>
                <a:extLst>
                  <a:ext uri="{0D108BD9-81ED-4DB2-BD59-A6C34878D82A}">
                    <a16:rowId xmlns:a16="http://schemas.microsoft.com/office/drawing/2014/main" val="1813324200"/>
                  </a:ext>
                </a:extLst>
              </a:tr>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3" name="Immagine 2">
            <a:extLst>
              <a:ext uri="{FF2B5EF4-FFF2-40B4-BE49-F238E27FC236}">
                <a16:creationId xmlns:a16="http://schemas.microsoft.com/office/drawing/2014/main" id="{19BDED58-514D-8790-E4DE-ACEA92DCA3E6}"/>
              </a:ext>
            </a:extLst>
          </p:cNvPr>
          <p:cNvPicPr>
            <a:picLocks noChangeAspect="1"/>
          </p:cNvPicPr>
          <p:nvPr/>
        </p:nvPicPr>
        <p:blipFill>
          <a:blip r:embed="rId2"/>
          <a:stretch>
            <a:fillRect/>
          </a:stretch>
        </p:blipFill>
        <p:spPr>
          <a:xfrm>
            <a:off x="379465" y="2315444"/>
            <a:ext cx="4802136" cy="3202049"/>
          </a:xfrm>
          <a:prstGeom prst="rect">
            <a:avLst/>
          </a:prstGeom>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a:latin typeface="Calibri" panose="020F0502020204030204" pitchFamily="34" charset="0"/>
                <a:ea typeface="Calibri" panose="020F0502020204030204" pitchFamily="34" charset="0"/>
                <a:cs typeface="Calibri" panose="020F0502020204030204" pitchFamily="34" charset="0"/>
              </a:rPr>
              <a:t>NEW YORK COLUMBIA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la città più famosa d’America, o addirittura del mondo. Un luogo unico che ogni anno attira milioni di turisti, nonché ragazzi provenienti da tutto il globo</a:t>
            </a:r>
          </a:p>
          <a:p>
            <a:pPr algn="l"/>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Luogo di sogni ed emblema del “nuovo mondo”, </a:t>
            </a:r>
            <a:r>
              <a:rPr lang="it-IT" sz="2000"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simbolo del viaggio oltreoceano, di culture e stili diversi che ogni giorno si incontrano nella sua frenetica e ricchissima quotidianità extra-ordinaria.</a:t>
            </a:r>
            <a:endParaRPr lang="it-I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image.jpeg" descr="image.jpeg">
            <a:extLst>
              <a:ext uri="{FF2B5EF4-FFF2-40B4-BE49-F238E27FC236}">
                <a16:creationId xmlns:a16="http://schemas.microsoft.com/office/drawing/2014/main" id="{E8C1A157-14A7-B956-4250-921DEBF6527D}"/>
              </a:ext>
            </a:extLst>
          </p:cNvPr>
          <p:cNvPicPr>
            <a:picLocks noChangeAspect="1"/>
          </p:cNvPicPr>
          <p:nvPr/>
        </p:nvPicPr>
        <p:blipFill>
          <a:blip r:embed="rId3"/>
          <a:stretch>
            <a:fillRect/>
          </a:stretch>
        </p:blipFill>
        <p:spPr>
          <a:xfrm>
            <a:off x="471844" y="2320741"/>
            <a:ext cx="5363497" cy="3570176"/>
          </a:xfrm>
          <a:prstGeom prst="rect">
            <a:avLst/>
          </a:prstGeom>
          <a:ln w="12700">
            <a:miter lim="400000"/>
          </a:ln>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il </a:t>
            </a:r>
            <a:r>
              <a:rPr lang="it-IT"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Barnard College, Columbia University</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si trova nel cuore della città, a </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Manhattan</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5ACA8FC0-4C6F-8A3F-8CEE-9C35A9C85D03}"/>
              </a:ext>
            </a:extLst>
          </p:cNvPr>
          <p:cNvPicPr>
            <a:picLocks noChangeAspect="1"/>
          </p:cNvPicPr>
          <p:nvPr/>
        </p:nvPicPr>
        <p:blipFill>
          <a:blip r:embed="rId3"/>
          <a:stretch>
            <a:fillRect/>
          </a:stretch>
        </p:blipFill>
        <p:spPr>
          <a:xfrm>
            <a:off x="5529258" y="868371"/>
            <a:ext cx="6200625" cy="4031365"/>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9449701">
            <a:off x="6851954" y="2329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a:effectLst/>
                <a:latin typeface="Calibri Light" panose="020F0302020204030204" pitchFamily="34" charset="0"/>
                <a:ea typeface="Calibri Light" panose="020F0302020204030204" pitchFamily="34" charset="0"/>
                <a:cs typeface="Calibri Light" panose="020F0302020204030204" pitchFamily="34" charset="0"/>
              </a:rPr>
            </a:br>
            <a:r>
              <a:rPr lang="it-IT">
                <a:effectLst/>
                <a:latin typeface="Calibri Light" panose="020F0302020204030204" pitchFamily="34" charset="0"/>
                <a:ea typeface="Calibri Light" panose="020F0302020204030204" pitchFamily="34" charset="0"/>
                <a:cs typeface="Calibri Light" panose="020F0302020204030204" pitchFamily="34" charset="0"/>
              </a:rPr>
              <a:t>13 – 17 anni </a:t>
            </a:r>
          </a:p>
          <a:p>
            <a:r>
              <a:rPr lang="it-IT" sz="24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6 – 21 luglio 2025*</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20 luglio – 4 agosto 2025*</a:t>
            </a:r>
            <a:br>
              <a:rPr lang="it-IT" sz="2400">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DURATA: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a:latin typeface="Calibri Light" panose="020F0302020204030204" pitchFamily="34" charset="0"/>
                <a:ea typeface="Calibri Light" panose="020F0302020204030204" pitchFamily="34" charset="0"/>
                <a:cs typeface="Calibri Light" panose="020F0302020204030204" pitchFamily="34" charset="0"/>
              </a:rPr>
            </a:b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 name="Picture 2" descr="Barnard Gate">
            <a:extLst>
              <a:ext uri="{FF2B5EF4-FFF2-40B4-BE49-F238E27FC236}">
                <a16:creationId xmlns:a16="http://schemas.microsoft.com/office/drawing/2014/main" id="{2201EAED-14B4-8160-BB7C-B3A89123CB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0637" y="619432"/>
            <a:ext cx="6204298" cy="4136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4"/>
            <a:ext cx="4454013" cy="4051952"/>
          </a:xfrm>
        </p:spPr>
        <p:txBody>
          <a:bodyPr>
            <a:normAutofit fontScale="77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4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prevede mini appartamenti con </a:t>
            </a:r>
            <a:r>
              <a:rPr lang="it-IT" sz="24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t>
            </a:r>
            <a:r>
              <a:rPr lang="it-IT" sz="24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iniappartamenti composti da 2 camere doppie, </a:t>
            </a:r>
            <a:r>
              <a:rPr lang="it-IT" sz="2400" b="1">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2 camere singole e </a:t>
            </a:r>
            <a:r>
              <a:rPr lang="it-IT" sz="24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1 bagno</a:t>
            </a:r>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a:t>
            </a:r>
            <a:r>
              <a:rPr lang="it-IT" sz="24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dislocati in residenze all’interno del campus.</a:t>
            </a:r>
          </a:p>
          <a:p>
            <a:r>
              <a:rPr lang="it-IT" sz="24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Pensione completa </a:t>
            </a:r>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presso la mensa del campus, tratte le numerose cene in città (verranno forniti dei </a:t>
            </a:r>
            <a:r>
              <a:rPr lang="it-IT" sz="2400" dirty="0" err="1">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meal</a:t>
            </a:r>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vouchers) e i </a:t>
            </a:r>
            <a:r>
              <a:rPr lang="it-IT" sz="2400" dirty="0" err="1">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packed</a:t>
            </a:r>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lunches durante le gite di un’intera giornata incluse nel programma</a:t>
            </a:r>
            <a:r>
              <a:rPr lang="it-IT" sz="1800" dirty="0">
                <a:solidFill>
                  <a:srgbClr val="000000"/>
                </a:solidFill>
                <a:effectLst/>
                <a:latin typeface="Calibri Light" panose="020F0302020204030204" pitchFamily="34" charset="0"/>
                <a:ea typeface="Calibri" panose="020F0502020204030204" pitchFamily="34" charset="0"/>
              </a:rPr>
              <a:t>. </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Hewitt Dining">
            <a:extLst>
              <a:ext uri="{FF2B5EF4-FFF2-40B4-BE49-F238E27FC236}">
                <a16:creationId xmlns:a16="http://schemas.microsoft.com/office/drawing/2014/main" id="{73F28C63-96CA-502F-1E3A-0684731FE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9314" y="707924"/>
            <a:ext cx="6080742" cy="40519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3074" name="Picture 2" descr="Classroom">
            <a:extLst>
              <a:ext uri="{FF2B5EF4-FFF2-40B4-BE49-F238E27FC236}">
                <a16:creationId xmlns:a16="http://schemas.microsoft.com/office/drawing/2014/main" id="{324ABCC7-737F-AD00-909E-4E759D765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994" y="703007"/>
            <a:ext cx="5500700" cy="4125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perché si esplorano nuove realtà, si visitano luoghi di interesse e s’impara moltissimo su storia, tradizioni e usi e costumi del posto.</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a:t>
            </a:r>
            <a:br>
              <a:rPr lang="it-IT" dirty="0">
                <a:latin typeface="Calibri Light" panose="020F0302020204030204" pitchFamily="34" charset="0"/>
                <a:ea typeface="Calibri Light" panose="020F0302020204030204" pitchFamily="34" charset="0"/>
                <a:cs typeface="Calibri Light" panose="020F0302020204030204" pitchFamily="34" charset="0"/>
              </a:rPr>
            </a:br>
            <a:endParaRPr lang="it-IT" sz="500" dirty="0">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8 gite di mezza giornata</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mirate alla scoperta della Grande Mela!!</a:t>
            </a: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1441" y="2147415"/>
            <a:ext cx="1433051" cy="1433051"/>
          </a:xfrm>
          <a:prstGeom prst="rect">
            <a:avLst/>
          </a:prstGeom>
        </p:spPr>
      </p:pic>
      <p:pic>
        <p:nvPicPr>
          <p:cNvPr id="2" name="Picture 2" descr="I 15 parchi più belli di New York: non solo Central Park">
            <a:extLst>
              <a:ext uri="{FF2B5EF4-FFF2-40B4-BE49-F238E27FC236}">
                <a16:creationId xmlns:a16="http://schemas.microsoft.com/office/drawing/2014/main" id="{4C2AB68A-AEC4-8415-FB71-CBC4412D3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383" y="1144899"/>
            <a:ext cx="5160352" cy="343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732945"/>
            <a:ext cx="4124184" cy="4232345"/>
          </a:xfrm>
        </p:spPr>
        <p:txBody>
          <a:bodyPr>
            <a:normAutofit fontScale="70000" lnSpcReduction="20000"/>
          </a:bodyPr>
          <a:lstStyle/>
          <a:p>
            <a:pPr marL="0" indent="0">
              <a:buNone/>
            </a:pPr>
            <a:r>
              <a:rPr lang="it-IT" sz="3400" u="sng" dirty="0">
                <a:latin typeface="Calibri" panose="020F0502020204030204" pitchFamily="34" charset="0"/>
                <a:ea typeface="Calibri" panose="020F0502020204030204" pitchFamily="34" charset="0"/>
                <a:cs typeface="Calibri" panose="020F0502020204030204" pitchFamily="34" charset="0"/>
              </a:rPr>
              <a:t>NEW YORK:</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9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ES: visita della Statua della Libertà  e di </a:t>
            </a:r>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Ellis Island. </a:t>
            </a:r>
            <a:br>
              <a:rPr lang="it-IT" sz="29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a:t>
            </a:r>
            <a:r>
              <a:rPr lang="it-IT" sz="29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Statua della Libertà</a:t>
            </a:r>
            <a:r>
              <a:rPr lang="it-IT" sz="29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 </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il cui nome completo è </a:t>
            </a:r>
            <a:r>
              <a:rPr lang="it-IT" sz="29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Libertà che illumina il mondo,</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un simbolo di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New York"/>
              </a:rPr>
              <a:t>New York</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degli interi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tati Uniti d'America"/>
              </a:rPr>
              <a:t>Stati Uniti d'America</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uno dei monumenti più importanti e conosciuti al mondo. È situata all'entrata del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Porto di New York"/>
              </a:rPr>
              <a:t>porto</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 fiume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Hudson"/>
              </a:rPr>
              <a:t>Hudson</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al centro della baia di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Manhattan"/>
              </a:rPr>
              <a:t>Manhattan</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sulla rocciosa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Liberty Island"/>
              </a:rPr>
              <a:t>Liberty Island</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undefined">
            <a:extLst>
              <a:ext uri="{FF2B5EF4-FFF2-40B4-BE49-F238E27FC236}">
                <a16:creationId xmlns:a16="http://schemas.microsoft.com/office/drawing/2014/main" id="{BB13F0AE-288D-7163-143B-757D019A5F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3549" y="892498"/>
            <a:ext cx="1743746" cy="39132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6882FC6-03F4-A77C-FD52-F0F3298CEB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5079" y="1384521"/>
            <a:ext cx="5112160" cy="3421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35F67CE8-61FB-4BF0-4DC4-D2E63BE76E85}"/>
              </a:ext>
            </a:extLst>
          </p:cNvPr>
          <p:cNvPicPr>
            <a:picLocks noChangeAspect="1"/>
          </p:cNvPicPr>
          <p:nvPr/>
        </p:nvPicPr>
        <p:blipFill>
          <a:blip r:embed="rId2"/>
          <a:stretch>
            <a:fillRect/>
          </a:stretch>
        </p:blipFill>
        <p:spPr>
          <a:xfrm>
            <a:off x="1007062" y="1565029"/>
            <a:ext cx="10177873" cy="3727942"/>
          </a:xfrm>
          <a:prstGeom prst="rect">
            <a:avLst/>
          </a:prstGeom>
        </p:spPr>
      </p:pic>
    </p:spTree>
    <p:extLst>
      <p:ext uri="{BB962C8B-B14F-4D97-AF65-F5344CB8AC3E}">
        <p14:creationId xmlns:p14="http://schemas.microsoft.com/office/powerpoint/2010/main" val="34733103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11</TotalTime>
  <Words>954</Words>
  <Application>Microsoft Office PowerPoint</Application>
  <PresentationFormat>Widescreen</PresentationFormat>
  <Paragraphs>67</Paragraphs>
  <Slides>13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Calibri</vt:lpstr>
      <vt:lpstr>Calibri Light</vt:lpstr>
      <vt:lpstr>Cavolini</vt:lpstr>
      <vt:lpstr>Gill Sans MT</vt:lpstr>
      <vt:lpstr>Nirmala UI</vt:lpstr>
      <vt:lpstr>Wingdings 2</vt:lpstr>
      <vt:lpstr>Dividendi</vt:lpstr>
      <vt:lpstr>Presentazione standard di PowerPoint</vt:lpstr>
      <vt:lpstr>NEW YORK COLUMBIA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NEW YORK LIU COLUMBIA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cp:revision>
  <dcterms:modified xsi:type="dcterms:W3CDTF">2024-12-02T08:44:37Z</dcterms:modified>
</cp:coreProperties>
</file>