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89" r:id="rId1"/>
  </p:sldMasterIdLst>
  <p:notesMasterIdLst>
    <p:notesMasterId r:id="rId15"/>
  </p:notesMasterIdLst>
  <p:sldIdLst>
    <p:sldId id="295" r:id="rId2"/>
    <p:sldId id="291" r:id="rId3"/>
    <p:sldId id="258" r:id="rId4"/>
    <p:sldId id="257" r:id="rId5"/>
    <p:sldId id="260" r:id="rId6"/>
    <p:sldId id="259" r:id="rId7"/>
    <p:sldId id="269" r:id="rId8"/>
    <p:sldId id="268" r:id="rId9"/>
    <p:sldId id="299" r:id="rId10"/>
    <p:sldId id="296" r:id="rId11"/>
    <p:sldId id="297" r:id="rId12"/>
    <p:sldId id="298" r:id="rId13"/>
    <p:sldId id="272" r:id="rId1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0C75E25-8F37-4D38-819E-80CF8B9ABF43}" v="153" dt="2024-11-29T08:51:11.381"/>
  </p1510:revLst>
</p1510:revInfo>
</file>

<file path=ppt/tableStyles.xml><?xml version="1.0" encoding="utf-8"?>
<a:tblStyleLst xmlns:a="http://schemas.openxmlformats.org/drawingml/2006/main" def="{5940675A-B579-460E-94D1-54222C63F5DA}">
  <a:tblStyle styleId="{4C3C2611-4C71-4FC5-86AE-919BDF0F9419}"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DD4EA"/>
          </a:solidFill>
        </a:fill>
      </a:tcStyle>
    </a:wholeTbl>
    <a:band2H>
      <a:tcTxStyle/>
      <a:tcStyle>
        <a:tcBdr/>
        <a:fill>
          <a:solidFill>
            <a:srgbClr val="E8EBF5"/>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0E0E0"/>
          </a:solidFill>
        </a:fill>
      </a:tcStyle>
    </a:wholeTbl>
    <a:band2H>
      <a:tcTxStyle/>
      <a:tcStyle>
        <a:tcBdr/>
        <a:fill>
          <a:solidFill>
            <a:srgbClr val="F0F0F0"/>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4E2CE"/>
          </a:solidFill>
        </a:fill>
      </a:tcStyle>
    </a:wholeTbl>
    <a:band2H>
      <a:tcTxStyle/>
      <a:tcStyle>
        <a:tcBdr/>
        <a:fill>
          <a:solidFill>
            <a:srgbClr val="EBF1E8"/>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in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 styleId="{5940675A-B579-460E-94D1-54222C63F5DA}" styleName="Nessuno stile, griglia tabella">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8" d="100"/>
          <a:sy n="78" d="100"/>
        </p:scale>
        <p:origin x="850"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21"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20"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ilvia Ferrari" userId="9ce1c88a-8045-47af-8589-8ffbfaf5df58" providerId="ADAL" clId="{80C75E25-8F37-4D38-819E-80CF8B9ABF43}"/>
    <pc:docChg chg="undo custSel modSld">
      <pc:chgData name="Silvia Ferrari" userId="9ce1c88a-8045-47af-8589-8ffbfaf5df58" providerId="ADAL" clId="{80C75E25-8F37-4D38-819E-80CF8B9ABF43}" dt="2024-12-03T09:38:07.001" v="176" actId="20577"/>
      <pc:docMkLst>
        <pc:docMk/>
      </pc:docMkLst>
      <pc:sldChg chg="modSp mod">
        <pc:chgData name="Silvia Ferrari" userId="9ce1c88a-8045-47af-8589-8ffbfaf5df58" providerId="ADAL" clId="{80C75E25-8F37-4D38-819E-80CF8B9ABF43}" dt="2024-12-03T09:38:07.001" v="176" actId="20577"/>
        <pc:sldMkLst>
          <pc:docMk/>
          <pc:sldMk cId="816130011" sldId="269"/>
        </pc:sldMkLst>
        <pc:spChg chg="mod">
          <ac:chgData name="Silvia Ferrari" userId="9ce1c88a-8045-47af-8589-8ffbfaf5df58" providerId="ADAL" clId="{80C75E25-8F37-4D38-819E-80CF8B9ABF43}" dt="2024-12-03T09:38:07.001" v="176" actId="20577"/>
          <ac:spMkLst>
            <pc:docMk/>
            <pc:sldMk cId="816130011" sldId="269"/>
            <ac:spMk id="5" creationId="{C79341AF-326D-9C84-18FB-F01EF0DCCA21}"/>
          </ac:spMkLst>
        </pc:spChg>
      </pc:sldChg>
    </pc:docChg>
  </pc:docChgLst>
  <pc:docChgLst>
    <pc:chgData name="Emanuela Marca" userId="b9e67590-a423-466d-821f-072eaf8759cc" providerId="ADAL" clId="{C0542332-E10D-4F97-B275-89FF686493DB}"/>
    <pc:docChg chg="undo custSel delSld modSld">
      <pc:chgData name="Emanuela Marca" userId="b9e67590-a423-466d-821f-072eaf8759cc" providerId="ADAL" clId="{C0542332-E10D-4F97-B275-89FF686493DB}" dt="2024-11-18T15:26:45.519" v="262" actId="1076"/>
      <pc:docMkLst>
        <pc:docMk/>
      </pc:docMkLst>
      <pc:sldChg chg="addSp delSp modSp mod">
        <pc:chgData name="Emanuela Marca" userId="b9e67590-a423-466d-821f-072eaf8759cc" providerId="ADAL" clId="{C0542332-E10D-4F97-B275-89FF686493DB}" dt="2024-11-18T15:17:12.778" v="63" actId="1076"/>
        <pc:sldMkLst>
          <pc:docMk/>
          <pc:sldMk cId="0" sldId="257"/>
        </pc:sldMkLst>
        <pc:spChg chg="mod">
          <ac:chgData name="Emanuela Marca" userId="b9e67590-a423-466d-821f-072eaf8759cc" providerId="ADAL" clId="{C0542332-E10D-4F97-B275-89FF686493DB}" dt="2024-11-18T15:16:38.619" v="58" actId="20577"/>
          <ac:spMkLst>
            <pc:docMk/>
            <pc:sldMk cId="0" sldId="257"/>
            <ac:spMk id="5" creationId="{8257BA7E-D798-1EA3-CDC0-6F9DECED0355}"/>
          </ac:spMkLst>
        </pc:spChg>
        <pc:picChg chg="del">
          <ac:chgData name="Emanuela Marca" userId="b9e67590-a423-466d-821f-072eaf8759cc" providerId="ADAL" clId="{C0542332-E10D-4F97-B275-89FF686493DB}" dt="2024-11-18T15:16:31.723" v="56" actId="478"/>
          <ac:picMkLst>
            <pc:docMk/>
            <pc:sldMk cId="0" sldId="257"/>
            <ac:picMk id="2" creationId="{341282C4-9438-505B-06DE-CAFAF746E3FE}"/>
          </ac:picMkLst>
        </pc:picChg>
        <pc:picChg chg="add mod">
          <ac:chgData name="Emanuela Marca" userId="b9e67590-a423-466d-821f-072eaf8759cc" providerId="ADAL" clId="{C0542332-E10D-4F97-B275-89FF686493DB}" dt="2024-11-18T15:17:12.778" v="63" actId="1076"/>
          <ac:picMkLst>
            <pc:docMk/>
            <pc:sldMk cId="0" sldId="257"/>
            <ac:picMk id="2050" creationId="{179011D8-4CEE-6D7B-2E42-8343DD4C5C51}"/>
          </ac:picMkLst>
        </pc:picChg>
      </pc:sldChg>
      <pc:sldChg chg="addSp delSp modSp mod">
        <pc:chgData name="Emanuela Marca" userId="b9e67590-a423-466d-821f-072eaf8759cc" providerId="ADAL" clId="{C0542332-E10D-4F97-B275-89FF686493DB}" dt="2024-11-18T15:16:24.876" v="55" actId="27636"/>
        <pc:sldMkLst>
          <pc:docMk/>
          <pc:sldMk cId="0" sldId="258"/>
        </pc:sldMkLst>
        <pc:spChg chg="mod">
          <ac:chgData name="Emanuela Marca" userId="b9e67590-a423-466d-821f-072eaf8759cc" providerId="ADAL" clId="{C0542332-E10D-4F97-B275-89FF686493DB}" dt="2024-11-18T15:16:24.876" v="55" actId="27636"/>
          <ac:spMkLst>
            <pc:docMk/>
            <pc:sldMk cId="0" sldId="258"/>
            <ac:spMk id="6" creationId="{63728FF8-8F52-C469-69A2-31CCF1958CE4}"/>
          </ac:spMkLst>
        </pc:spChg>
        <pc:spChg chg="mod ord">
          <ac:chgData name="Emanuela Marca" userId="b9e67590-a423-466d-821f-072eaf8759cc" providerId="ADAL" clId="{C0542332-E10D-4F97-B275-89FF686493DB}" dt="2024-11-18T15:15:54.845" v="51" actId="1076"/>
          <ac:spMkLst>
            <pc:docMk/>
            <pc:sldMk cId="0" sldId="258"/>
            <ac:spMk id="8" creationId="{06BC9EAC-1337-466E-8E4C-46EB3D5151A9}"/>
          </ac:spMkLst>
        </pc:spChg>
        <pc:picChg chg="del">
          <ac:chgData name="Emanuela Marca" userId="b9e67590-a423-466d-821f-072eaf8759cc" providerId="ADAL" clId="{C0542332-E10D-4F97-B275-89FF686493DB}" dt="2024-11-18T15:15:23.989" v="42" actId="478"/>
          <ac:picMkLst>
            <pc:docMk/>
            <pc:sldMk cId="0" sldId="258"/>
            <ac:picMk id="2" creationId="{08A11D64-AF14-8D61-9C98-BAC131EDE867}"/>
          </ac:picMkLst>
        </pc:picChg>
        <pc:picChg chg="add mod">
          <ac:chgData name="Emanuela Marca" userId="b9e67590-a423-466d-821f-072eaf8759cc" providerId="ADAL" clId="{C0542332-E10D-4F97-B275-89FF686493DB}" dt="2024-11-18T15:15:52.244" v="50" actId="1076"/>
          <ac:picMkLst>
            <pc:docMk/>
            <pc:sldMk cId="0" sldId="258"/>
            <ac:picMk id="3" creationId="{543E33D6-C712-F8CC-1CCF-E5C14106D75F}"/>
          </ac:picMkLst>
        </pc:picChg>
      </pc:sldChg>
      <pc:sldChg chg="addSp delSp modSp mod">
        <pc:chgData name="Emanuela Marca" userId="b9e67590-a423-466d-821f-072eaf8759cc" providerId="ADAL" clId="{C0542332-E10D-4F97-B275-89FF686493DB}" dt="2024-11-18T15:19:11.162" v="105" actId="1076"/>
        <pc:sldMkLst>
          <pc:docMk/>
          <pc:sldMk cId="0" sldId="259"/>
        </pc:sldMkLst>
        <pc:spChg chg="add del">
          <ac:chgData name="Emanuela Marca" userId="b9e67590-a423-466d-821f-072eaf8759cc" providerId="ADAL" clId="{C0542332-E10D-4F97-B275-89FF686493DB}" dt="2024-11-18T15:18:56.887" v="99" actId="22"/>
          <ac:spMkLst>
            <pc:docMk/>
            <pc:sldMk cId="0" sldId="259"/>
            <ac:spMk id="4" creationId="{431FF0E8-0C8D-E3A0-94A0-D67DF79273BF}"/>
          </ac:spMkLst>
        </pc:spChg>
        <pc:spChg chg="add">
          <ac:chgData name="Emanuela Marca" userId="b9e67590-a423-466d-821f-072eaf8759cc" providerId="ADAL" clId="{C0542332-E10D-4F97-B275-89FF686493DB}" dt="2024-11-18T15:19:02.437" v="100"/>
          <ac:spMkLst>
            <pc:docMk/>
            <pc:sldMk cId="0" sldId="259"/>
            <ac:spMk id="5" creationId="{FC2FFFC5-4C32-4CA9-76AA-902E5E5C3AA6}"/>
          </ac:spMkLst>
        </pc:spChg>
        <pc:picChg chg="add mod">
          <ac:chgData name="Emanuela Marca" userId="b9e67590-a423-466d-821f-072eaf8759cc" providerId="ADAL" clId="{C0542332-E10D-4F97-B275-89FF686493DB}" dt="2024-11-18T15:19:11.162" v="105" actId="1076"/>
          <ac:picMkLst>
            <pc:docMk/>
            <pc:sldMk cId="0" sldId="259"/>
            <ac:picMk id="6" creationId="{B67BF7B6-1D60-F946-CBAD-24B4700892C2}"/>
          </ac:picMkLst>
        </pc:picChg>
        <pc:picChg chg="del">
          <ac:chgData name="Emanuela Marca" userId="b9e67590-a423-466d-821f-072eaf8759cc" providerId="ADAL" clId="{C0542332-E10D-4F97-B275-89FF686493DB}" dt="2024-11-18T15:18:54.018" v="97" actId="478"/>
          <ac:picMkLst>
            <pc:docMk/>
            <pc:sldMk cId="0" sldId="259"/>
            <ac:picMk id="1026" creationId="{7DE6150C-21AE-8797-A3E5-B52F9EC2DD08}"/>
          </ac:picMkLst>
        </pc:picChg>
      </pc:sldChg>
      <pc:sldChg chg="addSp delSp modSp mod">
        <pc:chgData name="Emanuela Marca" userId="b9e67590-a423-466d-821f-072eaf8759cc" providerId="ADAL" clId="{C0542332-E10D-4F97-B275-89FF686493DB}" dt="2024-11-18T15:18:18.809" v="96" actId="1076"/>
        <pc:sldMkLst>
          <pc:docMk/>
          <pc:sldMk cId="0" sldId="260"/>
        </pc:sldMkLst>
        <pc:spChg chg="mod">
          <ac:chgData name="Emanuela Marca" userId="b9e67590-a423-466d-821f-072eaf8759cc" providerId="ADAL" clId="{C0542332-E10D-4F97-B275-89FF686493DB}" dt="2024-11-18T15:18:00.632" v="93" actId="27636"/>
          <ac:spMkLst>
            <pc:docMk/>
            <pc:sldMk cId="0" sldId="260"/>
            <ac:spMk id="3" creationId="{1DD07556-D093-0907-B75A-68B05D2DDA59}"/>
          </ac:spMkLst>
        </pc:spChg>
        <pc:picChg chg="add mod">
          <ac:chgData name="Emanuela Marca" userId="b9e67590-a423-466d-821f-072eaf8759cc" providerId="ADAL" clId="{C0542332-E10D-4F97-B275-89FF686493DB}" dt="2024-11-18T15:18:18.809" v="96" actId="1076"/>
          <ac:picMkLst>
            <pc:docMk/>
            <pc:sldMk cId="0" sldId="260"/>
            <ac:picMk id="2" creationId="{317146C0-72C2-2832-8F58-392D00FC7667}"/>
          </ac:picMkLst>
        </pc:picChg>
        <pc:picChg chg="del">
          <ac:chgData name="Emanuela Marca" userId="b9e67590-a423-466d-821f-072eaf8759cc" providerId="ADAL" clId="{C0542332-E10D-4F97-B275-89FF686493DB}" dt="2024-11-18T15:18:06.118" v="94" actId="478"/>
          <ac:picMkLst>
            <pc:docMk/>
            <pc:sldMk cId="0" sldId="260"/>
            <ac:picMk id="4" creationId="{9DAD2A93-022B-6186-46CB-9BD965A22041}"/>
          </ac:picMkLst>
        </pc:picChg>
      </pc:sldChg>
      <pc:sldChg chg="addSp delSp modSp mod">
        <pc:chgData name="Emanuela Marca" userId="b9e67590-a423-466d-821f-072eaf8759cc" providerId="ADAL" clId="{C0542332-E10D-4F97-B275-89FF686493DB}" dt="2024-11-18T15:24:34.635" v="225" actId="1076"/>
        <pc:sldMkLst>
          <pc:docMk/>
          <pc:sldMk cId="0" sldId="268"/>
        </pc:sldMkLst>
        <pc:spChg chg="mod">
          <ac:chgData name="Emanuela Marca" userId="b9e67590-a423-466d-821f-072eaf8759cc" providerId="ADAL" clId="{C0542332-E10D-4F97-B275-89FF686493DB}" dt="2024-11-18T15:24:13.116" v="217" actId="20577"/>
          <ac:spMkLst>
            <pc:docMk/>
            <pc:sldMk cId="0" sldId="268"/>
            <ac:spMk id="3" creationId="{4826DC31-189C-1F25-50AE-009925BDB303}"/>
          </ac:spMkLst>
        </pc:spChg>
        <pc:picChg chg="del">
          <ac:chgData name="Emanuela Marca" userId="b9e67590-a423-466d-821f-072eaf8759cc" providerId="ADAL" clId="{C0542332-E10D-4F97-B275-89FF686493DB}" dt="2024-11-18T15:24:18.155" v="218" actId="478"/>
          <ac:picMkLst>
            <pc:docMk/>
            <pc:sldMk cId="0" sldId="268"/>
            <ac:picMk id="2054" creationId="{B08BA03F-440D-1425-0D32-CFD9C03E5DD8}"/>
          </ac:picMkLst>
        </pc:picChg>
        <pc:picChg chg="add mod">
          <ac:chgData name="Emanuela Marca" userId="b9e67590-a423-466d-821f-072eaf8759cc" providerId="ADAL" clId="{C0542332-E10D-4F97-B275-89FF686493DB}" dt="2024-11-18T15:24:34.635" v="225" actId="1076"/>
          <ac:picMkLst>
            <pc:docMk/>
            <pc:sldMk cId="0" sldId="268"/>
            <ac:picMk id="4098" creationId="{8BEF3109-63B4-3AA2-A719-8380ECAA6AE0}"/>
          </ac:picMkLst>
        </pc:picChg>
      </pc:sldChg>
      <pc:sldChg chg="addSp delSp modSp mod">
        <pc:chgData name="Emanuela Marca" userId="b9e67590-a423-466d-821f-072eaf8759cc" providerId="ADAL" clId="{C0542332-E10D-4F97-B275-89FF686493DB}" dt="2024-11-18T15:21:11.761" v="175" actId="1076"/>
        <pc:sldMkLst>
          <pc:docMk/>
          <pc:sldMk cId="816130011" sldId="269"/>
        </pc:sldMkLst>
        <pc:spChg chg="mod">
          <ac:chgData name="Emanuela Marca" userId="b9e67590-a423-466d-821f-072eaf8759cc" providerId="ADAL" clId="{C0542332-E10D-4F97-B275-89FF686493DB}" dt="2024-11-18T15:20:43.314" v="165" actId="20577"/>
          <ac:spMkLst>
            <pc:docMk/>
            <pc:sldMk cId="816130011" sldId="269"/>
            <ac:spMk id="5" creationId="{C79341AF-326D-9C84-18FB-F01EF0DCCA21}"/>
          </ac:spMkLst>
        </pc:spChg>
        <pc:picChg chg="del">
          <ac:chgData name="Emanuela Marca" userId="b9e67590-a423-466d-821f-072eaf8759cc" providerId="ADAL" clId="{C0542332-E10D-4F97-B275-89FF686493DB}" dt="2024-11-18T15:20:48.075" v="167" actId="478"/>
          <ac:picMkLst>
            <pc:docMk/>
            <pc:sldMk cId="816130011" sldId="269"/>
            <ac:picMk id="2" creationId="{4C2AB68A-AEC4-8415-FB71-CBC4412D314A}"/>
          </ac:picMkLst>
        </pc:picChg>
        <pc:picChg chg="add mod">
          <ac:chgData name="Emanuela Marca" userId="b9e67590-a423-466d-821f-072eaf8759cc" providerId="ADAL" clId="{C0542332-E10D-4F97-B275-89FF686493DB}" dt="2024-11-18T15:21:11.761" v="175" actId="1076"/>
          <ac:picMkLst>
            <pc:docMk/>
            <pc:sldMk cId="816130011" sldId="269"/>
            <ac:picMk id="3" creationId="{0EF5A4A3-8781-8DDA-8F31-9FEB9FD49AA4}"/>
          </ac:picMkLst>
        </pc:picChg>
        <pc:picChg chg="mod">
          <ac:chgData name="Emanuela Marca" userId="b9e67590-a423-466d-821f-072eaf8759cc" providerId="ADAL" clId="{C0542332-E10D-4F97-B275-89FF686493DB}" dt="2024-11-18T15:20:47.094" v="166" actId="1076"/>
          <ac:picMkLst>
            <pc:docMk/>
            <pc:sldMk cId="816130011" sldId="269"/>
            <ac:picMk id="6" creationId="{A7118488-D06F-9902-C29E-F3CBDA3DD04A}"/>
          </ac:picMkLst>
        </pc:picChg>
      </pc:sldChg>
      <pc:sldChg chg="addSp delSp modSp mod">
        <pc:chgData name="Emanuela Marca" userId="b9e67590-a423-466d-821f-072eaf8759cc" providerId="ADAL" clId="{C0542332-E10D-4F97-B275-89FF686493DB}" dt="2024-11-18T15:15:17.643" v="40" actId="1076"/>
        <pc:sldMkLst>
          <pc:docMk/>
          <pc:sldMk cId="557908453" sldId="291"/>
        </pc:sldMkLst>
        <pc:spChg chg="mod">
          <ac:chgData name="Emanuela Marca" userId="b9e67590-a423-466d-821f-072eaf8759cc" providerId="ADAL" clId="{C0542332-E10D-4F97-B275-89FF686493DB}" dt="2024-11-18T15:13:25.829" v="28" actId="20577"/>
          <ac:spMkLst>
            <pc:docMk/>
            <pc:sldMk cId="557908453" sldId="291"/>
            <ac:spMk id="2" creationId="{76A3A5C0-0C5A-2036-4CF2-FECF5633B883}"/>
          </ac:spMkLst>
        </pc:spChg>
        <pc:spChg chg="mod">
          <ac:chgData name="Emanuela Marca" userId="b9e67590-a423-466d-821f-072eaf8759cc" providerId="ADAL" clId="{C0542332-E10D-4F97-B275-89FF686493DB}" dt="2024-11-18T15:14:43.835" v="33" actId="2711"/>
          <ac:spMkLst>
            <pc:docMk/>
            <pc:sldMk cId="557908453" sldId="291"/>
            <ac:spMk id="3" creationId="{52C0346C-90D5-FA15-A87B-1FDE189C6499}"/>
          </ac:spMkLst>
        </pc:spChg>
        <pc:spChg chg="add">
          <ac:chgData name="Emanuela Marca" userId="b9e67590-a423-466d-821f-072eaf8759cc" providerId="ADAL" clId="{C0542332-E10D-4F97-B275-89FF686493DB}" dt="2024-11-18T15:15:01.500" v="35"/>
          <ac:spMkLst>
            <pc:docMk/>
            <pc:sldMk cId="557908453" sldId="291"/>
            <ac:spMk id="4" creationId="{A9CA0033-15A1-C8B7-914A-1E9F9B22C29E}"/>
          </ac:spMkLst>
        </pc:spChg>
        <pc:picChg chg="del">
          <ac:chgData name="Emanuela Marca" userId="b9e67590-a423-466d-821f-072eaf8759cc" providerId="ADAL" clId="{C0542332-E10D-4F97-B275-89FF686493DB}" dt="2024-11-18T15:14:45.553" v="34" actId="478"/>
          <ac:picMkLst>
            <pc:docMk/>
            <pc:sldMk cId="557908453" sldId="291"/>
            <ac:picMk id="5" creationId="{E8C1A157-14A7-B956-4250-921DEBF6527D}"/>
          </ac:picMkLst>
        </pc:picChg>
        <pc:picChg chg="add mod">
          <ac:chgData name="Emanuela Marca" userId="b9e67590-a423-466d-821f-072eaf8759cc" providerId="ADAL" clId="{C0542332-E10D-4F97-B275-89FF686493DB}" dt="2024-11-18T15:15:17.643" v="40" actId="1076"/>
          <ac:picMkLst>
            <pc:docMk/>
            <pc:sldMk cId="557908453" sldId="291"/>
            <ac:picMk id="6" creationId="{E095BDF6-1A57-FAA6-AFA7-787DD16691A5}"/>
          </ac:picMkLst>
        </pc:picChg>
      </pc:sldChg>
      <pc:sldChg chg="del">
        <pc:chgData name="Emanuela Marca" userId="b9e67590-a423-466d-821f-072eaf8759cc" providerId="ADAL" clId="{C0542332-E10D-4F97-B275-89FF686493DB}" dt="2024-11-18T15:24:57.824" v="226" actId="47"/>
        <pc:sldMkLst>
          <pc:docMk/>
          <pc:sldMk cId="4046339978" sldId="292"/>
        </pc:sldMkLst>
      </pc:sldChg>
      <pc:sldChg chg="addSp delSp modSp mod">
        <pc:chgData name="Emanuela Marca" userId="b9e67590-a423-466d-821f-072eaf8759cc" providerId="ADAL" clId="{C0542332-E10D-4F97-B275-89FF686493DB}" dt="2024-11-18T15:26:45.519" v="262" actId="1076"/>
        <pc:sldMkLst>
          <pc:docMk/>
          <pc:sldMk cId="3614623119" sldId="296"/>
        </pc:sldMkLst>
        <pc:spChg chg="mod">
          <ac:chgData name="Emanuela Marca" userId="b9e67590-a423-466d-821f-072eaf8759cc" providerId="ADAL" clId="{C0542332-E10D-4F97-B275-89FF686493DB}" dt="2024-11-18T15:25:57.126" v="247" actId="20577"/>
          <ac:spMkLst>
            <pc:docMk/>
            <pc:sldMk cId="3614623119" sldId="296"/>
            <ac:spMk id="2" creationId="{B06CEFCA-C1D1-FBFA-726C-B6EEF654F256}"/>
          </ac:spMkLst>
        </pc:spChg>
        <pc:graphicFrameChg chg="modGraphic">
          <ac:chgData name="Emanuela Marca" userId="b9e67590-a423-466d-821f-072eaf8759cc" providerId="ADAL" clId="{C0542332-E10D-4F97-B275-89FF686493DB}" dt="2024-11-18T15:26:32.930" v="257" actId="20577"/>
          <ac:graphicFrameMkLst>
            <pc:docMk/>
            <pc:sldMk cId="3614623119" sldId="296"/>
            <ac:graphicFrameMk id="9" creationId="{FD88ABE6-8E98-C939-A5D8-85DA5DDEBDC4}"/>
          </ac:graphicFrameMkLst>
        </pc:graphicFrameChg>
        <pc:graphicFrameChg chg="modGraphic">
          <ac:chgData name="Emanuela Marca" userId="b9e67590-a423-466d-821f-072eaf8759cc" providerId="ADAL" clId="{C0542332-E10D-4F97-B275-89FF686493DB}" dt="2024-11-18T15:26:37.436" v="261" actId="20577"/>
          <ac:graphicFrameMkLst>
            <pc:docMk/>
            <pc:sldMk cId="3614623119" sldId="296"/>
            <ac:graphicFrameMk id="10" creationId="{4B330684-EE6B-AB25-3E16-4D7A009B9BEB}"/>
          </ac:graphicFrameMkLst>
        </pc:graphicFrameChg>
        <pc:picChg chg="del">
          <ac:chgData name="Emanuela Marca" userId="b9e67590-a423-466d-821f-072eaf8759cc" providerId="ADAL" clId="{C0542332-E10D-4F97-B275-89FF686493DB}" dt="2024-11-18T15:26:00.368" v="248" actId="478"/>
          <ac:picMkLst>
            <pc:docMk/>
            <pc:sldMk cId="3614623119" sldId="296"/>
            <ac:picMk id="4" creationId="{80EE6874-89E1-A9B3-BB9C-F809E28F83A6}"/>
          </ac:picMkLst>
        </pc:picChg>
        <pc:picChg chg="add mod">
          <ac:chgData name="Emanuela Marca" userId="b9e67590-a423-466d-821f-072eaf8759cc" providerId="ADAL" clId="{C0542332-E10D-4F97-B275-89FF686493DB}" dt="2024-11-18T15:26:45.519" v="262" actId="1076"/>
          <ac:picMkLst>
            <pc:docMk/>
            <pc:sldMk cId="3614623119" sldId="296"/>
            <ac:picMk id="5122" creationId="{97D0E1A4-3094-DC3B-C742-28379FD7A1D0}"/>
          </ac:picMkLst>
        </pc:picChg>
      </pc:sldChg>
      <pc:sldChg chg="addSp delSp modSp mod">
        <pc:chgData name="Emanuela Marca" userId="b9e67590-a423-466d-821f-072eaf8759cc" providerId="ADAL" clId="{C0542332-E10D-4F97-B275-89FF686493DB}" dt="2024-11-18T15:25:47.889" v="230" actId="1076"/>
        <pc:sldMkLst>
          <pc:docMk/>
          <pc:sldMk cId="894867496" sldId="299"/>
        </pc:sldMkLst>
        <pc:picChg chg="add mod">
          <ac:chgData name="Emanuela Marca" userId="b9e67590-a423-466d-821f-072eaf8759cc" providerId="ADAL" clId="{C0542332-E10D-4F97-B275-89FF686493DB}" dt="2024-11-18T15:25:47.889" v="230" actId="1076"/>
          <ac:picMkLst>
            <pc:docMk/>
            <pc:sldMk cId="894867496" sldId="299"/>
            <ac:picMk id="3" creationId="{45285CD0-8CE5-B266-A32F-9625AAC5AC3B}"/>
          </ac:picMkLst>
        </pc:picChg>
        <pc:picChg chg="del">
          <ac:chgData name="Emanuela Marca" userId="b9e67590-a423-466d-821f-072eaf8759cc" providerId="ADAL" clId="{C0542332-E10D-4F97-B275-89FF686493DB}" dt="2024-11-18T15:25:41" v="227" actId="478"/>
          <ac:picMkLst>
            <pc:docMk/>
            <pc:sldMk cId="894867496" sldId="299"/>
            <ac:picMk id="4" creationId="{2DB60FD6-B0F1-9D84-4C02-A7B0589E158A}"/>
          </ac:picMkLst>
        </pc:picChg>
      </pc:sldChg>
    </pc:docChg>
  </pc:docChgLst>
  <pc:docChgLst>
    <pc:chgData name="Emanuela Marca" userId="b9e67590-a423-466d-821f-072eaf8759cc" providerId="ADAL" clId="{FF9F20E1-6610-4878-9D91-ED4796CB3DC2}"/>
    <pc:docChg chg="undo custSel delSld modSld">
      <pc:chgData name="Emanuela Marca" userId="b9e67590-a423-466d-821f-072eaf8759cc" providerId="ADAL" clId="{FF9F20E1-6610-4878-9D91-ED4796CB3DC2}" dt="2024-11-15T16:37:07.309" v="1136" actId="1076"/>
      <pc:docMkLst>
        <pc:docMk/>
      </pc:docMkLst>
      <pc:sldChg chg="addSp delSp modSp mod">
        <pc:chgData name="Emanuela Marca" userId="b9e67590-a423-466d-821f-072eaf8759cc" providerId="ADAL" clId="{FF9F20E1-6610-4878-9D91-ED4796CB3DC2}" dt="2024-11-15T16:17:04.023" v="153" actId="1076"/>
        <pc:sldMkLst>
          <pc:docMk/>
          <pc:sldMk cId="0" sldId="257"/>
        </pc:sldMkLst>
        <pc:spChg chg="mod">
          <ac:chgData name="Emanuela Marca" userId="b9e67590-a423-466d-821f-072eaf8759cc" providerId="ADAL" clId="{FF9F20E1-6610-4878-9D91-ED4796CB3DC2}" dt="2024-11-15T16:17:04.023" v="153" actId="1076"/>
          <ac:spMkLst>
            <pc:docMk/>
            <pc:sldMk cId="0" sldId="257"/>
            <ac:spMk id="5" creationId="{8257BA7E-D798-1EA3-CDC0-6F9DECED0355}"/>
          </ac:spMkLst>
        </pc:spChg>
      </pc:sldChg>
      <pc:sldChg chg="addSp delSp modSp mod">
        <pc:chgData name="Emanuela Marca" userId="b9e67590-a423-466d-821f-072eaf8759cc" providerId="ADAL" clId="{FF9F20E1-6610-4878-9D91-ED4796CB3DC2}" dt="2024-11-15T16:14:13.962" v="62" actId="1076"/>
        <pc:sldMkLst>
          <pc:docMk/>
          <pc:sldMk cId="0" sldId="258"/>
        </pc:sldMkLst>
        <pc:spChg chg="mod">
          <ac:chgData name="Emanuela Marca" userId="b9e67590-a423-466d-821f-072eaf8759cc" providerId="ADAL" clId="{FF9F20E1-6610-4878-9D91-ED4796CB3DC2}" dt="2024-11-15T16:13:41.698" v="54" actId="27636"/>
          <ac:spMkLst>
            <pc:docMk/>
            <pc:sldMk cId="0" sldId="258"/>
            <ac:spMk id="6" creationId="{63728FF8-8F52-C469-69A2-31CCF1958CE4}"/>
          </ac:spMkLst>
        </pc:spChg>
        <pc:spChg chg="mod ord">
          <ac:chgData name="Emanuela Marca" userId="b9e67590-a423-466d-821f-072eaf8759cc" providerId="ADAL" clId="{FF9F20E1-6610-4878-9D91-ED4796CB3DC2}" dt="2024-11-15T16:14:13.962" v="62" actId="1076"/>
          <ac:spMkLst>
            <pc:docMk/>
            <pc:sldMk cId="0" sldId="258"/>
            <ac:spMk id="8" creationId="{06BC9EAC-1337-466E-8E4C-46EB3D5151A9}"/>
          </ac:spMkLst>
        </pc:spChg>
      </pc:sldChg>
      <pc:sldChg chg="addSp delSp modSp mod">
        <pc:chgData name="Emanuela Marca" userId="b9e67590-a423-466d-821f-072eaf8759cc" providerId="ADAL" clId="{FF9F20E1-6610-4878-9D91-ED4796CB3DC2}" dt="2024-11-15T16:20:50.163" v="392" actId="1076"/>
        <pc:sldMkLst>
          <pc:docMk/>
          <pc:sldMk cId="0" sldId="259"/>
        </pc:sldMkLst>
        <pc:spChg chg="mod">
          <ac:chgData name="Emanuela Marca" userId="b9e67590-a423-466d-821f-072eaf8759cc" providerId="ADAL" clId="{FF9F20E1-6610-4878-9D91-ED4796CB3DC2}" dt="2024-11-15T16:20:17.006" v="382" actId="20577"/>
          <ac:spMkLst>
            <pc:docMk/>
            <pc:sldMk cId="0" sldId="259"/>
            <ac:spMk id="3" creationId="{917EE069-9A50-7085-806F-3F083F4B0A91}"/>
          </ac:spMkLst>
        </pc:spChg>
      </pc:sldChg>
      <pc:sldChg chg="addSp delSp modSp mod">
        <pc:chgData name="Emanuela Marca" userId="b9e67590-a423-466d-821f-072eaf8759cc" providerId="ADAL" clId="{FF9F20E1-6610-4878-9D91-ED4796CB3DC2}" dt="2024-11-15T16:18:19.140" v="294" actId="1076"/>
        <pc:sldMkLst>
          <pc:docMk/>
          <pc:sldMk cId="0" sldId="260"/>
        </pc:sldMkLst>
        <pc:spChg chg="mod">
          <ac:chgData name="Emanuela Marca" userId="b9e67590-a423-466d-821f-072eaf8759cc" providerId="ADAL" clId="{FF9F20E1-6610-4878-9D91-ED4796CB3DC2}" dt="2024-11-15T16:18:02.845" v="292" actId="27636"/>
          <ac:spMkLst>
            <pc:docMk/>
            <pc:sldMk cId="0" sldId="260"/>
            <ac:spMk id="3" creationId="{1DD07556-D093-0907-B75A-68B05D2DDA59}"/>
          </ac:spMkLst>
        </pc:spChg>
      </pc:sldChg>
      <pc:sldChg chg="addSp delSp modSp mod setBg">
        <pc:chgData name="Emanuela Marca" userId="b9e67590-a423-466d-821f-072eaf8759cc" providerId="ADAL" clId="{FF9F20E1-6610-4878-9D91-ED4796CB3DC2}" dt="2024-11-15T16:30:44.604" v="887" actId="255"/>
        <pc:sldMkLst>
          <pc:docMk/>
          <pc:sldMk cId="0" sldId="268"/>
        </pc:sldMkLst>
        <pc:spChg chg="mod">
          <ac:chgData name="Emanuela Marca" userId="b9e67590-a423-466d-821f-072eaf8759cc" providerId="ADAL" clId="{FF9F20E1-6610-4878-9D91-ED4796CB3DC2}" dt="2024-11-15T16:30:44.604" v="887" actId="255"/>
          <ac:spMkLst>
            <pc:docMk/>
            <pc:sldMk cId="0" sldId="268"/>
            <ac:spMk id="3" creationId="{4826DC31-189C-1F25-50AE-009925BDB303}"/>
          </ac:spMkLst>
        </pc:spChg>
      </pc:sldChg>
      <pc:sldChg chg="addSp delSp modSp mod">
        <pc:chgData name="Emanuela Marca" userId="b9e67590-a423-466d-821f-072eaf8759cc" providerId="ADAL" clId="{FF9F20E1-6610-4878-9D91-ED4796CB3DC2}" dt="2024-11-15T16:22:56.338" v="537" actId="1076"/>
        <pc:sldMkLst>
          <pc:docMk/>
          <pc:sldMk cId="816130011" sldId="269"/>
        </pc:sldMkLst>
        <pc:spChg chg="mod">
          <ac:chgData name="Emanuela Marca" userId="b9e67590-a423-466d-821f-072eaf8759cc" providerId="ADAL" clId="{FF9F20E1-6610-4878-9D91-ED4796CB3DC2}" dt="2024-11-15T16:22:34.206" v="533" actId="20577"/>
          <ac:spMkLst>
            <pc:docMk/>
            <pc:sldMk cId="816130011" sldId="269"/>
            <ac:spMk id="5" creationId="{C79341AF-326D-9C84-18FB-F01EF0DCCA21}"/>
          </ac:spMkLst>
        </pc:spChg>
        <pc:picChg chg="mod">
          <ac:chgData name="Emanuela Marca" userId="b9e67590-a423-466d-821f-072eaf8759cc" providerId="ADAL" clId="{FF9F20E1-6610-4878-9D91-ED4796CB3DC2}" dt="2024-11-15T16:22:38.061" v="534" actId="1076"/>
          <ac:picMkLst>
            <pc:docMk/>
            <pc:sldMk cId="816130011" sldId="269"/>
            <ac:picMk id="6" creationId="{A7118488-D06F-9902-C29E-F3CBDA3DD04A}"/>
          </ac:picMkLst>
        </pc:picChg>
      </pc:sldChg>
      <pc:sldChg chg="del">
        <pc:chgData name="Emanuela Marca" userId="b9e67590-a423-466d-821f-072eaf8759cc" providerId="ADAL" clId="{FF9F20E1-6610-4878-9D91-ED4796CB3DC2}" dt="2024-11-15T16:33:43.357" v="1027" actId="47"/>
        <pc:sldMkLst>
          <pc:docMk/>
          <pc:sldMk cId="0" sldId="285"/>
        </pc:sldMkLst>
      </pc:sldChg>
      <pc:sldChg chg="addSp delSp modSp mod">
        <pc:chgData name="Emanuela Marca" userId="b9e67590-a423-466d-821f-072eaf8759cc" providerId="ADAL" clId="{FF9F20E1-6610-4878-9D91-ED4796CB3DC2}" dt="2024-11-15T16:13:18.892" v="51" actId="1076"/>
        <pc:sldMkLst>
          <pc:docMk/>
          <pc:sldMk cId="557908453" sldId="291"/>
        </pc:sldMkLst>
        <pc:spChg chg="mod">
          <ac:chgData name="Emanuela Marca" userId="b9e67590-a423-466d-821f-072eaf8759cc" providerId="ADAL" clId="{FF9F20E1-6610-4878-9D91-ED4796CB3DC2}" dt="2024-11-15T16:12:16.487" v="44" actId="20577"/>
          <ac:spMkLst>
            <pc:docMk/>
            <pc:sldMk cId="557908453" sldId="291"/>
            <ac:spMk id="2" creationId="{76A3A5C0-0C5A-2036-4CF2-FECF5633B883}"/>
          </ac:spMkLst>
        </pc:spChg>
        <pc:spChg chg="mod">
          <ac:chgData name="Emanuela Marca" userId="b9e67590-a423-466d-821f-072eaf8759cc" providerId="ADAL" clId="{FF9F20E1-6610-4878-9D91-ED4796CB3DC2}" dt="2024-11-15T16:13:13.490" v="50" actId="2711"/>
          <ac:spMkLst>
            <pc:docMk/>
            <pc:sldMk cId="557908453" sldId="291"/>
            <ac:spMk id="3" creationId="{52C0346C-90D5-FA15-A87B-1FDE189C6499}"/>
          </ac:spMkLst>
        </pc:spChg>
      </pc:sldChg>
      <pc:sldChg chg="addSp delSp modSp mod">
        <pc:chgData name="Emanuela Marca" userId="b9e67590-a423-466d-821f-072eaf8759cc" providerId="ADAL" clId="{FF9F20E1-6610-4878-9D91-ED4796CB3DC2}" dt="2024-11-15T16:33:08.266" v="1024" actId="1076"/>
        <pc:sldMkLst>
          <pc:docMk/>
          <pc:sldMk cId="4046339978" sldId="292"/>
        </pc:sldMkLst>
      </pc:sldChg>
      <pc:sldChg chg="delSp del mod">
        <pc:chgData name="Emanuela Marca" userId="b9e67590-a423-466d-821f-072eaf8759cc" providerId="ADAL" clId="{FF9F20E1-6610-4878-9D91-ED4796CB3DC2}" dt="2024-11-15T16:33:41.404" v="1026" actId="47"/>
        <pc:sldMkLst>
          <pc:docMk/>
          <pc:sldMk cId="1421323214" sldId="294"/>
        </pc:sldMkLst>
      </pc:sldChg>
      <pc:sldChg chg="addSp delSp modSp mod">
        <pc:chgData name="Emanuela Marca" userId="b9e67590-a423-466d-821f-072eaf8759cc" providerId="ADAL" clId="{FF9F20E1-6610-4878-9D91-ED4796CB3DC2}" dt="2024-11-15T16:36:46.833" v="1133" actId="20577"/>
        <pc:sldMkLst>
          <pc:docMk/>
          <pc:sldMk cId="3614623119" sldId="296"/>
        </pc:sldMkLst>
        <pc:spChg chg="mod">
          <ac:chgData name="Emanuela Marca" userId="b9e67590-a423-466d-821f-072eaf8759cc" providerId="ADAL" clId="{FF9F20E1-6610-4878-9D91-ED4796CB3DC2}" dt="2024-11-15T16:34:33.497" v="1065" actId="20577"/>
          <ac:spMkLst>
            <pc:docMk/>
            <pc:sldMk cId="3614623119" sldId="296"/>
            <ac:spMk id="2" creationId="{B06CEFCA-C1D1-FBFA-726C-B6EEF654F256}"/>
          </ac:spMkLst>
        </pc:spChg>
        <pc:graphicFrameChg chg="modGraphic">
          <ac:chgData name="Emanuela Marca" userId="b9e67590-a423-466d-821f-072eaf8759cc" providerId="ADAL" clId="{FF9F20E1-6610-4878-9D91-ED4796CB3DC2}" dt="2024-11-15T16:36:46.833" v="1133" actId="20577"/>
          <ac:graphicFrameMkLst>
            <pc:docMk/>
            <pc:sldMk cId="3614623119" sldId="296"/>
            <ac:graphicFrameMk id="8" creationId="{59F48D27-4F51-EDDA-3283-6A7CE3048068}"/>
          </ac:graphicFrameMkLst>
        </pc:graphicFrameChg>
        <pc:graphicFrameChg chg="modGraphic">
          <ac:chgData name="Emanuela Marca" userId="b9e67590-a423-466d-821f-072eaf8759cc" providerId="ADAL" clId="{FF9F20E1-6610-4878-9D91-ED4796CB3DC2}" dt="2024-11-15T16:34:52.675" v="1078" actId="20577"/>
          <ac:graphicFrameMkLst>
            <pc:docMk/>
            <pc:sldMk cId="3614623119" sldId="296"/>
            <ac:graphicFrameMk id="9" creationId="{FD88ABE6-8E98-C939-A5D8-85DA5DDEBDC4}"/>
          </ac:graphicFrameMkLst>
        </pc:graphicFrameChg>
        <pc:graphicFrameChg chg="modGraphic">
          <ac:chgData name="Emanuela Marca" userId="b9e67590-a423-466d-821f-072eaf8759cc" providerId="ADAL" clId="{FF9F20E1-6610-4878-9D91-ED4796CB3DC2}" dt="2024-11-15T16:35:17.272" v="1084" actId="21"/>
          <ac:graphicFrameMkLst>
            <pc:docMk/>
            <pc:sldMk cId="3614623119" sldId="296"/>
            <ac:graphicFrameMk id="10" creationId="{4B330684-EE6B-AB25-3E16-4D7A009B9BEB}"/>
          </ac:graphicFrameMkLst>
        </pc:graphicFrameChg>
      </pc:sldChg>
      <pc:sldChg chg="addSp delSp modSp">
        <pc:chgData name="Emanuela Marca" userId="b9e67590-a423-466d-821f-072eaf8759cc" providerId="ADAL" clId="{FF9F20E1-6610-4878-9D91-ED4796CB3DC2}" dt="2024-11-15T16:37:07.309" v="1136" actId="1076"/>
        <pc:sldMkLst>
          <pc:docMk/>
          <pc:sldMk cId="2806121081" sldId="297"/>
        </pc:sldMkLst>
        <pc:picChg chg="add mod">
          <ac:chgData name="Emanuela Marca" userId="b9e67590-a423-466d-821f-072eaf8759cc" providerId="ADAL" clId="{FF9F20E1-6610-4878-9D91-ED4796CB3DC2}" dt="2024-11-15T16:37:07.309" v="1136" actId="1076"/>
          <ac:picMkLst>
            <pc:docMk/>
            <pc:sldMk cId="2806121081" sldId="297"/>
            <ac:picMk id="4098" creationId="{0AEC6BB1-4CF4-438D-A3E0-C698BA7C66CD}"/>
          </ac:picMkLst>
        </pc:picChg>
      </pc:sldChg>
      <pc:sldChg chg="addSp delSp modSp mod">
        <pc:chgData name="Emanuela Marca" userId="b9e67590-a423-466d-821f-072eaf8759cc" providerId="ADAL" clId="{FF9F20E1-6610-4878-9D91-ED4796CB3DC2}" dt="2024-11-15T16:34:23.845" v="1045" actId="1076"/>
        <pc:sldMkLst>
          <pc:docMk/>
          <pc:sldMk cId="894867496" sldId="299"/>
        </pc:sldMkLst>
        <pc:spChg chg="mod">
          <ac:chgData name="Emanuela Marca" userId="b9e67590-a423-466d-821f-072eaf8759cc" providerId="ADAL" clId="{FF9F20E1-6610-4878-9D91-ED4796CB3DC2}" dt="2024-11-15T16:33:53.460" v="1041" actId="20577"/>
          <ac:spMkLst>
            <pc:docMk/>
            <pc:sldMk cId="894867496" sldId="299"/>
            <ac:spMk id="6" creationId="{4206DC0E-63E7-F7C9-8D54-86F85D015E0F}"/>
          </ac:spMkLst>
        </pc:spChg>
      </pc:sldChg>
    </pc:docChg>
  </pc:docChgLst>
  <pc:docChgLst>
    <pc:chgData name="Cristina Caldirola" userId="cb06114e-6366-4139-88b2-0704a089fcba" providerId="ADAL" clId="{EB27A29E-CC13-4ED1-8B14-26DC5E2A0B3A}"/>
    <pc:docChg chg="modSld">
      <pc:chgData name="Cristina Caldirola" userId="cb06114e-6366-4139-88b2-0704a089fcba" providerId="ADAL" clId="{EB27A29E-CC13-4ED1-8B14-26DC5E2A0B3A}" dt="2024-11-19T14:03:34.133" v="0" actId="20577"/>
      <pc:docMkLst>
        <pc:docMk/>
      </pc:docMkLst>
      <pc:sldChg chg="modSp mod">
        <pc:chgData name="Cristina Caldirola" userId="cb06114e-6366-4139-88b2-0704a089fcba" providerId="ADAL" clId="{EB27A29E-CC13-4ED1-8B14-26DC5E2A0B3A}" dt="2024-11-19T14:03:34.133" v="0" actId="20577"/>
        <pc:sldMkLst>
          <pc:docMk/>
          <pc:sldMk cId="0" sldId="260"/>
        </pc:sldMkLst>
        <pc:spChg chg="mod">
          <ac:chgData name="Cristina Caldirola" userId="cb06114e-6366-4139-88b2-0704a089fcba" providerId="ADAL" clId="{EB27A29E-CC13-4ED1-8B14-26DC5E2A0B3A}" dt="2024-11-19T14:03:34.133" v="0" actId="20577"/>
          <ac:spMkLst>
            <pc:docMk/>
            <pc:sldMk cId="0" sldId="260"/>
            <ac:spMk id="3" creationId="{1DD07556-D093-0907-B75A-68B05D2DDA59}"/>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8" name="Shape 108"/>
          <p:cNvSpPr>
            <a:spLocks noGrp="1" noRot="1" noChangeAspect="1"/>
          </p:cNvSpPr>
          <p:nvPr>
            <p:ph type="sldImg"/>
          </p:nvPr>
        </p:nvSpPr>
        <p:spPr>
          <a:xfrm>
            <a:off x="1143000" y="685800"/>
            <a:ext cx="4572000" cy="3429000"/>
          </a:xfrm>
          <a:prstGeom prst="rect">
            <a:avLst/>
          </a:prstGeom>
        </p:spPr>
        <p:txBody>
          <a:bodyPr/>
          <a:lstStyle/>
          <a:p>
            <a:endParaRPr/>
          </a:p>
        </p:txBody>
      </p:sp>
      <p:sp>
        <p:nvSpPr>
          <p:cNvPr id="109" name="Shape 109"/>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latinLnBrk="0">
      <a:defRPr sz="1200">
        <a:latin typeface="+mj-lt"/>
        <a:ea typeface="+mj-ea"/>
        <a:cs typeface="+mj-cs"/>
        <a:sym typeface="Calibri"/>
      </a:defRPr>
    </a:lvl1pPr>
    <a:lvl2pPr indent="228600" latinLnBrk="0">
      <a:defRPr sz="1200">
        <a:latin typeface="+mj-lt"/>
        <a:ea typeface="+mj-ea"/>
        <a:cs typeface="+mj-cs"/>
        <a:sym typeface="Calibri"/>
      </a:defRPr>
    </a:lvl2pPr>
    <a:lvl3pPr indent="457200" latinLnBrk="0">
      <a:defRPr sz="1200">
        <a:latin typeface="+mj-lt"/>
        <a:ea typeface="+mj-ea"/>
        <a:cs typeface="+mj-cs"/>
        <a:sym typeface="Calibri"/>
      </a:defRPr>
    </a:lvl3pPr>
    <a:lvl4pPr indent="685800" latinLnBrk="0">
      <a:defRPr sz="1200">
        <a:latin typeface="+mj-lt"/>
        <a:ea typeface="+mj-ea"/>
        <a:cs typeface="+mj-cs"/>
        <a:sym typeface="Calibri"/>
      </a:defRPr>
    </a:lvl4pPr>
    <a:lvl5pPr indent="914400" latinLnBrk="0">
      <a:defRPr sz="1200">
        <a:latin typeface="+mj-lt"/>
        <a:ea typeface="+mj-ea"/>
        <a:cs typeface="+mj-cs"/>
        <a:sym typeface="Calibri"/>
      </a:defRPr>
    </a:lvl5pPr>
    <a:lvl6pPr indent="1143000" latinLnBrk="0">
      <a:defRPr sz="1200">
        <a:latin typeface="+mj-lt"/>
        <a:ea typeface="+mj-ea"/>
        <a:cs typeface="+mj-cs"/>
        <a:sym typeface="Calibri"/>
      </a:defRPr>
    </a:lvl6pPr>
    <a:lvl7pPr indent="1371600" latinLnBrk="0">
      <a:defRPr sz="1200">
        <a:latin typeface="+mj-lt"/>
        <a:ea typeface="+mj-ea"/>
        <a:cs typeface="+mj-cs"/>
        <a:sym typeface="Calibri"/>
      </a:defRPr>
    </a:lvl7pPr>
    <a:lvl8pPr indent="1600200" latinLnBrk="0">
      <a:defRPr sz="1200">
        <a:latin typeface="+mj-lt"/>
        <a:ea typeface="+mj-ea"/>
        <a:cs typeface="+mj-cs"/>
        <a:sym typeface="Calibri"/>
      </a:defRPr>
    </a:lvl8pPr>
    <a:lvl9pPr indent="1828800" latinLnBrk="0">
      <a:defRPr sz="1200">
        <a:latin typeface="+mj-lt"/>
        <a:ea typeface="+mj-ea"/>
        <a:cs typeface="+mj-cs"/>
        <a:sym typeface="Calibri"/>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7" name="Rectangle 6"/>
          <p:cNvSpPr/>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1" y="1020431"/>
            <a:ext cx="10993549" cy="1475013"/>
          </a:xfrm>
          <a:effectLst/>
        </p:spPr>
        <p:txBody>
          <a:bodyPr anchor="b">
            <a:normAutofit/>
          </a:bodyPr>
          <a:lstStyle>
            <a:lvl1pPr>
              <a:defRPr sz="3600">
                <a:solidFill>
                  <a:schemeClr val="accent1"/>
                </a:solidFill>
              </a:defRPr>
            </a:lvl1pPr>
          </a:lstStyle>
          <a:p>
            <a:r>
              <a:rPr lang="it-IT"/>
              <a:t>Fare clic per modificare lo stile del titolo dello schema</a:t>
            </a:r>
            <a:endParaRPr lang="en-US"/>
          </a:p>
        </p:txBody>
      </p:sp>
      <p:sp>
        <p:nvSpPr>
          <p:cNvPr id="3" name="Subtitle 2"/>
          <p:cNvSpPr>
            <a:spLocks noGrp="1"/>
          </p:cNvSpPr>
          <p:nvPr>
            <p:ph type="subTitle" idx="1"/>
          </p:nvPr>
        </p:nvSpPr>
        <p:spPr>
          <a:xfrm>
            <a:off x="581194" y="2495445"/>
            <a:ext cx="10993546" cy="590321"/>
          </a:xfrm>
        </p:spPr>
        <p:txBody>
          <a:bodyPr anchor="t">
            <a:normAutofit/>
          </a:bodyPr>
          <a:lstStyle>
            <a:lvl1pPr marL="0" indent="0" algn="l">
              <a:buNone/>
              <a:defRPr sz="1600" cap="all">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a:t>Fare clic per modificare lo stile del sottotitolo dello schema</a:t>
            </a:r>
            <a:endParaRPr lang="en-US"/>
          </a:p>
        </p:txBody>
      </p:sp>
      <p:sp>
        <p:nvSpPr>
          <p:cNvPr id="4" name="Date Placeholder 3"/>
          <p:cNvSpPr>
            <a:spLocks noGrp="1"/>
          </p:cNvSpPr>
          <p:nvPr>
            <p:ph type="dt" sz="half" idx="10"/>
          </p:nvPr>
        </p:nvSpPr>
        <p:spPr>
          <a:xfrm>
            <a:off x="7605951" y="5956137"/>
            <a:ext cx="2844800" cy="365125"/>
          </a:xfrm>
        </p:spPr>
        <p:txBody>
          <a:bodyPr/>
          <a:lstStyle>
            <a:lvl1pPr>
              <a:defRPr>
                <a:solidFill>
                  <a:schemeClr val="accent1">
                    <a:lumMod val="75000"/>
                    <a:lumOff val="25000"/>
                  </a:schemeClr>
                </a:solidFill>
              </a:defRPr>
            </a:lvl1pPr>
          </a:lstStyle>
          <a:p>
            <a:fld id="{B61BEF0D-F0BB-DE4B-95CE-6DB70DBA9567}" type="datetimeFigureOut">
              <a:rPr lang="en-US" smtClean="0"/>
              <a:pPr/>
              <a:t>12/3/2024</a:t>
            </a:fld>
            <a:endParaRPr lang="en-US"/>
          </a:p>
        </p:txBody>
      </p:sp>
      <p:sp>
        <p:nvSpPr>
          <p:cNvPr id="5" name="Footer Placeholder 4"/>
          <p:cNvSpPr>
            <a:spLocks noGrp="1"/>
          </p:cNvSpPr>
          <p:nvPr>
            <p:ph type="ftr" sz="quarter" idx="11"/>
          </p:nvPr>
        </p:nvSpPr>
        <p:spPr>
          <a:xfrm>
            <a:off x="581192" y="5951811"/>
            <a:ext cx="6917210" cy="365125"/>
          </a:xfrm>
        </p:spPr>
        <p:txBody>
          <a:bodyPr/>
          <a:lstStyle>
            <a:lvl1pPr>
              <a:defRPr>
                <a:solidFill>
                  <a:schemeClr val="accent1">
                    <a:lumMod val="75000"/>
                    <a:lumOff val="25000"/>
                  </a:schemeClr>
                </a:solidFill>
              </a:defRPr>
            </a:lvl1pPr>
          </a:lstStyle>
          <a:p>
            <a:endParaRPr lang="en-US"/>
          </a:p>
        </p:txBody>
      </p:sp>
      <p:sp>
        <p:nvSpPr>
          <p:cNvPr id="6" name="Slide Number Placeholder 5"/>
          <p:cNvSpPr>
            <a:spLocks noGrp="1"/>
          </p:cNvSpPr>
          <p:nvPr>
            <p:ph type="sldNum" sz="quarter" idx="12"/>
          </p:nvPr>
        </p:nvSpPr>
        <p:spPr>
          <a:xfrm>
            <a:off x="10558300" y="5956137"/>
            <a:ext cx="1016440" cy="365125"/>
          </a:xfrm>
        </p:spPr>
        <p:txBody>
          <a:bodyPr/>
          <a:lstStyle>
            <a:lvl1pPr>
              <a:defRPr>
                <a:solidFill>
                  <a:schemeClr val="accent1">
                    <a:lumMod val="75000"/>
                    <a:lumOff val="25000"/>
                  </a:schemeClr>
                </a:solidFill>
              </a:defRPr>
            </a:lvl1pPr>
          </a:lstStyle>
          <a:p>
            <a:fld id="{86CB4B4D-7CA3-9044-876B-883B54F8677D}" type="slidenum">
              <a:rPr lang="it-IT" smtClean="0"/>
              <a:t>‹N›</a:t>
            </a:fld>
            <a:endParaRPr lang="it-IT"/>
          </a:p>
        </p:txBody>
      </p:sp>
    </p:spTree>
    <p:extLst>
      <p:ext uri="{BB962C8B-B14F-4D97-AF65-F5344CB8AC3E}">
        <p14:creationId xmlns:p14="http://schemas.microsoft.com/office/powerpoint/2010/main" val="10908658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8" name="Rectangle 7"/>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9" name="Title 1"/>
          <p:cNvSpPr>
            <a:spLocks noGrp="1"/>
          </p:cNvSpPr>
          <p:nvPr>
            <p:ph type="title"/>
          </p:nvPr>
        </p:nvSpPr>
        <p:spPr>
          <a:xfrm>
            <a:off x="581192" y="702156"/>
            <a:ext cx="11029616" cy="1013800"/>
          </a:xfrm>
        </p:spPr>
        <p:txBody>
          <a:bodyPr/>
          <a:lstStyle/>
          <a:p>
            <a:r>
              <a:rPr lang="it-IT"/>
              <a:t>Fare clic per modificare lo stile del titolo dello schema</a:t>
            </a:r>
            <a:endParaRPr lang="en-US"/>
          </a:p>
        </p:txBody>
      </p:sp>
      <p:sp>
        <p:nvSpPr>
          <p:cNvPr id="3" name="Vertical Text Placeholder 2"/>
          <p:cNvSpPr>
            <a:spLocks noGrp="1"/>
          </p:cNvSpPr>
          <p:nvPr>
            <p:ph type="body" orient="vert" idx="1"/>
          </p:nvPr>
        </p:nvSpPr>
        <p:spPr/>
        <p:txBody>
          <a:bodyPr vert="eaVert" anchor="t"/>
          <a:lstStyle>
            <a:lvl1pPr algn="l">
              <a:defRPr/>
            </a:lvl1pPr>
            <a:lvl2pPr algn="l">
              <a:defRPr/>
            </a:lvl2pPr>
            <a:lvl3pPr algn="l">
              <a:defRPr/>
            </a:lvl3pPr>
            <a:lvl4pPr algn="l">
              <a:defRPr/>
            </a:lvl4pPr>
            <a:lvl5pPr algn="l">
              <a:defRPr/>
            </a:lvl5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Date Placeholder 3"/>
          <p:cNvSpPr>
            <a:spLocks noGrp="1"/>
          </p:cNvSpPr>
          <p:nvPr>
            <p:ph type="dt" sz="half" idx="10"/>
          </p:nvPr>
        </p:nvSpPr>
        <p:spPr/>
        <p:txBody>
          <a:bodyPr/>
          <a:lstStyle/>
          <a:p>
            <a:fld id="{B61BEF0D-F0BB-DE4B-95CE-6DB70DBA9567}" type="datetimeFigureOut">
              <a:rPr lang="en-US" smtClean="0"/>
              <a:pPr/>
              <a:t>12/3/2024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CB4B4D-7CA3-9044-876B-883B54F8677D}" type="slidenum">
              <a:rPr lang="it-IT" smtClean="0"/>
              <a:t>‹N›</a:t>
            </a:fld>
            <a:endParaRPr lang="it-IT"/>
          </a:p>
        </p:txBody>
      </p:sp>
    </p:spTree>
    <p:extLst>
      <p:ext uri="{BB962C8B-B14F-4D97-AF65-F5344CB8AC3E}">
        <p14:creationId xmlns:p14="http://schemas.microsoft.com/office/powerpoint/2010/main" val="10482421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7" name="Rectangle 6"/>
          <p:cNvSpPr>
            <a:spLocks noChangeAspect="1"/>
          </p:cNvSpPr>
          <p:nvPr/>
        </p:nvSpPr>
        <p:spPr>
          <a:xfrm>
            <a:off x="8839201" y="599725"/>
            <a:ext cx="2906817" cy="581695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839201" y="675726"/>
            <a:ext cx="2004164" cy="5183073"/>
          </a:xfrm>
        </p:spPr>
        <p:txBody>
          <a:bodyPr vert="eaVert"/>
          <a:lstStyle/>
          <a:p>
            <a:r>
              <a:rPr lang="it-IT"/>
              <a:t>Fare clic per modificare lo stile del titolo dello schema</a:t>
            </a:r>
            <a:endParaRPr lang="en-US"/>
          </a:p>
        </p:txBody>
      </p:sp>
      <p:sp>
        <p:nvSpPr>
          <p:cNvPr id="3" name="Vertical Text Placeholder 2"/>
          <p:cNvSpPr>
            <a:spLocks noGrp="1"/>
          </p:cNvSpPr>
          <p:nvPr>
            <p:ph type="body" orient="vert" idx="1"/>
          </p:nvPr>
        </p:nvSpPr>
        <p:spPr>
          <a:xfrm>
            <a:off x="774923" y="675726"/>
            <a:ext cx="7896279" cy="5183073"/>
          </a:xfrm>
        </p:spPr>
        <p:txBody>
          <a:bodyPr vert="eaVert" ancho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Date Placeholder 3"/>
          <p:cNvSpPr>
            <a:spLocks noGrp="1"/>
          </p:cNvSpPr>
          <p:nvPr>
            <p:ph type="dt" sz="half" idx="10"/>
          </p:nvPr>
        </p:nvSpPr>
        <p:spPr>
          <a:xfrm>
            <a:off x="8993673" y="5956137"/>
            <a:ext cx="1328141" cy="365125"/>
          </a:xfrm>
        </p:spPr>
        <p:txBody>
          <a:bodyPr/>
          <a:lstStyle>
            <a:lvl1pPr>
              <a:defRPr>
                <a:solidFill>
                  <a:schemeClr val="accent1">
                    <a:lumMod val="75000"/>
                    <a:lumOff val="25000"/>
                  </a:schemeClr>
                </a:solidFill>
              </a:defRPr>
            </a:lvl1pPr>
          </a:lstStyle>
          <a:p>
            <a:fld id="{B61BEF0D-F0BB-DE4B-95CE-6DB70DBA9567}" type="datetimeFigureOut">
              <a:rPr lang="en-US" smtClean="0"/>
              <a:pPr/>
              <a:t>12/3/2024</a:t>
            </a:fld>
            <a:endParaRPr lang="en-US"/>
          </a:p>
        </p:txBody>
      </p:sp>
      <p:sp>
        <p:nvSpPr>
          <p:cNvPr id="5" name="Footer Placeholder 4"/>
          <p:cNvSpPr>
            <a:spLocks noGrp="1"/>
          </p:cNvSpPr>
          <p:nvPr>
            <p:ph type="ftr" sz="quarter" idx="11"/>
          </p:nvPr>
        </p:nvSpPr>
        <p:spPr>
          <a:xfrm>
            <a:off x="774923" y="5951811"/>
            <a:ext cx="7896279" cy="365125"/>
          </a:xfrm>
        </p:spPr>
        <p:txBody>
          <a:bodyPr/>
          <a:lstStyle/>
          <a:p>
            <a:endParaRPr lang="en-US"/>
          </a:p>
        </p:txBody>
      </p:sp>
      <p:sp>
        <p:nvSpPr>
          <p:cNvPr id="6" name="Slide Number Placeholder 5"/>
          <p:cNvSpPr>
            <a:spLocks noGrp="1"/>
          </p:cNvSpPr>
          <p:nvPr>
            <p:ph type="sldNum" sz="quarter" idx="12"/>
          </p:nvPr>
        </p:nvSpPr>
        <p:spPr>
          <a:xfrm>
            <a:off x="10446615" y="5956137"/>
            <a:ext cx="1164195" cy="365125"/>
          </a:xfrm>
        </p:spPr>
        <p:txBody>
          <a:bodyPr/>
          <a:lstStyle>
            <a:lvl1pPr>
              <a:defRPr>
                <a:solidFill>
                  <a:schemeClr val="accent1">
                    <a:lumMod val="75000"/>
                    <a:lumOff val="25000"/>
                  </a:schemeClr>
                </a:solidFill>
              </a:defRPr>
            </a:lvl1pPr>
          </a:lstStyle>
          <a:p>
            <a:fld id="{86CB4B4D-7CA3-9044-876B-883B54F8677D}" type="slidenum">
              <a:rPr lang="it-IT" smtClean="0"/>
              <a:t>‹N›</a:t>
            </a:fld>
            <a:endParaRPr lang="it-IT"/>
          </a:p>
        </p:txBody>
      </p:sp>
    </p:spTree>
    <p:extLst>
      <p:ext uri="{BB962C8B-B14F-4D97-AF65-F5344CB8AC3E}">
        <p14:creationId xmlns:p14="http://schemas.microsoft.com/office/powerpoint/2010/main" val="158810288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1_Titolo, testo e contenuto">
    <p:spTree>
      <p:nvGrpSpPr>
        <p:cNvPr id="1" name=""/>
        <p:cNvGrpSpPr/>
        <p:nvPr/>
      </p:nvGrpSpPr>
      <p:grpSpPr>
        <a:xfrm>
          <a:off x="0" y="0"/>
          <a:ext cx="0" cy="0"/>
          <a:chOff x="0" y="0"/>
          <a:chExt cx="0" cy="0"/>
        </a:xfrm>
      </p:grpSpPr>
      <p:sp>
        <p:nvSpPr>
          <p:cNvPr id="2" name="Titolo 1"/>
          <p:cNvSpPr>
            <a:spLocks noGrp="1"/>
          </p:cNvSpPr>
          <p:nvPr>
            <p:ph type="title"/>
          </p:nvPr>
        </p:nvSpPr>
        <p:spPr>
          <a:xfrm>
            <a:off x="609600" y="274638"/>
            <a:ext cx="10972800" cy="1143000"/>
          </a:xfrm>
        </p:spPr>
        <p:txBody>
          <a:bodyPr/>
          <a:lstStyle/>
          <a:p>
            <a:r>
              <a:rPr lang="it-IT"/>
              <a:t>Fare clic per modificare lo stile del titolo</a:t>
            </a:r>
          </a:p>
        </p:txBody>
      </p:sp>
      <p:sp>
        <p:nvSpPr>
          <p:cNvPr id="3" name="Segnaposto testo 2"/>
          <p:cNvSpPr>
            <a:spLocks noGrp="1"/>
          </p:cNvSpPr>
          <p:nvPr>
            <p:ph type="body" sz="half" idx="1"/>
          </p:nvPr>
        </p:nvSpPr>
        <p:spPr>
          <a:xfrm>
            <a:off x="609600" y="1600201"/>
            <a:ext cx="5384800" cy="4525963"/>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6197600" y="1600201"/>
            <a:ext cx="5384800" cy="4525963"/>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Date Placeholder 3">
            <a:extLst>
              <a:ext uri="{FF2B5EF4-FFF2-40B4-BE49-F238E27FC236}">
                <a16:creationId xmlns:a16="http://schemas.microsoft.com/office/drawing/2014/main" id="{95FB7BE5-2613-4BD0-92AC-20467F757E83}"/>
              </a:ext>
            </a:extLst>
          </p:cNvPr>
          <p:cNvSpPr>
            <a:spLocks noGrp="1"/>
          </p:cNvSpPr>
          <p:nvPr>
            <p:ph type="dt" sz="half" idx="10"/>
          </p:nvPr>
        </p:nvSpPr>
        <p:spPr/>
        <p:txBody>
          <a:bodyPr/>
          <a:lstStyle>
            <a:lvl1pPr>
              <a:defRPr/>
            </a:lvl1pPr>
          </a:lstStyle>
          <a:p>
            <a:pPr>
              <a:defRPr/>
            </a:pPr>
            <a:endParaRPr lang="it-IT" altLang="it-IT"/>
          </a:p>
        </p:txBody>
      </p:sp>
      <p:sp>
        <p:nvSpPr>
          <p:cNvPr id="6" name="Footer Placeholder 4">
            <a:extLst>
              <a:ext uri="{FF2B5EF4-FFF2-40B4-BE49-F238E27FC236}">
                <a16:creationId xmlns:a16="http://schemas.microsoft.com/office/drawing/2014/main" id="{1D146C05-8F38-478A-9BCC-E070EB621F4B}"/>
              </a:ext>
            </a:extLst>
          </p:cNvPr>
          <p:cNvSpPr>
            <a:spLocks noGrp="1"/>
          </p:cNvSpPr>
          <p:nvPr>
            <p:ph type="ftr" sz="quarter" idx="11"/>
          </p:nvPr>
        </p:nvSpPr>
        <p:spPr/>
        <p:txBody>
          <a:bodyPr/>
          <a:lstStyle>
            <a:lvl1pPr>
              <a:defRPr/>
            </a:lvl1pPr>
          </a:lstStyle>
          <a:p>
            <a:pPr>
              <a:defRPr/>
            </a:pPr>
            <a:endParaRPr lang="it-IT" altLang="it-IT"/>
          </a:p>
        </p:txBody>
      </p:sp>
      <p:sp>
        <p:nvSpPr>
          <p:cNvPr id="7" name="Slide Number Placeholder 5">
            <a:extLst>
              <a:ext uri="{FF2B5EF4-FFF2-40B4-BE49-F238E27FC236}">
                <a16:creationId xmlns:a16="http://schemas.microsoft.com/office/drawing/2014/main" id="{58ED8601-81E8-4D9B-82F7-3DCDD64F39C8}"/>
              </a:ext>
            </a:extLst>
          </p:cNvPr>
          <p:cNvSpPr>
            <a:spLocks noGrp="1"/>
          </p:cNvSpPr>
          <p:nvPr>
            <p:ph type="sldNum" sz="quarter" idx="12"/>
          </p:nvPr>
        </p:nvSpPr>
        <p:spPr/>
        <p:txBody>
          <a:bodyPr/>
          <a:lstStyle>
            <a:lvl1pPr>
              <a:defRPr/>
            </a:lvl1pPr>
          </a:lstStyle>
          <a:p>
            <a:pPr>
              <a:defRPr/>
            </a:pPr>
            <a:fld id="{E229E079-17E1-4807-A55D-AE788DDCFA58}" type="slidenum">
              <a:rPr lang="it-IT" altLang="it-IT"/>
              <a:pPr>
                <a:defRPr/>
              </a:pPr>
              <a:t>‹N›</a:t>
            </a:fld>
            <a:endParaRPr lang="it-IT" altLang="it-IT"/>
          </a:p>
        </p:txBody>
      </p:sp>
    </p:spTree>
    <p:extLst>
      <p:ext uri="{BB962C8B-B14F-4D97-AF65-F5344CB8AC3E}">
        <p14:creationId xmlns:p14="http://schemas.microsoft.com/office/powerpoint/2010/main" val="40276553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7" name="Rectangle 6"/>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702156"/>
            <a:ext cx="11029616" cy="1013800"/>
          </a:xfrm>
        </p:spPr>
        <p:txBody>
          <a:bodyPr/>
          <a:lstStyle/>
          <a:p>
            <a:r>
              <a:rPr lang="it-IT"/>
              <a:t>Fare clic per modificare lo stile del titolo dello schema</a:t>
            </a:r>
            <a:endParaRPr lang="en-US"/>
          </a:p>
        </p:txBody>
      </p:sp>
      <p:sp>
        <p:nvSpPr>
          <p:cNvPr id="3" name="Content Placeholder 2"/>
          <p:cNvSpPr>
            <a:spLocks noGrp="1"/>
          </p:cNvSpPr>
          <p:nvPr>
            <p:ph idx="1"/>
          </p:nvPr>
        </p:nvSpPr>
        <p:spPr>
          <a:xfrm>
            <a:off x="581192" y="2180496"/>
            <a:ext cx="11029615" cy="3678303"/>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Date Placeholder 3"/>
          <p:cNvSpPr>
            <a:spLocks noGrp="1"/>
          </p:cNvSpPr>
          <p:nvPr>
            <p:ph type="dt" sz="half" idx="10"/>
          </p:nvPr>
        </p:nvSpPr>
        <p:spPr/>
        <p:txBody>
          <a:bodyPr/>
          <a:lstStyle/>
          <a:p>
            <a:fld id="{B61BEF0D-F0BB-DE4B-95CE-6DB70DBA9567}" type="datetimeFigureOut">
              <a:rPr lang="en-US" smtClean="0"/>
              <a:pPr/>
              <a:t>12/3/2024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10558300" y="5956137"/>
            <a:ext cx="1052508" cy="365125"/>
          </a:xfrm>
        </p:spPr>
        <p:txBody>
          <a:bodyPr/>
          <a:lstStyle/>
          <a:p>
            <a:fld id="{86CB4B4D-7CA3-9044-876B-883B54F8677D}" type="slidenum">
              <a:rPr lang="it-IT" smtClean="0"/>
              <a:t>‹N›</a:t>
            </a:fld>
            <a:endParaRPr lang="it-IT"/>
          </a:p>
        </p:txBody>
      </p:sp>
    </p:spTree>
    <p:extLst>
      <p:ext uri="{BB962C8B-B14F-4D97-AF65-F5344CB8AC3E}">
        <p14:creationId xmlns:p14="http://schemas.microsoft.com/office/powerpoint/2010/main" val="10437298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8" name="Rectangle 7"/>
          <p:cNvSpPr>
            <a:spLocks noChangeAspect="1"/>
          </p:cNvSpPr>
          <p:nvPr/>
        </p:nvSpPr>
        <p:spPr>
          <a:xfrm>
            <a:off x="447817" y="5141974"/>
            <a:ext cx="11290860"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3043910"/>
            <a:ext cx="11029615" cy="1497507"/>
          </a:xfrm>
        </p:spPr>
        <p:txBody>
          <a:bodyPr anchor="b">
            <a:normAutofit/>
          </a:bodyPr>
          <a:lstStyle>
            <a:lvl1pPr algn="l">
              <a:defRPr sz="3600" b="0" cap="all">
                <a:solidFill>
                  <a:schemeClr val="accent1"/>
                </a:solidFill>
              </a:defRPr>
            </a:lvl1pPr>
          </a:lstStyle>
          <a:p>
            <a:r>
              <a:rPr lang="it-IT"/>
              <a:t>Fare clic per modificare lo stile del titolo dello schema</a:t>
            </a:r>
            <a:endParaRPr lang="en-US"/>
          </a:p>
        </p:txBody>
      </p:sp>
      <p:sp>
        <p:nvSpPr>
          <p:cNvPr id="3" name="Text Placeholder 2"/>
          <p:cNvSpPr>
            <a:spLocks noGrp="1"/>
          </p:cNvSpPr>
          <p:nvPr>
            <p:ph type="body" idx="1"/>
          </p:nvPr>
        </p:nvSpPr>
        <p:spPr>
          <a:xfrm>
            <a:off x="581192" y="4541417"/>
            <a:ext cx="11029615" cy="600556"/>
          </a:xfrm>
        </p:spPr>
        <p:txBody>
          <a:bodyPr anchor="t">
            <a:normAutofit/>
          </a:bodyPr>
          <a:lstStyle>
            <a:lvl1pPr marL="0" indent="0" algn="l">
              <a:buNone/>
              <a:defRPr sz="1800" cap="all">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4" name="Date Placeholder 3"/>
          <p:cNvSpPr>
            <a:spLocks noGrp="1"/>
          </p:cNvSpPr>
          <p:nvPr>
            <p:ph type="dt" sz="half" idx="10"/>
          </p:nvPr>
        </p:nvSpPr>
        <p:spPr/>
        <p:txBody>
          <a:bodyPr/>
          <a:lstStyle>
            <a:lvl1pPr>
              <a:defRPr>
                <a:solidFill>
                  <a:schemeClr val="accent1">
                    <a:lumMod val="75000"/>
                    <a:lumOff val="25000"/>
                  </a:schemeClr>
                </a:solidFill>
              </a:defRPr>
            </a:lvl1pPr>
          </a:lstStyle>
          <a:p>
            <a:fld id="{B61BEF0D-F0BB-DE4B-95CE-6DB70DBA9567}" type="datetimeFigureOut">
              <a:rPr lang="en-US" smtClean="0"/>
              <a:pPr/>
              <a:t>12/3/2024</a:t>
            </a:fld>
            <a:endParaRPr lang="en-US"/>
          </a:p>
        </p:txBody>
      </p:sp>
      <p:sp>
        <p:nvSpPr>
          <p:cNvPr id="5" name="Footer Placeholder 4"/>
          <p:cNvSpPr>
            <a:spLocks noGrp="1"/>
          </p:cNvSpPr>
          <p:nvPr>
            <p:ph type="ftr" sz="quarter" idx="11"/>
          </p:nvPr>
        </p:nvSpPr>
        <p:spPr/>
        <p:txBody>
          <a:bodyPr/>
          <a:lstStyle>
            <a:lvl1pPr>
              <a:defRPr>
                <a:solidFill>
                  <a:schemeClr val="accent1">
                    <a:lumMod val="75000"/>
                    <a:lumOff val="25000"/>
                  </a:schemeClr>
                </a:solidFill>
              </a:defRPr>
            </a:lvl1pPr>
          </a:lstStyle>
          <a:p>
            <a:endParaRPr lang="en-US"/>
          </a:p>
        </p:txBody>
      </p:sp>
      <p:sp>
        <p:nvSpPr>
          <p:cNvPr id="6" name="Slide Number Placeholder 5"/>
          <p:cNvSpPr>
            <a:spLocks noGrp="1"/>
          </p:cNvSpPr>
          <p:nvPr>
            <p:ph type="sldNum" sz="quarter" idx="12"/>
          </p:nvPr>
        </p:nvSpPr>
        <p:spPr/>
        <p:txBody>
          <a:bodyPr/>
          <a:lstStyle>
            <a:lvl1pPr>
              <a:defRPr>
                <a:solidFill>
                  <a:schemeClr val="accent1">
                    <a:lumMod val="75000"/>
                    <a:lumOff val="25000"/>
                  </a:schemeClr>
                </a:solidFill>
              </a:defRPr>
            </a:lvl1pPr>
          </a:lstStyle>
          <a:p>
            <a:fld id="{86CB4B4D-7CA3-9044-876B-883B54F8677D}" type="slidenum">
              <a:rPr lang="it-IT" smtClean="0"/>
              <a:t>‹N›</a:t>
            </a:fld>
            <a:endParaRPr lang="it-IT"/>
          </a:p>
        </p:txBody>
      </p:sp>
    </p:spTree>
    <p:extLst>
      <p:ext uri="{BB962C8B-B14F-4D97-AF65-F5344CB8AC3E}">
        <p14:creationId xmlns:p14="http://schemas.microsoft.com/office/powerpoint/2010/main" val="21570193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8" name="Rectangle 7"/>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729658"/>
            <a:ext cx="11029616" cy="988332"/>
          </a:xfrm>
        </p:spPr>
        <p:txBody>
          <a:bodyPr/>
          <a:lstStyle/>
          <a:p>
            <a:r>
              <a:rPr lang="it-IT"/>
              <a:t>Fare clic per modificare lo stile del titolo dello schema</a:t>
            </a:r>
            <a:endParaRPr lang="en-US"/>
          </a:p>
        </p:txBody>
      </p:sp>
      <p:sp>
        <p:nvSpPr>
          <p:cNvPr id="3" name="Content Placeholder 2"/>
          <p:cNvSpPr>
            <a:spLocks noGrp="1"/>
          </p:cNvSpPr>
          <p:nvPr>
            <p:ph sz="half" idx="1"/>
          </p:nvPr>
        </p:nvSpPr>
        <p:spPr>
          <a:xfrm>
            <a:off x="581193" y="2228003"/>
            <a:ext cx="5422390" cy="3633047"/>
          </a:xfrm>
        </p:spPr>
        <p:txBody>
          <a:bodyPr>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Content Placeholder 3"/>
          <p:cNvSpPr>
            <a:spLocks noGrp="1"/>
          </p:cNvSpPr>
          <p:nvPr>
            <p:ph sz="half" idx="2"/>
          </p:nvPr>
        </p:nvSpPr>
        <p:spPr>
          <a:xfrm>
            <a:off x="6188417" y="2228003"/>
            <a:ext cx="5422392" cy="3633047"/>
          </a:xfrm>
        </p:spPr>
        <p:txBody>
          <a:bodyPr>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5" name="Date Placeholder 4"/>
          <p:cNvSpPr>
            <a:spLocks noGrp="1"/>
          </p:cNvSpPr>
          <p:nvPr>
            <p:ph type="dt" sz="half" idx="10"/>
          </p:nvPr>
        </p:nvSpPr>
        <p:spPr/>
        <p:txBody>
          <a:bodyPr/>
          <a:lstStyle/>
          <a:p>
            <a:fld id="{B61BEF0D-F0BB-DE4B-95CE-6DB70DBA9567}" type="datetimeFigureOut">
              <a:rPr lang="en-US" smtClean="0"/>
              <a:pPr/>
              <a:t>12/3/2024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6CB4B4D-7CA3-9044-876B-883B54F8677D}" type="slidenum">
              <a:rPr lang="it-IT" smtClean="0"/>
              <a:t>‹N›</a:t>
            </a:fld>
            <a:endParaRPr lang="it-IT"/>
          </a:p>
        </p:txBody>
      </p:sp>
    </p:spTree>
    <p:extLst>
      <p:ext uri="{BB962C8B-B14F-4D97-AF65-F5344CB8AC3E}">
        <p14:creationId xmlns:p14="http://schemas.microsoft.com/office/powerpoint/2010/main" val="40633837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11" name="Rectangle 10"/>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2" name="Title 1"/>
          <p:cNvSpPr>
            <a:spLocks noGrp="1"/>
          </p:cNvSpPr>
          <p:nvPr>
            <p:ph type="title"/>
          </p:nvPr>
        </p:nvSpPr>
        <p:spPr>
          <a:xfrm>
            <a:off x="581193" y="729658"/>
            <a:ext cx="11029616" cy="988332"/>
          </a:xfrm>
        </p:spPr>
        <p:txBody>
          <a:bodyPr/>
          <a:lstStyle/>
          <a:p>
            <a:r>
              <a:rPr lang="it-IT"/>
              <a:t>Fare clic per modificare lo stile del titolo dello schema</a:t>
            </a:r>
            <a:endParaRPr lang="en-US"/>
          </a:p>
        </p:txBody>
      </p:sp>
      <p:sp>
        <p:nvSpPr>
          <p:cNvPr id="3" name="Text Placeholder 2"/>
          <p:cNvSpPr>
            <a:spLocks noGrp="1"/>
          </p:cNvSpPr>
          <p:nvPr>
            <p:ph type="body" idx="1"/>
          </p:nvPr>
        </p:nvSpPr>
        <p:spPr>
          <a:xfrm>
            <a:off x="887219" y="2250892"/>
            <a:ext cx="5087075" cy="536005"/>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Content Placeholder 3"/>
          <p:cNvSpPr>
            <a:spLocks noGrp="1"/>
          </p:cNvSpPr>
          <p:nvPr>
            <p:ph sz="half" idx="2"/>
          </p:nvPr>
        </p:nvSpPr>
        <p:spPr>
          <a:xfrm>
            <a:off x="581194" y="2926052"/>
            <a:ext cx="5393100" cy="2934999"/>
          </a:xfrm>
        </p:spPr>
        <p:txBody>
          <a:bodyPr anchor="t">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5" name="Text Placeholder 4"/>
          <p:cNvSpPr>
            <a:spLocks noGrp="1"/>
          </p:cNvSpPr>
          <p:nvPr>
            <p:ph type="body" sz="quarter" idx="3"/>
          </p:nvPr>
        </p:nvSpPr>
        <p:spPr>
          <a:xfrm>
            <a:off x="6523735" y="2250892"/>
            <a:ext cx="5087073" cy="553373"/>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Content Placeholder 5"/>
          <p:cNvSpPr>
            <a:spLocks noGrp="1"/>
          </p:cNvSpPr>
          <p:nvPr>
            <p:ph sz="quarter" idx="4"/>
          </p:nvPr>
        </p:nvSpPr>
        <p:spPr>
          <a:xfrm>
            <a:off x="6217709" y="2926052"/>
            <a:ext cx="5393100" cy="2934999"/>
          </a:xfrm>
        </p:spPr>
        <p:txBody>
          <a:bodyPr anchor="t">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7" name="Date Placeholder 6"/>
          <p:cNvSpPr>
            <a:spLocks noGrp="1"/>
          </p:cNvSpPr>
          <p:nvPr>
            <p:ph type="dt" sz="half" idx="10"/>
          </p:nvPr>
        </p:nvSpPr>
        <p:spPr/>
        <p:txBody>
          <a:bodyPr/>
          <a:lstStyle/>
          <a:p>
            <a:fld id="{B61BEF0D-F0BB-DE4B-95CE-6DB70DBA9567}" type="datetimeFigureOut">
              <a:rPr lang="en-US" smtClean="0"/>
              <a:pPr/>
              <a:t>12/3/2024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6CB4B4D-7CA3-9044-876B-883B54F8677D}" type="slidenum">
              <a:rPr lang="it-IT" smtClean="0"/>
              <a:t>‹N›</a:t>
            </a:fld>
            <a:endParaRPr lang="it-IT"/>
          </a:p>
        </p:txBody>
      </p:sp>
    </p:spTree>
    <p:extLst>
      <p:ext uri="{BB962C8B-B14F-4D97-AF65-F5344CB8AC3E}">
        <p14:creationId xmlns:p14="http://schemas.microsoft.com/office/powerpoint/2010/main" val="14853632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7" name="Rectangle 6"/>
          <p:cNvSpPr>
            <a:spLocks noChangeAspect="1"/>
          </p:cNvSpPr>
          <p:nvPr/>
        </p:nvSpPr>
        <p:spPr>
          <a:xfrm>
            <a:off x="440683"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8" name="Title 1"/>
          <p:cNvSpPr>
            <a:spLocks noGrp="1"/>
          </p:cNvSpPr>
          <p:nvPr>
            <p:ph type="title"/>
          </p:nvPr>
        </p:nvSpPr>
        <p:spPr>
          <a:xfrm>
            <a:off x="575894" y="729658"/>
            <a:ext cx="11029616" cy="988332"/>
          </a:xfrm>
        </p:spPr>
        <p:txBody>
          <a:bodyPr/>
          <a:lstStyle/>
          <a:p>
            <a:r>
              <a:rPr lang="it-IT"/>
              <a:t>Fare clic per modificare lo stile del titolo dello schema</a:t>
            </a:r>
            <a:endParaRPr lang="en-US"/>
          </a:p>
        </p:txBody>
      </p:sp>
      <p:sp>
        <p:nvSpPr>
          <p:cNvPr id="3" name="Date Placeholder 2"/>
          <p:cNvSpPr>
            <a:spLocks noGrp="1"/>
          </p:cNvSpPr>
          <p:nvPr>
            <p:ph type="dt" sz="half" idx="10"/>
          </p:nvPr>
        </p:nvSpPr>
        <p:spPr/>
        <p:txBody>
          <a:bodyPr/>
          <a:lstStyle/>
          <a:p>
            <a:fld id="{B61BEF0D-F0BB-DE4B-95CE-6DB70DBA9567}" type="datetimeFigureOut">
              <a:rPr lang="en-US" smtClean="0"/>
              <a:pPr/>
              <a:t>12/3/2024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6CB4B4D-7CA3-9044-876B-883B54F8677D}" type="slidenum">
              <a:rPr lang="it-IT" smtClean="0"/>
              <a:t>‹N›</a:t>
            </a:fld>
            <a:endParaRPr lang="it-IT"/>
          </a:p>
        </p:txBody>
      </p:sp>
    </p:spTree>
    <p:extLst>
      <p:ext uri="{BB962C8B-B14F-4D97-AF65-F5344CB8AC3E}">
        <p14:creationId xmlns:p14="http://schemas.microsoft.com/office/powerpoint/2010/main" val="28009952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smtClean="0"/>
              <a:pPr/>
              <a:t>12/3/2024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6CB4B4D-7CA3-9044-876B-883B54F8677D}" type="slidenum">
              <a:rPr lang="it-IT" smtClean="0"/>
              <a:t>‹N›</a:t>
            </a:fld>
            <a:endParaRPr lang="it-IT"/>
          </a:p>
        </p:txBody>
      </p:sp>
    </p:spTree>
    <p:extLst>
      <p:ext uri="{BB962C8B-B14F-4D97-AF65-F5344CB8AC3E}">
        <p14:creationId xmlns:p14="http://schemas.microsoft.com/office/powerpoint/2010/main" val="41303848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9" name="Rectangle 8"/>
          <p:cNvSpPr>
            <a:spLocks noChangeAspect="1"/>
          </p:cNvSpPr>
          <p:nvPr/>
        </p:nvSpPr>
        <p:spPr>
          <a:xfrm>
            <a:off x="447817" y="5141973"/>
            <a:ext cx="11298200" cy="127470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5262296"/>
            <a:ext cx="4909445" cy="689514"/>
          </a:xfrm>
        </p:spPr>
        <p:txBody>
          <a:bodyPr anchor="ctr"/>
          <a:lstStyle>
            <a:lvl1pPr algn="l">
              <a:defRPr sz="2000" b="0">
                <a:solidFill>
                  <a:schemeClr val="accent1">
                    <a:lumMod val="75000"/>
                    <a:lumOff val="25000"/>
                  </a:schemeClr>
                </a:solidFill>
              </a:defRPr>
            </a:lvl1pPr>
          </a:lstStyle>
          <a:p>
            <a:r>
              <a:rPr lang="it-IT"/>
              <a:t>Fare clic per modificare lo stile del titolo dello schema</a:t>
            </a:r>
            <a:endParaRPr lang="en-US"/>
          </a:p>
        </p:txBody>
      </p:sp>
      <p:sp>
        <p:nvSpPr>
          <p:cNvPr id="3" name="Content Placeholder 2"/>
          <p:cNvSpPr>
            <a:spLocks noGrp="1"/>
          </p:cNvSpPr>
          <p:nvPr>
            <p:ph idx="1"/>
          </p:nvPr>
        </p:nvSpPr>
        <p:spPr>
          <a:xfrm>
            <a:off x="447816" y="601200"/>
            <a:ext cx="11292840" cy="4204800"/>
          </a:xfr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Text Placeholder 3"/>
          <p:cNvSpPr>
            <a:spLocks noGrp="1"/>
          </p:cNvSpPr>
          <p:nvPr>
            <p:ph type="body" sz="half" idx="2"/>
          </p:nvPr>
        </p:nvSpPr>
        <p:spPr>
          <a:xfrm>
            <a:off x="5740823" y="5262296"/>
            <a:ext cx="5869987" cy="689515"/>
          </a:xfrm>
        </p:spPr>
        <p:txBody>
          <a:bodyPr anchor="ctr">
            <a:normAutofit/>
          </a:bodyPr>
          <a:lstStyle>
            <a:lvl1pPr marL="0" indent="0" algn="r">
              <a:buNone/>
              <a:defRPr sz="1100">
                <a:solidFill>
                  <a:schemeClr val="bg1"/>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Date Placeholder 4"/>
          <p:cNvSpPr>
            <a:spLocks noGrp="1"/>
          </p:cNvSpPr>
          <p:nvPr>
            <p:ph type="dt" sz="half" idx="10"/>
          </p:nvPr>
        </p:nvSpPr>
        <p:spPr/>
        <p:txBody>
          <a:bodyPr/>
          <a:lstStyle>
            <a:lvl1pPr>
              <a:defRPr>
                <a:solidFill>
                  <a:schemeClr val="accent1">
                    <a:lumMod val="75000"/>
                    <a:lumOff val="25000"/>
                  </a:schemeClr>
                </a:solidFill>
              </a:defRPr>
            </a:lvl1pPr>
          </a:lstStyle>
          <a:p>
            <a:fld id="{B61BEF0D-F0BB-DE4B-95CE-6DB70DBA9567}" type="datetimeFigureOut">
              <a:rPr lang="en-US" smtClean="0"/>
              <a:pPr/>
              <a:t>12/3/2024</a:t>
            </a:fld>
            <a:endParaRPr lang="en-US"/>
          </a:p>
        </p:txBody>
      </p:sp>
      <p:sp>
        <p:nvSpPr>
          <p:cNvPr id="6" name="Footer Placeholder 5"/>
          <p:cNvSpPr>
            <a:spLocks noGrp="1"/>
          </p:cNvSpPr>
          <p:nvPr>
            <p:ph type="ftr" sz="quarter" idx="11"/>
          </p:nvPr>
        </p:nvSpPr>
        <p:spPr/>
        <p:txBody>
          <a:bodyPr/>
          <a:lstStyle>
            <a:lvl1pPr>
              <a:defRPr>
                <a:solidFill>
                  <a:schemeClr val="accent1">
                    <a:lumMod val="75000"/>
                    <a:lumOff val="25000"/>
                  </a:schemeClr>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accent1">
                    <a:lumMod val="75000"/>
                    <a:lumOff val="25000"/>
                  </a:schemeClr>
                </a:solidFill>
              </a:defRPr>
            </a:lvl1pPr>
          </a:lstStyle>
          <a:p>
            <a:fld id="{86CB4B4D-7CA3-9044-876B-883B54F8677D}" type="slidenum">
              <a:rPr lang="it-IT" smtClean="0"/>
              <a:t>‹N›</a:t>
            </a:fld>
            <a:endParaRPr lang="it-IT"/>
          </a:p>
        </p:txBody>
      </p:sp>
    </p:spTree>
    <p:extLst>
      <p:ext uri="{BB962C8B-B14F-4D97-AF65-F5344CB8AC3E}">
        <p14:creationId xmlns:p14="http://schemas.microsoft.com/office/powerpoint/2010/main" val="28280195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581193" y="4693389"/>
            <a:ext cx="11029616" cy="566738"/>
          </a:xfrm>
        </p:spPr>
        <p:txBody>
          <a:bodyPr anchor="b">
            <a:normAutofit/>
          </a:bodyPr>
          <a:lstStyle>
            <a:lvl1pPr algn="l">
              <a:defRPr sz="2400" b="0">
                <a:solidFill>
                  <a:schemeClr val="accent1"/>
                </a:solidFill>
              </a:defRPr>
            </a:lvl1pPr>
          </a:lstStyle>
          <a:p>
            <a:r>
              <a:rPr lang="it-IT"/>
              <a:t>Fare clic per modificare lo stile del titolo dello schema</a:t>
            </a:r>
            <a:endParaRPr lang="en-US"/>
          </a:p>
        </p:txBody>
      </p:sp>
      <p:sp>
        <p:nvSpPr>
          <p:cNvPr id="3" name="Picture Placeholder 2"/>
          <p:cNvSpPr>
            <a:spLocks noGrp="1" noChangeAspect="1"/>
          </p:cNvSpPr>
          <p:nvPr>
            <p:ph type="pic" idx="1"/>
          </p:nvPr>
        </p:nvSpPr>
        <p:spPr>
          <a:xfrm>
            <a:off x="447817" y="599725"/>
            <a:ext cx="11290859" cy="3557252"/>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it-IT"/>
              <a:t>Fare clic sull'icona per inserire un'immagine</a:t>
            </a:r>
            <a:endParaRPr lang="en-US"/>
          </a:p>
        </p:txBody>
      </p:sp>
      <p:sp>
        <p:nvSpPr>
          <p:cNvPr id="4" name="Text Placeholder 3"/>
          <p:cNvSpPr>
            <a:spLocks noGrp="1"/>
          </p:cNvSpPr>
          <p:nvPr>
            <p:ph type="body" sz="half" idx="2"/>
          </p:nvPr>
        </p:nvSpPr>
        <p:spPr>
          <a:xfrm>
            <a:off x="581192" y="5260127"/>
            <a:ext cx="11029617" cy="598671"/>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Date Placeholder 4"/>
          <p:cNvSpPr>
            <a:spLocks noGrp="1"/>
          </p:cNvSpPr>
          <p:nvPr>
            <p:ph type="dt" sz="half" idx="10"/>
          </p:nvPr>
        </p:nvSpPr>
        <p:spPr/>
        <p:txBody>
          <a:bodyPr/>
          <a:lstStyle/>
          <a:p>
            <a:fld id="{B61BEF0D-F0BB-DE4B-95CE-6DB70DBA9567}" type="datetimeFigureOut">
              <a:rPr lang="en-US" smtClean="0"/>
              <a:pPr/>
              <a:t>12/3/2024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6CB4B4D-7CA3-9044-876B-883B54F8677D}" type="slidenum">
              <a:rPr lang="it-IT" smtClean="0"/>
              <a:t>‹N›</a:t>
            </a:fld>
            <a:endParaRPr lang="it-IT"/>
          </a:p>
        </p:txBody>
      </p:sp>
    </p:spTree>
    <p:extLst>
      <p:ext uri="{BB962C8B-B14F-4D97-AF65-F5344CB8AC3E}">
        <p14:creationId xmlns:p14="http://schemas.microsoft.com/office/powerpoint/2010/main" val="13068243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it-IT"/>
              <a:t>Fare clic per modificare lo stile del titolo dello schema</a:t>
            </a:r>
            <a:endParaRPr lang="en-US"/>
          </a:p>
        </p:txBody>
      </p:sp>
      <p:sp>
        <p:nvSpPr>
          <p:cNvPr id="3" name="Text Placeholder 2"/>
          <p:cNvSpPr>
            <a:spLocks noGrp="1"/>
          </p:cNvSpPr>
          <p:nvPr>
            <p:ph type="body" idx="1"/>
          </p:nvPr>
        </p:nvSpPr>
        <p:spPr>
          <a:xfrm>
            <a:off x="581192" y="2336003"/>
            <a:ext cx="11029616" cy="3522794"/>
          </a:xfrm>
          <a:prstGeom prst="rect">
            <a:avLst/>
          </a:prstGeom>
        </p:spPr>
        <p:txBody>
          <a:bodyPr vert="horz" lIns="91440" tIns="45720" rIns="91440" bIns="45720" rtlCol="0" anchor="ctr">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Date Placeholder 3"/>
          <p:cNvSpPr>
            <a:spLocks noGrp="1"/>
          </p:cNvSpPr>
          <p:nvPr>
            <p:ph type="dt" sz="half" idx="2"/>
          </p:nvPr>
        </p:nvSpPr>
        <p:spPr>
          <a:xfrm>
            <a:off x="7605951" y="5956137"/>
            <a:ext cx="2844799" cy="365125"/>
          </a:xfrm>
          <a:prstGeom prst="rect">
            <a:avLst/>
          </a:prstGeom>
        </p:spPr>
        <p:txBody>
          <a:bodyPr vert="horz" lIns="91440" tIns="45720" rIns="91440" bIns="45720" rtlCol="0" anchor="ctr"/>
          <a:lstStyle>
            <a:lvl1pPr algn="r">
              <a:defRPr sz="900">
                <a:solidFill>
                  <a:schemeClr val="accent2"/>
                </a:solidFill>
              </a:defRPr>
            </a:lvl1pPr>
          </a:lstStyle>
          <a:p>
            <a:fld id="{B61BEF0D-F0BB-DE4B-95CE-6DB70DBA9567}" type="datetimeFigureOut">
              <a:rPr lang="en-US" smtClean="0"/>
              <a:pPr/>
              <a:t>12/3/2024</a:t>
            </a:fld>
            <a:endParaRPr lang="en-US"/>
          </a:p>
        </p:txBody>
      </p:sp>
      <p:sp>
        <p:nvSpPr>
          <p:cNvPr id="5" name="Footer Placeholder 4"/>
          <p:cNvSpPr>
            <a:spLocks noGrp="1"/>
          </p:cNvSpPr>
          <p:nvPr>
            <p:ph type="ftr" sz="quarter" idx="3"/>
          </p:nvPr>
        </p:nvSpPr>
        <p:spPr>
          <a:xfrm>
            <a:off x="581192" y="5951811"/>
            <a:ext cx="6917210" cy="365125"/>
          </a:xfrm>
          <a:prstGeom prst="rect">
            <a:avLst/>
          </a:prstGeom>
        </p:spPr>
        <p:txBody>
          <a:bodyPr vert="horz" lIns="91440" tIns="45720" rIns="91440" bIns="45720" rtlCol="0" anchor="ctr"/>
          <a:lstStyle>
            <a:lvl1pPr algn="l">
              <a:defRPr sz="900" cap="all">
                <a:solidFill>
                  <a:schemeClr val="accent2"/>
                </a:solidFill>
              </a:defRPr>
            </a:lvl1pPr>
          </a:lstStyle>
          <a:p>
            <a:endParaRPr lang="en-US"/>
          </a:p>
        </p:txBody>
      </p:sp>
      <p:sp>
        <p:nvSpPr>
          <p:cNvPr id="6" name="Slide Number Placeholder 5"/>
          <p:cNvSpPr>
            <a:spLocks noGrp="1"/>
          </p:cNvSpPr>
          <p:nvPr>
            <p:ph type="sldNum" sz="quarter" idx="4"/>
          </p:nvPr>
        </p:nvSpPr>
        <p:spPr>
          <a:xfrm>
            <a:off x="10558300" y="5956137"/>
            <a:ext cx="1052510" cy="365125"/>
          </a:xfrm>
          <a:prstGeom prst="rect">
            <a:avLst/>
          </a:prstGeom>
        </p:spPr>
        <p:txBody>
          <a:bodyPr vert="horz" lIns="91440" tIns="45720" rIns="91440" bIns="45720" rtlCol="0" anchor="ctr"/>
          <a:lstStyle>
            <a:lvl1pPr algn="r">
              <a:defRPr sz="900">
                <a:solidFill>
                  <a:schemeClr val="accent2"/>
                </a:solidFill>
              </a:defRPr>
            </a:lvl1pPr>
          </a:lstStyle>
          <a:p>
            <a:fld id="{86CB4B4D-7CA3-9044-876B-883B54F8677D}" type="slidenum">
              <a:rPr lang="it-IT" smtClean="0"/>
              <a:t>‹N›</a:t>
            </a:fld>
            <a:endParaRPr lang="it-IT"/>
          </a:p>
        </p:txBody>
      </p:sp>
      <p:sp>
        <p:nvSpPr>
          <p:cNvPr id="9" name="Rectangle 8"/>
          <p:cNvSpPr/>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3464350461"/>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 id="2147483701" r:id="rId12"/>
  </p:sldLayoutIdLst>
  <p:txStyles>
    <p:title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hyperlink" Target="https://www.lastrolabio.it/" TargetMode="Externa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hyperlink" Target="https://www.lastrolabio.it/info-point-lastrolabio-vacanze-studio/" TargetMode="Externa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s://it.wikipedia.org/wiki/Miami"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https://www.barry.edu/en/about-barry/?utm_source=google&amp;utm_medium=cpc&amp;utm_campaign=inst_search_recruiting_awar&amp;utm_content=inst_recuiting_apply&amp;gad_source=1&amp;gclid=EAIaIQobChMIprnjpoKRggMVE5KDBx1kPABUEAAYASAAEgI_rvD_BwE" TargetMode="Externa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hyperlink" Target="https://it.wikipedia.org/wiki/Spazioporto" TargetMode="External"/><Relationship Id="rId7" Type="http://schemas.openxmlformats.org/officeDocument/2006/relationships/hyperlink" Target="https://it.wikipedia.org/wiki/Programma_Apollo" TargetMode="External"/><Relationship Id="rId2" Type="http://schemas.openxmlformats.org/officeDocument/2006/relationships/hyperlink" Target="https://it.wikipedia.org/wiki/Veicolo_spaziale" TargetMode="External"/><Relationship Id="rId1" Type="http://schemas.openxmlformats.org/officeDocument/2006/relationships/slideLayout" Target="../slideLayouts/slideLayout8.xml"/><Relationship Id="rId6" Type="http://schemas.openxmlformats.org/officeDocument/2006/relationships/hyperlink" Target="https://it.wikipedia.org/wiki/Florida" TargetMode="External"/><Relationship Id="rId5" Type="http://schemas.openxmlformats.org/officeDocument/2006/relationships/hyperlink" Target="https://it.wikipedia.org/wiki/Cape_Canaveral" TargetMode="External"/><Relationship Id="rId4" Type="http://schemas.openxmlformats.org/officeDocument/2006/relationships/hyperlink" Target="https://it.wikipedia.org/wiki/NASA" TargetMode="Externa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egnaposto contenuto 5">
            <a:extLst>
              <a:ext uri="{FF2B5EF4-FFF2-40B4-BE49-F238E27FC236}">
                <a16:creationId xmlns:a16="http://schemas.microsoft.com/office/drawing/2014/main" id="{63728FF8-8F52-C469-69A2-31CCF1958CE4}"/>
              </a:ext>
            </a:extLst>
          </p:cNvPr>
          <p:cNvSpPr>
            <a:spLocks noGrp="1"/>
          </p:cNvSpPr>
          <p:nvPr>
            <p:ph idx="1"/>
          </p:nvPr>
        </p:nvSpPr>
        <p:spPr>
          <a:xfrm>
            <a:off x="484605" y="573403"/>
            <a:ext cx="10756489" cy="4706520"/>
          </a:xfrm>
        </p:spPr>
        <p:txBody>
          <a:bodyPr>
            <a:normAutofit fontScale="70000" lnSpcReduction="20000"/>
          </a:bodyPr>
          <a:lstStyle/>
          <a:p>
            <a:pPr marL="0" indent="0">
              <a:buNone/>
            </a:pPr>
            <a:r>
              <a:rPr lang="it-IT" sz="2800">
                <a:latin typeface="Calibri Light" panose="020F0302020204030204" pitchFamily="34" charset="0"/>
                <a:ea typeface="Calibri Light" panose="020F0302020204030204" pitchFamily="34" charset="0"/>
                <a:cs typeface="Calibri Light" panose="020F0302020204030204" pitchFamily="34" charset="0"/>
              </a:rPr>
              <a:t>Chi usufruisce di un servizio sa che lo si può apprezzare solo ad esperienza conclusa mentre durante la fase di scelta bisogna più che altro fidarsi. Poiché la buona riuscita di un servizio, come una Vacanza Studio dipende da numerosi fattori, talvolta anche imprevedibili, L’astrolabio non chiede una fiducia ad occhi chiusi, ma dichiara pubblicamente i principi ai quali tutta la sua organizzazione deve attenersi in ogni azione, quei valori per cui siamo apprezzati da più di quarant’anni: </a:t>
            </a:r>
          </a:p>
          <a:p>
            <a:pPr marL="0" indent="0">
              <a:buNone/>
            </a:pPr>
            <a:r>
              <a:rPr lang="it-IT" sz="2800">
                <a:latin typeface="Calibri Light" panose="020F0302020204030204" pitchFamily="34" charset="0"/>
                <a:ea typeface="Calibri Light" panose="020F0302020204030204" pitchFamily="34" charset="0"/>
                <a:cs typeface="Calibri Light" panose="020F0302020204030204" pitchFamily="34" charset="0"/>
              </a:rPr>
              <a:t>• </a:t>
            </a:r>
            <a:r>
              <a:rPr lang="it-IT" sz="2800" b="1">
                <a:latin typeface="Calibri Light" panose="020F0302020204030204" pitchFamily="34" charset="0"/>
                <a:ea typeface="Calibri Light" panose="020F0302020204030204" pitchFamily="34" charset="0"/>
                <a:cs typeface="Calibri Light" panose="020F0302020204030204" pitchFamily="34" charset="0"/>
              </a:rPr>
              <a:t>Trasparenza</a:t>
            </a:r>
            <a:r>
              <a:rPr lang="it-IT" sz="2800">
                <a:latin typeface="Calibri Light" panose="020F0302020204030204" pitchFamily="34" charset="0"/>
                <a:ea typeface="Calibri Light" panose="020F0302020204030204" pitchFamily="34" charset="0"/>
                <a:cs typeface="Calibri Light" panose="020F0302020204030204" pitchFamily="34" charset="0"/>
              </a:rPr>
              <a:t>: operiamo affinché ogni promessa, fatta a famiglie, studenti e Capigruppo, sia chiara, comprensibile e venga mantenuta. </a:t>
            </a:r>
          </a:p>
          <a:p>
            <a:pPr marL="0" indent="0">
              <a:buNone/>
            </a:pPr>
            <a:r>
              <a:rPr lang="it-IT" sz="2800">
                <a:latin typeface="Calibri Light" panose="020F0302020204030204" pitchFamily="34" charset="0"/>
                <a:ea typeface="Calibri Light" panose="020F0302020204030204" pitchFamily="34" charset="0"/>
                <a:cs typeface="Calibri Light" panose="020F0302020204030204" pitchFamily="34" charset="0"/>
              </a:rPr>
              <a:t>• </a:t>
            </a:r>
            <a:r>
              <a:rPr lang="it-IT" sz="2800" b="1">
                <a:latin typeface="Calibri Light" panose="020F0302020204030204" pitchFamily="34" charset="0"/>
                <a:ea typeface="Calibri Light" panose="020F0302020204030204" pitchFamily="34" charset="0"/>
                <a:cs typeface="Calibri Light" panose="020F0302020204030204" pitchFamily="34" charset="0"/>
              </a:rPr>
              <a:t>Cooperazione</a:t>
            </a:r>
            <a:r>
              <a:rPr lang="it-IT" sz="2800">
                <a:latin typeface="Calibri Light" panose="020F0302020204030204" pitchFamily="34" charset="0"/>
                <a:ea typeface="Calibri Light" panose="020F0302020204030204" pitchFamily="34" charset="0"/>
                <a:cs typeface="Calibri Light" panose="020F0302020204030204" pitchFamily="34" charset="0"/>
              </a:rPr>
              <a:t>: ci adoperiamo con ogni mezzo perché l’esperienza del singolo ragazzo sia proficua e trascorra serena. I nostri storici Capigruppo, gli </a:t>
            </a:r>
            <a:r>
              <a:rPr lang="it-IT" sz="2800" err="1">
                <a:latin typeface="Calibri Light" panose="020F0302020204030204" pitchFamily="34" charset="0"/>
                <a:ea typeface="Calibri Light" panose="020F0302020204030204" pitchFamily="34" charset="0"/>
                <a:cs typeface="Calibri Light" panose="020F0302020204030204" pitchFamily="34" charset="0"/>
              </a:rPr>
              <a:t>Italian</a:t>
            </a:r>
            <a:r>
              <a:rPr lang="it-IT" sz="2800">
                <a:latin typeface="Calibri Light" panose="020F0302020204030204" pitchFamily="34" charset="0"/>
                <a:ea typeface="Calibri Light" panose="020F0302020204030204" pitchFamily="34" charset="0"/>
                <a:cs typeface="Calibri Light" panose="020F0302020204030204" pitchFamily="34" charset="0"/>
              </a:rPr>
              <a:t> </a:t>
            </a:r>
            <a:r>
              <a:rPr lang="it-IT" sz="2800" err="1">
                <a:latin typeface="Calibri Light" panose="020F0302020204030204" pitchFamily="34" charset="0"/>
                <a:ea typeface="Calibri Light" panose="020F0302020204030204" pitchFamily="34" charset="0"/>
                <a:cs typeface="Calibri Light" panose="020F0302020204030204" pitchFamily="34" charset="0"/>
              </a:rPr>
              <a:t>Coordinators</a:t>
            </a:r>
            <a:r>
              <a:rPr lang="it-IT" sz="2800">
                <a:latin typeface="Calibri Light" panose="020F0302020204030204" pitchFamily="34" charset="0"/>
                <a:ea typeface="Calibri Light" panose="020F0302020204030204" pitchFamily="34" charset="0"/>
                <a:cs typeface="Calibri Light" panose="020F0302020204030204" pitchFamily="34" charset="0"/>
              </a:rPr>
              <a:t> e l’esperto Staff delle scuole in loco, sono deputati ad essere sempre presenti per garantire la perfetta riuscita della Vacanza Studio. </a:t>
            </a:r>
          </a:p>
          <a:p>
            <a:pPr marL="0" indent="0">
              <a:buNone/>
            </a:pPr>
            <a:r>
              <a:rPr lang="it-IT" sz="2800">
                <a:latin typeface="Calibri Light" panose="020F0302020204030204" pitchFamily="34" charset="0"/>
                <a:ea typeface="Calibri Light" panose="020F0302020204030204" pitchFamily="34" charset="0"/>
                <a:cs typeface="Calibri Light" panose="020F0302020204030204" pitchFamily="34" charset="0"/>
              </a:rPr>
              <a:t>• </a:t>
            </a:r>
            <a:r>
              <a:rPr lang="it-IT" sz="2800" b="1">
                <a:latin typeface="Calibri Light" panose="020F0302020204030204" pitchFamily="34" charset="0"/>
                <a:ea typeface="Calibri Light" panose="020F0302020204030204" pitchFamily="34" charset="0"/>
                <a:cs typeface="Calibri Light" panose="020F0302020204030204" pitchFamily="34" charset="0"/>
              </a:rPr>
              <a:t>Sicurezza</a:t>
            </a:r>
            <a:r>
              <a:rPr lang="it-IT" sz="2800">
                <a:latin typeface="Calibri Light" panose="020F0302020204030204" pitchFamily="34" charset="0"/>
                <a:ea typeface="Calibri Light" panose="020F0302020204030204" pitchFamily="34" charset="0"/>
                <a:cs typeface="Calibri Light" panose="020F0302020204030204" pitchFamily="34" charset="0"/>
              </a:rPr>
              <a:t>: ci impegniamo a garantire un’esperienza di viaggio tranquilla, priva di rischi prevedibili, supportando Capigruppo e studenti nella gestione e risoluzione degli eventuali imprevisti. </a:t>
            </a:r>
          </a:p>
          <a:p>
            <a:pPr marL="0" indent="0">
              <a:buNone/>
            </a:pPr>
            <a:r>
              <a:rPr lang="it-IT" sz="2800">
                <a:latin typeface="Calibri Light" panose="020F0302020204030204" pitchFamily="34" charset="0"/>
                <a:ea typeface="Calibri Light" panose="020F0302020204030204" pitchFamily="34" charset="0"/>
                <a:cs typeface="Calibri Light" panose="020F0302020204030204" pitchFamily="34" charset="0"/>
              </a:rPr>
              <a:t>• </a:t>
            </a:r>
            <a:r>
              <a:rPr lang="it-IT" sz="2800" b="1">
                <a:latin typeface="Calibri Light" panose="020F0302020204030204" pitchFamily="34" charset="0"/>
                <a:ea typeface="Calibri Light" panose="020F0302020204030204" pitchFamily="34" charset="0"/>
                <a:cs typeface="Calibri Light" panose="020F0302020204030204" pitchFamily="34" charset="0"/>
              </a:rPr>
              <a:t>Cultura</a:t>
            </a:r>
            <a:r>
              <a:rPr lang="it-IT" sz="2800">
                <a:latin typeface="Calibri Light" panose="020F0302020204030204" pitchFamily="34" charset="0"/>
                <a:ea typeface="Calibri Light" panose="020F0302020204030204" pitchFamily="34" charset="0"/>
                <a:cs typeface="Calibri Light" panose="020F0302020204030204" pitchFamily="34" charset="0"/>
              </a:rPr>
              <a:t>: proponiamo corsi riconosciuti dal British </a:t>
            </a:r>
            <a:r>
              <a:rPr lang="it-IT" sz="2800" err="1">
                <a:latin typeface="Calibri Light" panose="020F0302020204030204" pitchFamily="34" charset="0"/>
                <a:ea typeface="Calibri Light" panose="020F0302020204030204" pitchFamily="34" charset="0"/>
                <a:cs typeface="Calibri Light" panose="020F0302020204030204" pitchFamily="34" charset="0"/>
              </a:rPr>
              <a:t>Council</a:t>
            </a:r>
            <a:r>
              <a:rPr lang="it-IT" sz="2800">
                <a:latin typeface="Calibri Light" panose="020F0302020204030204" pitchFamily="34" charset="0"/>
                <a:ea typeface="Calibri Light" panose="020F0302020204030204" pitchFamily="34" charset="0"/>
                <a:cs typeface="Calibri Light" panose="020F0302020204030204" pitchFamily="34" charset="0"/>
              </a:rPr>
              <a:t>, perché da sempre diamo la massima importanza alla didattica e alla preparazione culturale e linguistica dei Docenti.</a:t>
            </a:r>
            <a:endParaRPr lang="it-IT">
              <a:solidFill>
                <a:srgbClr val="4A4E57"/>
              </a:solidFill>
              <a:latin typeface="Calibri Light" panose="020F0302020204030204" pitchFamily="34" charset="0"/>
              <a:ea typeface="Calibri Light" panose="020F0302020204030204" pitchFamily="34" charset="0"/>
              <a:cs typeface="Calibri Light" panose="020F0302020204030204" pitchFamily="34" charset="0"/>
            </a:endParaRPr>
          </a:p>
        </p:txBody>
      </p:sp>
      <p:pic>
        <p:nvPicPr>
          <p:cNvPr id="4" name="Immagine 3">
            <a:extLst>
              <a:ext uri="{FF2B5EF4-FFF2-40B4-BE49-F238E27FC236}">
                <a16:creationId xmlns:a16="http://schemas.microsoft.com/office/drawing/2014/main" id="{D71A84C8-FCE7-2351-D970-7642DC4551A7}"/>
              </a:ext>
            </a:extLst>
          </p:cNvPr>
          <p:cNvPicPr>
            <a:picLocks noChangeAspect="1"/>
          </p:cNvPicPr>
          <p:nvPr/>
        </p:nvPicPr>
        <p:blipFill>
          <a:blip r:embed="rId2"/>
          <a:stretch>
            <a:fillRect/>
          </a:stretch>
        </p:blipFill>
        <p:spPr>
          <a:xfrm rot="5400000">
            <a:off x="1810487" y="3845617"/>
            <a:ext cx="1219321" cy="3871085"/>
          </a:xfrm>
          <a:prstGeom prst="rect">
            <a:avLst/>
          </a:prstGeom>
        </p:spPr>
      </p:pic>
    </p:spTree>
    <p:extLst>
      <p:ext uri="{BB962C8B-B14F-4D97-AF65-F5344CB8AC3E}">
        <p14:creationId xmlns:p14="http://schemas.microsoft.com/office/powerpoint/2010/main" val="756747647"/>
      </p:ext>
    </p:extLst>
  </p:cSld>
  <p:clrMapOvr>
    <a:masterClrMapping/>
  </p:clrMapOvr>
  <p:transition spd="slow">
    <p:wip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5951C7-34DB-FE34-E98E-E1046D76D4EF}"/>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B06CEFCA-C1D1-FBFA-726C-B6EEF654F256}"/>
              </a:ext>
            </a:extLst>
          </p:cNvPr>
          <p:cNvSpPr>
            <a:spLocks noGrp="1"/>
          </p:cNvSpPr>
          <p:nvPr>
            <p:ph type="title"/>
          </p:nvPr>
        </p:nvSpPr>
        <p:spPr>
          <a:xfrm>
            <a:off x="838200" y="191490"/>
            <a:ext cx="10515600" cy="1325563"/>
          </a:xfrm>
        </p:spPr>
        <p:txBody>
          <a:bodyPr>
            <a:noAutofit/>
          </a:bodyPr>
          <a:lstStyle/>
          <a:p>
            <a:r>
              <a:rPr lang="it-IT" sz="4000" b="1">
                <a:latin typeface="Calibri" panose="020F0502020204030204" pitchFamily="34" charset="0"/>
                <a:ea typeface="Calibri" panose="020F0502020204030204" pitchFamily="34" charset="0"/>
                <a:cs typeface="Calibri" panose="020F0502020204030204" pitchFamily="34" charset="0"/>
              </a:rPr>
              <a:t>MIAMI</a:t>
            </a:r>
          </a:p>
        </p:txBody>
      </p:sp>
      <p:sp>
        <p:nvSpPr>
          <p:cNvPr id="5" name="CasellaDiTesto 4">
            <a:extLst>
              <a:ext uri="{FF2B5EF4-FFF2-40B4-BE49-F238E27FC236}">
                <a16:creationId xmlns:a16="http://schemas.microsoft.com/office/drawing/2014/main" id="{782AEC06-84B7-511A-7B99-40AF2052429C}"/>
              </a:ext>
            </a:extLst>
          </p:cNvPr>
          <p:cNvSpPr txBox="1"/>
          <p:nvPr/>
        </p:nvSpPr>
        <p:spPr>
          <a:xfrm>
            <a:off x="5393915" y="1829278"/>
            <a:ext cx="2684208" cy="369332"/>
          </a:xfrm>
          <a:prstGeom prst="rect">
            <a:avLst/>
          </a:prstGeom>
          <a:noFill/>
        </p:spPr>
        <p:txBody>
          <a:bodyPr wrap="square" rtlCol="0">
            <a:spAutoFit/>
          </a:bodyPr>
          <a:lstStyle/>
          <a:p>
            <a:r>
              <a:rPr lang="it-IT" b="1">
                <a:latin typeface="Calibri Light" panose="020F0302020204030204" pitchFamily="34" charset="0"/>
                <a:ea typeface="Calibri Light" panose="020F0302020204030204" pitchFamily="34" charset="0"/>
                <a:cs typeface="Calibri Light" panose="020F0302020204030204" pitchFamily="34" charset="0"/>
              </a:rPr>
              <a:t>QUOTE DA MILANO </a:t>
            </a:r>
          </a:p>
        </p:txBody>
      </p:sp>
      <p:sp>
        <p:nvSpPr>
          <p:cNvPr id="11" name="CasellaDiTesto 10">
            <a:extLst>
              <a:ext uri="{FF2B5EF4-FFF2-40B4-BE49-F238E27FC236}">
                <a16:creationId xmlns:a16="http://schemas.microsoft.com/office/drawing/2014/main" id="{85262C17-63FF-986C-B8F3-04B41890308B}"/>
              </a:ext>
            </a:extLst>
          </p:cNvPr>
          <p:cNvSpPr txBox="1"/>
          <p:nvPr/>
        </p:nvSpPr>
        <p:spPr>
          <a:xfrm>
            <a:off x="5393915" y="3031033"/>
            <a:ext cx="3759916" cy="369332"/>
          </a:xfrm>
          <a:prstGeom prst="rect">
            <a:avLst/>
          </a:prstGeom>
          <a:noFill/>
        </p:spPr>
        <p:txBody>
          <a:bodyPr wrap="square" rtlCol="0">
            <a:spAutoFit/>
          </a:bodyPr>
          <a:lstStyle/>
          <a:p>
            <a:r>
              <a:rPr lang="it-IT" b="1">
                <a:latin typeface="Calibri Light" panose="020F0302020204030204" pitchFamily="34" charset="0"/>
                <a:ea typeface="Calibri Light" panose="020F0302020204030204" pitchFamily="34" charset="0"/>
                <a:cs typeface="Calibri Light" panose="020F0302020204030204" pitchFamily="34" charset="0"/>
              </a:rPr>
              <a:t>SUPPLEMENTI OBBLIGATORI </a:t>
            </a:r>
          </a:p>
        </p:txBody>
      </p:sp>
      <p:sp>
        <p:nvSpPr>
          <p:cNvPr id="13" name="CasellaDiTesto 12">
            <a:extLst>
              <a:ext uri="{FF2B5EF4-FFF2-40B4-BE49-F238E27FC236}">
                <a16:creationId xmlns:a16="http://schemas.microsoft.com/office/drawing/2014/main" id="{ECB60A57-BC13-69B3-C79B-413BCC957D46}"/>
              </a:ext>
            </a:extLst>
          </p:cNvPr>
          <p:cNvSpPr txBox="1"/>
          <p:nvPr/>
        </p:nvSpPr>
        <p:spPr>
          <a:xfrm>
            <a:off x="5393915" y="4846478"/>
            <a:ext cx="3759916" cy="369332"/>
          </a:xfrm>
          <a:prstGeom prst="rect">
            <a:avLst/>
          </a:prstGeom>
          <a:noFill/>
        </p:spPr>
        <p:txBody>
          <a:bodyPr wrap="square" rtlCol="0">
            <a:spAutoFit/>
          </a:bodyPr>
          <a:lstStyle/>
          <a:p>
            <a:r>
              <a:rPr lang="it-IT" b="1">
                <a:latin typeface="Calibri Light" panose="020F0302020204030204" pitchFamily="34" charset="0"/>
                <a:ea typeface="Calibri Light" panose="020F0302020204030204" pitchFamily="34" charset="0"/>
                <a:cs typeface="Calibri Light" panose="020F0302020204030204" pitchFamily="34" charset="0"/>
              </a:rPr>
              <a:t>SUPPLEMENTI FACOLTATIVI </a:t>
            </a:r>
          </a:p>
        </p:txBody>
      </p:sp>
      <p:graphicFrame>
        <p:nvGraphicFramePr>
          <p:cNvPr id="8" name="Tabella 7">
            <a:extLst>
              <a:ext uri="{FF2B5EF4-FFF2-40B4-BE49-F238E27FC236}">
                <a16:creationId xmlns:a16="http://schemas.microsoft.com/office/drawing/2014/main" id="{59F48D27-4F51-EDDA-3283-6A7CE3048068}"/>
              </a:ext>
            </a:extLst>
          </p:cNvPr>
          <p:cNvGraphicFramePr>
            <a:graphicFrameLocks noGrp="1"/>
          </p:cNvGraphicFramePr>
          <p:nvPr>
            <p:extLst>
              <p:ext uri="{D42A27DB-BD31-4B8C-83A1-F6EECF244321}">
                <p14:modId xmlns:p14="http://schemas.microsoft.com/office/powerpoint/2010/main" val="2662446105"/>
              </p:ext>
            </p:extLst>
          </p:nvPr>
        </p:nvGraphicFramePr>
        <p:xfrm>
          <a:off x="5486860" y="5307619"/>
          <a:ext cx="5435601" cy="741680"/>
        </p:xfrm>
        <a:graphic>
          <a:graphicData uri="http://schemas.openxmlformats.org/drawingml/2006/table">
            <a:tbl>
              <a:tblPr firstRow="1" bandRow="1">
                <a:tableStyleId>{5940675A-B579-460E-94D1-54222C63F5DA}</a:tableStyleId>
              </a:tblPr>
              <a:tblGrid>
                <a:gridCol w="3793614">
                  <a:extLst>
                    <a:ext uri="{9D8B030D-6E8A-4147-A177-3AD203B41FA5}">
                      <a16:colId xmlns:a16="http://schemas.microsoft.com/office/drawing/2014/main" val="2311784569"/>
                    </a:ext>
                  </a:extLst>
                </a:gridCol>
                <a:gridCol w="1641987">
                  <a:extLst>
                    <a:ext uri="{9D8B030D-6E8A-4147-A177-3AD203B41FA5}">
                      <a16:colId xmlns:a16="http://schemas.microsoft.com/office/drawing/2014/main" val="2353645352"/>
                    </a:ext>
                  </a:extLst>
                </a:gridCol>
              </a:tblGrid>
              <a:tr h="370840">
                <a:tc>
                  <a:txBody>
                    <a:bodyPr/>
                    <a:lstStyle/>
                    <a:p>
                      <a:r>
                        <a:rPr lang="it-IT" sz="1600">
                          <a:latin typeface="Calibri Light" panose="020F0302020204030204" pitchFamily="34" charset="0"/>
                          <a:ea typeface="Calibri Light" panose="020F0302020204030204" pitchFamily="34" charset="0"/>
                          <a:cs typeface="Calibri Light" panose="020F0302020204030204" pitchFamily="34" charset="0"/>
                        </a:rPr>
                        <a:t>ASSICURAZIONE INTEGRATIVA</a:t>
                      </a:r>
                    </a:p>
                  </a:txBody>
                  <a:tcPr/>
                </a:tc>
                <a:tc>
                  <a:txBody>
                    <a:bodyPr/>
                    <a:lstStyle/>
                    <a:p>
                      <a:r>
                        <a:rPr lang="it-IT" sz="1600">
                          <a:latin typeface="Calibri Light" panose="020F0302020204030204" pitchFamily="34" charset="0"/>
                          <a:ea typeface="Calibri Light" panose="020F0302020204030204" pitchFamily="34" charset="0"/>
                          <a:cs typeface="Calibri Light" panose="020F0302020204030204" pitchFamily="34" charset="0"/>
                        </a:rPr>
                        <a:t>€ 120</a:t>
                      </a:r>
                    </a:p>
                  </a:txBody>
                  <a:tcPr/>
                </a:tc>
                <a:extLst>
                  <a:ext uri="{0D108BD9-81ED-4DB2-BD59-A6C34878D82A}">
                    <a16:rowId xmlns:a16="http://schemas.microsoft.com/office/drawing/2014/main" val="37687104"/>
                  </a:ext>
                </a:extLst>
              </a:tr>
              <a:tr h="370840">
                <a:tc>
                  <a:txBody>
                    <a:bodyPr/>
                    <a:lstStyle/>
                    <a:p>
                      <a:r>
                        <a:rPr lang="it-IT" sz="1600">
                          <a:latin typeface="Calibri Light" panose="020F0302020204030204" pitchFamily="34" charset="0"/>
                          <a:ea typeface="Calibri Light" panose="020F0302020204030204" pitchFamily="34" charset="0"/>
                          <a:cs typeface="Calibri Light" panose="020F0302020204030204" pitchFamily="34" charset="0"/>
                        </a:rPr>
                        <a:t>SUPPLEMENTO 14° NOTTE </a:t>
                      </a:r>
                    </a:p>
                  </a:txBody>
                  <a:tcPr/>
                </a:tc>
                <a:tc>
                  <a:txBody>
                    <a:bodyPr/>
                    <a:lstStyle/>
                    <a:p>
                      <a:r>
                        <a:rPr lang="it-IT" sz="1600">
                          <a:latin typeface="Calibri Light" panose="020F0302020204030204" pitchFamily="34" charset="0"/>
                          <a:ea typeface="Calibri Light" panose="020F0302020204030204" pitchFamily="34" charset="0"/>
                          <a:cs typeface="Calibri Light" panose="020F0302020204030204" pitchFamily="34" charset="0"/>
                        </a:rPr>
                        <a:t>€ 200</a:t>
                      </a:r>
                    </a:p>
                  </a:txBody>
                  <a:tcPr/>
                </a:tc>
                <a:extLst>
                  <a:ext uri="{0D108BD9-81ED-4DB2-BD59-A6C34878D82A}">
                    <a16:rowId xmlns:a16="http://schemas.microsoft.com/office/drawing/2014/main" val="168126315"/>
                  </a:ext>
                </a:extLst>
              </a:tr>
            </a:tbl>
          </a:graphicData>
        </a:graphic>
      </p:graphicFrame>
      <p:graphicFrame>
        <p:nvGraphicFramePr>
          <p:cNvPr id="9" name="Segnaposto contenuto 8">
            <a:extLst>
              <a:ext uri="{FF2B5EF4-FFF2-40B4-BE49-F238E27FC236}">
                <a16:creationId xmlns:a16="http://schemas.microsoft.com/office/drawing/2014/main" id="{FD88ABE6-8E98-C939-A5D8-85DA5DDEBDC4}"/>
              </a:ext>
            </a:extLst>
          </p:cNvPr>
          <p:cNvGraphicFramePr>
            <a:graphicFrameLocks noGrp="1"/>
          </p:cNvGraphicFramePr>
          <p:nvPr>
            <p:ph idx="1"/>
            <p:extLst>
              <p:ext uri="{D42A27DB-BD31-4B8C-83A1-F6EECF244321}">
                <p14:modId xmlns:p14="http://schemas.microsoft.com/office/powerpoint/2010/main" val="3463434401"/>
              </p:ext>
            </p:extLst>
          </p:nvPr>
        </p:nvGraphicFramePr>
        <p:xfrm>
          <a:off x="5486859" y="2181225"/>
          <a:ext cx="5406820" cy="370840"/>
        </p:xfrm>
        <a:graphic>
          <a:graphicData uri="http://schemas.openxmlformats.org/drawingml/2006/table">
            <a:tbl>
              <a:tblPr firstRow="1" bandRow="1">
                <a:tableStyleId>{5940675A-B579-460E-94D1-54222C63F5DA}</a:tableStyleId>
              </a:tblPr>
              <a:tblGrid>
                <a:gridCol w="3794793">
                  <a:extLst>
                    <a:ext uri="{9D8B030D-6E8A-4147-A177-3AD203B41FA5}">
                      <a16:colId xmlns:a16="http://schemas.microsoft.com/office/drawing/2014/main" val="2351715461"/>
                    </a:ext>
                  </a:extLst>
                </a:gridCol>
                <a:gridCol w="1612027">
                  <a:extLst>
                    <a:ext uri="{9D8B030D-6E8A-4147-A177-3AD203B41FA5}">
                      <a16:colId xmlns:a16="http://schemas.microsoft.com/office/drawing/2014/main" val="3429711789"/>
                    </a:ext>
                  </a:extLst>
                </a:gridCol>
              </a:tblGrid>
              <a:tr h="370840">
                <a:tc>
                  <a:txBody>
                    <a:bodyPr/>
                    <a:lstStyle/>
                    <a:p>
                      <a:r>
                        <a:rPr lang="it-IT" sz="1600">
                          <a:latin typeface="Calibri Light" panose="020F0302020204030204" pitchFamily="34" charset="0"/>
                          <a:ea typeface="Calibri Light" panose="020F0302020204030204" pitchFamily="34" charset="0"/>
                          <a:cs typeface="Calibri Light" panose="020F0302020204030204" pitchFamily="34" charset="0"/>
                        </a:rPr>
                        <a:t>PACCHETTO 13 NOTTI</a:t>
                      </a:r>
                    </a:p>
                  </a:txBody>
                  <a:tcPr/>
                </a:tc>
                <a:tc>
                  <a:txBody>
                    <a:bodyPr/>
                    <a:lstStyle/>
                    <a:p>
                      <a:r>
                        <a:rPr lang="it-IT" sz="1600">
                          <a:latin typeface="Calibri Light" panose="020F0302020204030204" pitchFamily="34" charset="0"/>
                          <a:ea typeface="Calibri Light" panose="020F0302020204030204" pitchFamily="34" charset="0"/>
                          <a:cs typeface="Calibri Light" panose="020F0302020204030204" pitchFamily="34" charset="0"/>
                        </a:rPr>
                        <a:t>€ 4.630</a:t>
                      </a:r>
                    </a:p>
                  </a:txBody>
                  <a:tcPr/>
                </a:tc>
                <a:extLst>
                  <a:ext uri="{0D108BD9-81ED-4DB2-BD59-A6C34878D82A}">
                    <a16:rowId xmlns:a16="http://schemas.microsoft.com/office/drawing/2014/main" val="3413270753"/>
                  </a:ext>
                </a:extLst>
              </a:tr>
            </a:tbl>
          </a:graphicData>
        </a:graphic>
      </p:graphicFrame>
      <p:graphicFrame>
        <p:nvGraphicFramePr>
          <p:cNvPr id="10" name="Segnaposto contenuto 9">
            <a:extLst>
              <a:ext uri="{FF2B5EF4-FFF2-40B4-BE49-F238E27FC236}">
                <a16:creationId xmlns:a16="http://schemas.microsoft.com/office/drawing/2014/main" id="{4B330684-EE6B-AB25-3E16-4D7A009B9BEB}"/>
              </a:ext>
            </a:extLst>
          </p:cNvPr>
          <p:cNvGraphicFramePr>
            <a:graphicFrameLocks/>
          </p:cNvGraphicFramePr>
          <p:nvPr>
            <p:extLst>
              <p:ext uri="{D42A27DB-BD31-4B8C-83A1-F6EECF244321}">
                <p14:modId xmlns:p14="http://schemas.microsoft.com/office/powerpoint/2010/main" val="1367844931"/>
              </p:ext>
            </p:extLst>
          </p:nvPr>
        </p:nvGraphicFramePr>
        <p:xfrm>
          <a:off x="5486859" y="3413549"/>
          <a:ext cx="5406820" cy="1005840"/>
        </p:xfrm>
        <a:graphic>
          <a:graphicData uri="http://schemas.openxmlformats.org/drawingml/2006/table">
            <a:tbl>
              <a:tblPr firstRow="1" bandRow="1">
                <a:tableStyleId>{5940675A-B579-460E-94D1-54222C63F5DA}</a:tableStyleId>
              </a:tblPr>
              <a:tblGrid>
                <a:gridCol w="3751992">
                  <a:extLst>
                    <a:ext uri="{9D8B030D-6E8A-4147-A177-3AD203B41FA5}">
                      <a16:colId xmlns:a16="http://schemas.microsoft.com/office/drawing/2014/main" val="699500762"/>
                    </a:ext>
                  </a:extLst>
                </a:gridCol>
                <a:gridCol w="1654828">
                  <a:extLst>
                    <a:ext uri="{9D8B030D-6E8A-4147-A177-3AD203B41FA5}">
                      <a16:colId xmlns:a16="http://schemas.microsoft.com/office/drawing/2014/main" val="4095740505"/>
                    </a:ext>
                  </a:extLst>
                </a:gridCol>
              </a:tblGrid>
              <a:tr h="282017">
                <a:tc>
                  <a:txBody>
                    <a:bodyPr/>
                    <a:lstStyle/>
                    <a:p>
                      <a:r>
                        <a:rPr lang="it-IT" sz="1600">
                          <a:latin typeface="Calibri Light" panose="020F0302020204030204" pitchFamily="34" charset="0"/>
                          <a:ea typeface="Calibri Light" panose="020F0302020204030204" pitchFamily="34" charset="0"/>
                          <a:cs typeface="Calibri Light" panose="020F0302020204030204" pitchFamily="34" charset="0"/>
                        </a:rPr>
                        <a:t>TASSE AEROPORTUALI</a:t>
                      </a:r>
                    </a:p>
                  </a:txBody>
                  <a:tcPr/>
                </a:tc>
                <a:tc>
                  <a:txBody>
                    <a:bodyPr/>
                    <a:lstStyle/>
                    <a:p>
                      <a:r>
                        <a:rPr lang="it-IT" sz="1600">
                          <a:latin typeface="Calibri Light" panose="020F0302020204030204" pitchFamily="34" charset="0"/>
                          <a:ea typeface="Calibri Light" panose="020F0302020204030204" pitchFamily="34" charset="0"/>
                          <a:cs typeface="Calibri Light" panose="020F0302020204030204" pitchFamily="34" charset="0"/>
                        </a:rPr>
                        <a:t>€ 400 circa</a:t>
                      </a:r>
                    </a:p>
                  </a:txBody>
                  <a:tcPr/>
                </a:tc>
                <a:extLst>
                  <a:ext uri="{0D108BD9-81ED-4DB2-BD59-A6C34878D82A}">
                    <a16:rowId xmlns:a16="http://schemas.microsoft.com/office/drawing/2014/main" val="1813324200"/>
                  </a:ext>
                </a:extLst>
              </a:tr>
              <a:tr h="282017">
                <a:tc>
                  <a:txBody>
                    <a:bodyPr/>
                    <a:lstStyle/>
                    <a:p>
                      <a:r>
                        <a:rPr lang="it-IT" sz="1600">
                          <a:latin typeface="Calibri Light" panose="020F0302020204030204" pitchFamily="34" charset="0"/>
                          <a:ea typeface="Calibri Light" panose="020F0302020204030204" pitchFamily="34" charset="0"/>
                          <a:cs typeface="Calibri Light" panose="020F0302020204030204" pitchFamily="34" charset="0"/>
                        </a:rPr>
                        <a:t>SPESE APERTURA PRATICA (2 weeks)</a:t>
                      </a:r>
                    </a:p>
                  </a:txBody>
                  <a:tcPr/>
                </a:tc>
                <a:tc>
                  <a:txBody>
                    <a:bodyPr/>
                    <a:lstStyle/>
                    <a:p>
                      <a:r>
                        <a:rPr lang="it-IT" sz="1600">
                          <a:latin typeface="Calibri Light" panose="020F0302020204030204" pitchFamily="34" charset="0"/>
                          <a:ea typeface="Calibri Light" panose="020F0302020204030204" pitchFamily="34" charset="0"/>
                          <a:cs typeface="Calibri Light" panose="020F0302020204030204" pitchFamily="34" charset="0"/>
                        </a:rPr>
                        <a:t>€ 190</a:t>
                      </a:r>
                    </a:p>
                  </a:txBody>
                  <a:tcPr/>
                </a:tc>
                <a:extLst>
                  <a:ext uri="{0D108BD9-81ED-4DB2-BD59-A6C34878D82A}">
                    <a16:rowId xmlns:a16="http://schemas.microsoft.com/office/drawing/2014/main" val="2194047897"/>
                  </a:ext>
                </a:extLst>
              </a:tr>
              <a:tr h="254974">
                <a:tc>
                  <a:txBody>
                    <a:bodyPr/>
                    <a:lstStyle/>
                    <a:p>
                      <a:r>
                        <a:rPr lang="it-IT" sz="1600">
                          <a:latin typeface="Calibri Light" panose="020F0302020204030204" pitchFamily="34" charset="0"/>
                          <a:ea typeface="Calibri Light" panose="020F0302020204030204" pitchFamily="34" charset="0"/>
                          <a:cs typeface="Calibri Light" panose="020F0302020204030204" pitchFamily="34" charset="0"/>
                        </a:rPr>
                        <a:t>POLIZZA AMICA</a:t>
                      </a:r>
                    </a:p>
                  </a:txBody>
                  <a:tcPr/>
                </a:tc>
                <a:tc>
                  <a:txBody>
                    <a:bodyPr/>
                    <a:lstStyle/>
                    <a:p>
                      <a:r>
                        <a:rPr lang="it-IT" sz="1600">
                          <a:latin typeface="Calibri Light" panose="020F0302020204030204" pitchFamily="34" charset="0"/>
                          <a:ea typeface="Calibri Light" panose="020F0302020204030204" pitchFamily="34" charset="0"/>
                          <a:cs typeface="Calibri Light" panose="020F0302020204030204" pitchFamily="34" charset="0"/>
                        </a:rPr>
                        <a:t>€ 70</a:t>
                      </a:r>
                    </a:p>
                  </a:txBody>
                  <a:tcPr/>
                </a:tc>
                <a:extLst>
                  <a:ext uri="{0D108BD9-81ED-4DB2-BD59-A6C34878D82A}">
                    <a16:rowId xmlns:a16="http://schemas.microsoft.com/office/drawing/2014/main" val="2082011229"/>
                  </a:ext>
                </a:extLst>
              </a:tr>
            </a:tbl>
          </a:graphicData>
        </a:graphic>
      </p:graphicFrame>
      <p:pic>
        <p:nvPicPr>
          <p:cNvPr id="5122" name="Picture 2" descr="RESIDENCE HALL">
            <a:extLst>
              <a:ext uri="{FF2B5EF4-FFF2-40B4-BE49-F238E27FC236}">
                <a16:creationId xmlns:a16="http://schemas.microsoft.com/office/drawing/2014/main" id="{97D0E1A4-3094-DC3B-C742-28379FD7A1D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0092" y="2181225"/>
            <a:ext cx="4977351" cy="35836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462311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5B7D4F-6591-0EB9-F931-3BDDD908DE4E}"/>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A91CBDE7-C33A-9B85-623E-9577E45D492C}"/>
              </a:ext>
            </a:extLst>
          </p:cNvPr>
          <p:cNvSpPr>
            <a:spLocks noGrp="1"/>
          </p:cNvSpPr>
          <p:nvPr>
            <p:ph type="title"/>
          </p:nvPr>
        </p:nvSpPr>
        <p:spPr>
          <a:xfrm>
            <a:off x="838200" y="191490"/>
            <a:ext cx="10515600" cy="1325563"/>
          </a:xfrm>
        </p:spPr>
        <p:txBody>
          <a:bodyPr>
            <a:noAutofit/>
          </a:bodyPr>
          <a:lstStyle/>
          <a:p>
            <a:r>
              <a:rPr lang="it-IT" sz="4000" b="1">
                <a:latin typeface="Calibri" panose="020F0502020204030204" pitchFamily="34" charset="0"/>
                <a:ea typeface="Calibri" panose="020F0502020204030204" pitchFamily="34" charset="0"/>
                <a:cs typeface="Calibri" panose="020F0502020204030204" pitchFamily="34" charset="0"/>
              </a:rPr>
              <a:t>COME ISCRIVERSI</a:t>
            </a:r>
          </a:p>
        </p:txBody>
      </p:sp>
      <p:sp>
        <p:nvSpPr>
          <p:cNvPr id="3" name="Segnaposto testo 2">
            <a:extLst>
              <a:ext uri="{FF2B5EF4-FFF2-40B4-BE49-F238E27FC236}">
                <a16:creationId xmlns:a16="http://schemas.microsoft.com/office/drawing/2014/main" id="{8820F6D7-52E5-EA94-581A-0F3C4F060112}"/>
              </a:ext>
            </a:extLst>
          </p:cNvPr>
          <p:cNvSpPr>
            <a:spLocks noGrp="1"/>
          </p:cNvSpPr>
          <p:nvPr>
            <p:ph idx="1"/>
          </p:nvPr>
        </p:nvSpPr>
        <p:spPr>
          <a:xfrm>
            <a:off x="4395018" y="1966452"/>
            <a:ext cx="7344698" cy="4080388"/>
          </a:xfrm>
        </p:spPr>
        <p:txBody>
          <a:bodyPr>
            <a:normAutofit/>
          </a:bodyPr>
          <a:lstStyle/>
          <a:p>
            <a:pPr marL="0" indent="0" algn="ctr">
              <a:buNone/>
            </a:pPr>
            <a:r>
              <a:rPr lang="it-IT" sz="2800" b="1">
                <a:latin typeface="Calibri Light" panose="020F0302020204030204" pitchFamily="34" charset="0"/>
                <a:ea typeface="Calibri Light" panose="020F0302020204030204" pitchFamily="34" charset="0"/>
                <a:cs typeface="Calibri Light" panose="020F0302020204030204" pitchFamily="34" charset="0"/>
              </a:rPr>
              <a:t>ISCRIVITI SUBITO</a:t>
            </a:r>
          </a:p>
          <a:p>
            <a:pPr marL="0" indent="0" algn="ctr">
              <a:buNone/>
            </a:pPr>
            <a:endParaRPr lang="it-IT" sz="2800" b="1">
              <a:latin typeface="Calibri Light" panose="020F0302020204030204" pitchFamily="34" charset="0"/>
              <a:ea typeface="Calibri Light" panose="020F0302020204030204" pitchFamily="34" charset="0"/>
              <a:cs typeface="Calibri Light" panose="020F0302020204030204" pitchFamily="34" charset="0"/>
            </a:endParaRPr>
          </a:p>
          <a:p>
            <a:pPr marL="0" indent="0" algn="l">
              <a:buNone/>
            </a:pPr>
            <a:r>
              <a:rPr lang="it-IT" sz="2000">
                <a:latin typeface="Calibri Light" panose="020F0302020204030204" pitchFamily="34" charset="0"/>
                <a:ea typeface="Calibri Light" panose="020F0302020204030204" pitchFamily="34" charset="0"/>
                <a:cs typeface="Calibri Light" panose="020F0302020204030204" pitchFamily="34" charset="0"/>
              </a:rPr>
              <a:t>- Compila con precisione e in tutte le sue parti la Domanda d’Iscrizione online, che troverai nel nostro sito </a:t>
            </a:r>
            <a:r>
              <a:rPr lang="it-IT" sz="2000">
                <a:latin typeface="Calibri Light" panose="020F0302020204030204" pitchFamily="34" charset="0"/>
                <a:ea typeface="Calibri Light" panose="020F0302020204030204" pitchFamily="34" charset="0"/>
                <a:cs typeface="Calibri Light" panose="020F0302020204030204" pitchFamily="34" charset="0"/>
                <a:hlinkClick r:id="rId2"/>
              </a:rPr>
              <a:t>www.lastrolabio.it</a:t>
            </a:r>
            <a:r>
              <a:rPr lang="it-IT" sz="2000">
                <a:latin typeface="Calibri Light" panose="020F0302020204030204" pitchFamily="34" charset="0"/>
                <a:ea typeface="Calibri Light" panose="020F0302020204030204" pitchFamily="34" charset="0"/>
                <a:cs typeface="Calibri Light" panose="020F0302020204030204" pitchFamily="34" charset="0"/>
              </a:rPr>
              <a:t>, cliccando nella home page la sezione “PRENOTA”. </a:t>
            </a:r>
          </a:p>
          <a:p>
            <a:pPr marL="0" indent="0" algn="l">
              <a:buNone/>
            </a:pPr>
            <a:r>
              <a:rPr lang="it-IT" sz="2000">
                <a:latin typeface="Calibri Light" panose="020F0302020204030204" pitchFamily="34" charset="0"/>
                <a:ea typeface="Calibri Light" panose="020F0302020204030204" pitchFamily="34" charset="0"/>
                <a:cs typeface="Calibri Light" panose="020F0302020204030204" pitchFamily="34" charset="0"/>
              </a:rPr>
              <a:t>- Per finalizzare l’iscrizione di una Vacanza Studio, versa il relativo acconto, al quale dovrai sommare gli importi degli eventuali Supplementi Facoltativi richiesti in fase di prenotazione. </a:t>
            </a:r>
            <a:endParaRPr lang="it-IT" sz="2000">
              <a:solidFill>
                <a:srgbClr val="4A4E57"/>
              </a:solidFill>
              <a:latin typeface="Calibri Light" panose="020F0302020204030204" pitchFamily="34" charset="0"/>
              <a:ea typeface="Calibri Light" panose="020F0302020204030204" pitchFamily="34" charset="0"/>
              <a:cs typeface="Calibri Light" panose="020F0302020204030204" pitchFamily="34" charset="0"/>
            </a:endParaRPr>
          </a:p>
        </p:txBody>
      </p:sp>
      <p:pic>
        <p:nvPicPr>
          <p:cNvPr id="4098" name="Picture 2" descr="Tutte le immagini">
            <a:extLst>
              <a:ext uri="{FF2B5EF4-FFF2-40B4-BE49-F238E27FC236}">
                <a16:creationId xmlns:a16="http://schemas.microsoft.com/office/drawing/2014/main" id="{0AEC6BB1-4CF4-438D-A3E0-C698BA7C66C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2284" y="2768396"/>
            <a:ext cx="3857625" cy="2476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612108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1ED935-E9E3-CAB5-5D37-44AE360DFF91}"/>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1E8BA036-BBF2-D9A9-6D5E-230E3B5D4C61}"/>
              </a:ext>
            </a:extLst>
          </p:cNvPr>
          <p:cNvSpPr>
            <a:spLocks noGrp="1"/>
          </p:cNvSpPr>
          <p:nvPr>
            <p:ph type="title"/>
          </p:nvPr>
        </p:nvSpPr>
        <p:spPr>
          <a:xfrm>
            <a:off x="838200" y="191490"/>
            <a:ext cx="10515600" cy="1325563"/>
          </a:xfrm>
        </p:spPr>
        <p:txBody>
          <a:bodyPr>
            <a:noAutofit/>
          </a:bodyPr>
          <a:lstStyle/>
          <a:p>
            <a:r>
              <a:rPr lang="it-IT" sz="4000" b="1">
                <a:latin typeface="Calibri" panose="020F0502020204030204" pitchFamily="34" charset="0"/>
                <a:ea typeface="Calibri" panose="020F0502020204030204" pitchFamily="34" charset="0"/>
                <a:cs typeface="Calibri" panose="020F0502020204030204" pitchFamily="34" charset="0"/>
              </a:rPr>
              <a:t>OFFERTE SPECIALI</a:t>
            </a:r>
          </a:p>
        </p:txBody>
      </p:sp>
      <p:sp>
        <p:nvSpPr>
          <p:cNvPr id="3" name="Segnaposto testo 2">
            <a:extLst>
              <a:ext uri="{FF2B5EF4-FFF2-40B4-BE49-F238E27FC236}">
                <a16:creationId xmlns:a16="http://schemas.microsoft.com/office/drawing/2014/main" id="{F26BBBF3-8701-39E8-4FE9-FC30E19E5DBB}"/>
              </a:ext>
            </a:extLst>
          </p:cNvPr>
          <p:cNvSpPr>
            <a:spLocks noGrp="1"/>
          </p:cNvSpPr>
          <p:nvPr>
            <p:ph idx="1"/>
          </p:nvPr>
        </p:nvSpPr>
        <p:spPr>
          <a:xfrm>
            <a:off x="6685936" y="1645305"/>
            <a:ext cx="4667864" cy="4357415"/>
          </a:xfrm>
        </p:spPr>
        <p:txBody>
          <a:bodyPr>
            <a:normAutofit fontScale="62500" lnSpcReduction="20000"/>
          </a:bodyPr>
          <a:lstStyle/>
          <a:p>
            <a:pPr marL="0" indent="0" algn="ctr">
              <a:buNone/>
            </a:pPr>
            <a:r>
              <a:rPr lang="it-IT" sz="3200" u="sng">
                <a:latin typeface="Calibri Light" panose="020F0302020204030204" pitchFamily="34" charset="0"/>
                <a:ea typeface="Calibri Light" panose="020F0302020204030204" pitchFamily="34" charset="0"/>
                <a:cs typeface="Calibri Light" panose="020F0302020204030204" pitchFamily="34" charset="0"/>
              </a:rPr>
              <a:t>Per prenotazioni entro il 28 febbraio 2025 risparmio complessivo di € 280 di cui:</a:t>
            </a:r>
          </a:p>
          <a:p>
            <a:pPr>
              <a:buFontTx/>
              <a:buChar char="-"/>
            </a:pPr>
            <a:r>
              <a:rPr lang="it-IT" sz="2800">
                <a:latin typeface="Calibri Light" panose="020F0302020204030204" pitchFamily="34" charset="0"/>
                <a:ea typeface="Calibri Light" panose="020F0302020204030204" pitchFamily="34" charset="0"/>
                <a:cs typeface="Calibri Light" panose="020F0302020204030204" pitchFamily="34" charset="0"/>
              </a:rPr>
              <a:t>€ 60 </a:t>
            </a:r>
            <a:r>
              <a:rPr lang="it-IT" sz="2800">
                <a:latin typeface="Calibri Light" panose="020F0302020204030204" pitchFamily="34" charset="0"/>
                <a:ea typeface="Calibri Light" panose="020F0302020204030204" pitchFamily="34" charset="0"/>
                <a:cs typeface="Calibri Light" panose="020F0302020204030204" pitchFamily="34" charset="0"/>
                <a:hlinkClick r:id="rId2"/>
              </a:rPr>
              <a:t>Garanzia Prezzo Carburante Bloccato </a:t>
            </a:r>
            <a:r>
              <a:rPr lang="it-IT" sz="2800">
                <a:latin typeface="Calibri Light" panose="020F0302020204030204" pitchFamily="34" charset="0"/>
                <a:ea typeface="Calibri Light" panose="020F0302020204030204" pitchFamily="34" charset="0"/>
                <a:cs typeface="Calibri Light" panose="020F0302020204030204" pitchFamily="34" charset="0"/>
              </a:rPr>
              <a:t>in omaggio </a:t>
            </a:r>
          </a:p>
          <a:p>
            <a:pPr>
              <a:buFontTx/>
              <a:buChar char="-"/>
            </a:pPr>
            <a:r>
              <a:rPr lang="it-IT" sz="2800">
                <a:latin typeface="Calibri Light" panose="020F0302020204030204" pitchFamily="34" charset="0"/>
                <a:ea typeface="Calibri Light" panose="020F0302020204030204" pitchFamily="34" charset="0"/>
                <a:cs typeface="Calibri Light" panose="020F0302020204030204" pitchFamily="34" charset="0"/>
              </a:rPr>
              <a:t>€ 70 </a:t>
            </a:r>
            <a:r>
              <a:rPr lang="it-IT" sz="2800">
                <a:latin typeface="Calibri Light" panose="020F0302020204030204" pitchFamily="34" charset="0"/>
                <a:ea typeface="Calibri Light" panose="020F0302020204030204" pitchFamily="34" charset="0"/>
                <a:cs typeface="Calibri Light" panose="020F0302020204030204" pitchFamily="34" charset="0"/>
                <a:hlinkClick r:id="rId2"/>
              </a:rPr>
              <a:t>Polizza Amica </a:t>
            </a:r>
            <a:r>
              <a:rPr lang="it-IT" sz="2800">
                <a:latin typeface="Calibri Light" panose="020F0302020204030204" pitchFamily="34" charset="0"/>
                <a:ea typeface="Calibri Light" panose="020F0302020204030204" pitchFamily="34" charset="0"/>
                <a:cs typeface="Calibri Light" panose="020F0302020204030204" pitchFamily="34" charset="0"/>
              </a:rPr>
              <a:t>in omaggio </a:t>
            </a:r>
          </a:p>
          <a:p>
            <a:pPr>
              <a:buFontTx/>
              <a:buChar char="-"/>
            </a:pPr>
            <a:r>
              <a:rPr lang="it-IT" sz="2800">
                <a:latin typeface="Calibri Light" panose="020F0302020204030204" pitchFamily="34" charset="0"/>
                <a:ea typeface="Calibri Light" panose="020F0302020204030204" pitchFamily="34" charset="0"/>
                <a:cs typeface="Calibri Light" panose="020F0302020204030204" pitchFamily="34" charset="0"/>
              </a:rPr>
              <a:t>€ 100 Buono Agenzia, spendibile presso le Agenzie di Viaggi &amp; Turismo del nostro Gruppo, valido per qualsiasi destinazione, in Italia e nel mondo (esclusa la sola biglietteria aerea, marittima e ferroviaria) con un minimo di spesa pari a € 1.000.</a:t>
            </a:r>
          </a:p>
          <a:p>
            <a:pPr>
              <a:buFontTx/>
              <a:buChar char="-"/>
            </a:pPr>
            <a:r>
              <a:rPr lang="it-IT" sz="2800">
                <a:latin typeface="Calibri Light" panose="020F0302020204030204" pitchFamily="34" charset="0"/>
                <a:ea typeface="Calibri Light" panose="020F0302020204030204" pitchFamily="34" charset="0"/>
                <a:cs typeface="Calibri Light" panose="020F0302020204030204" pitchFamily="34" charset="0"/>
              </a:rPr>
              <a:t>€ 50 Cambio corso/destinazione/data in omaggio, da comunicare entro il 30/4/2025 (valido solo per destinazioni estero)</a:t>
            </a:r>
            <a:endParaRPr lang="it-IT" sz="2000">
              <a:solidFill>
                <a:srgbClr val="4A4E57"/>
              </a:solidFill>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4" name="Segnaposto testo 2">
            <a:extLst>
              <a:ext uri="{FF2B5EF4-FFF2-40B4-BE49-F238E27FC236}">
                <a16:creationId xmlns:a16="http://schemas.microsoft.com/office/drawing/2014/main" id="{2C543B7E-A4FD-723D-5DA0-82A89DAFA4A9}"/>
              </a:ext>
            </a:extLst>
          </p:cNvPr>
          <p:cNvSpPr txBox="1">
            <a:spLocks/>
          </p:cNvSpPr>
          <p:nvPr/>
        </p:nvSpPr>
        <p:spPr>
          <a:xfrm>
            <a:off x="838200" y="1556815"/>
            <a:ext cx="4667864" cy="5176685"/>
          </a:xfrm>
          <a:prstGeom prst="rect">
            <a:avLst/>
          </a:prstGeom>
        </p:spPr>
        <p:txBody>
          <a:bodyPr vert="horz" lIns="91440" tIns="45720" rIns="91440" bIns="45720" rtlCol="0" anchor="ctr">
            <a:normAutofit fontScale="55000" lnSpcReduction="20000"/>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indent="0" algn="ctr">
              <a:buFont typeface="Wingdings 2" panose="05020102010507070707" pitchFamily="18" charset="2"/>
              <a:buNone/>
            </a:pPr>
            <a:r>
              <a:rPr lang="it-IT" sz="3600" u="sng">
                <a:latin typeface="Calibri Light" panose="020F0302020204030204" pitchFamily="34" charset="0"/>
                <a:ea typeface="Calibri Light" panose="020F0302020204030204" pitchFamily="34" charset="0"/>
                <a:cs typeface="Calibri Light" panose="020F0302020204030204" pitchFamily="34" charset="0"/>
              </a:rPr>
              <a:t>Per prenotazioni entro il 15 dicembre 2024 risparmio complessivo di € 630 di cui:</a:t>
            </a:r>
          </a:p>
          <a:p>
            <a:pPr>
              <a:buFontTx/>
              <a:buChar char="-"/>
            </a:pPr>
            <a:r>
              <a:rPr lang="it-IT" sz="3200">
                <a:latin typeface="Calibri Light" panose="020F0302020204030204" pitchFamily="34" charset="0"/>
                <a:ea typeface="Calibri Light" panose="020F0302020204030204" pitchFamily="34" charset="0"/>
                <a:cs typeface="Calibri Light" panose="020F0302020204030204" pitchFamily="34" charset="0"/>
              </a:rPr>
              <a:t>€ 200 </a:t>
            </a:r>
            <a:r>
              <a:rPr lang="it-IT" sz="3200">
                <a:latin typeface="Calibri Light" panose="020F0302020204030204" pitchFamily="34" charset="0"/>
                <a:ea typeface="Calibri Light" panose="020F0302020204030204" pitchFamily="34" charset="0"/>
                <a:cs typeface="Calibri Light" panose="020F0302020204030204" pitchFamily="34" charset="0"/>
                <a:hlinkClick r:id="rId2"/>
              </a:rPr>
              <a:t>Garanzia NO RISK </a:t>
            </a:r>
            <a:r>
              <a:rPr lang="it-IT" sz="3200">
                <a:latin typeface="Calibri Light" panose="020F0302020204030204" pitchFamily="34" charset="0"/>
                <a:ea typeface="Calibri Light" panose="020F0302020204030204" pitchFamily="34" charset="0"/>
                <a:cs typeface="Calibri Light" panose="020F0302020204030204" pitchFamily="34" charset="0"/>
              </a:rPr>
              <a:t>in omaggio </a:t>
            </a:r>
          </a:p>
          <a:p>
            <a:pPr>
              <a:buFontTx/>
              <a:buChar char="-"/>
            </a:pPr>
            <a:r>
              <a:rPr lang="it-IT" sz="3200">
                <a:latin typeface="Calibri Light" panose="020F0302020204030204" pitchFamily="34" charset="0"/>
                <a:ea typeface="Calibri Light" panose="020F0302020204030204" pitchFamily="34" charset="0"/>
                <a:cs typeface="Calibri Light" panose="020F0302020204030204" pitchFamily="34" charset="0"/>
              </a:rPr>
              <a:t>€ 150 </a:t>
            </a:r>
            <a:r>
              <a:rPr lang="it-IT" sz="3200">
                <a:latin typeface="Calibri Light" panose="020F0302020204030204" pitchFamily="34" charset="0"/>
                <a:ea typeface="Calibri Light" panose="020F0302020204030204" pitchFamily="34" charset="0"/>
                <a:cs typeface="Calibri Light" panose="020F0302020204030204" pitchFamily="34" charset="0"/>
                <a:hlinkClick r:id="rId2"/>
              </a:rPr>
              <a:t>Garanzia Prezzi Bloccati </a:t>
            </a:r>
            <a:r>
              <a:rPr lang="it-IT" sz="3200">
                <a:latin typeface="Calibri Light" panose="020F0302020204030204" pitchFamily="34" charset="0"/>
                <a:ea typeface="Calibri Light" panose="020F0302020204030204" pitchFamily="34" charset="0"/>
                <a:cs typeface="Calibri Light" panose="020F0302020204030204" pitchFamily="34" charset="0"/>
              </a:rPr>
              <a:t>in omaggio</a:t>
            </a:r>
          </a:p>
          <a:p>
            <a:pPr>
              <a:buFontTx/>
              <a:buChar char="-"/>
            </a:pPr>
            <a:r>
              <a:rPr lang="it-IT" sz="3200">
                <a:latin typeface="Calibri Light" panose="020F0302020204030204" pitchFamily="34" charset="0"/>
                <a:ea typeface="Calibri Light" panose="020F0302020204030204" pitchFamily="34" charset="0"/>
                <a:cs typeface="Calibri Light" panose="020F0302020204030204" pitchFamily="34" charset="0"/>
              </a:rPr>
              <a:t> € 60 </a:t>
            </a:r>
            <a:r>
              <a:rPr lang="it-IT" sz="3200">
                <a:latin typeface="Calibri Light" panose="020F0302020204030204" pitchFamily="34" charset="0"/>
                <a:ea typeface="Calibri Light" panose="020F0302020204030204" pitchFamily="34" charset="0"/>
                <a:cs typeface="Calibri Light" panose="020F0302020204030204" pitchFamily="34" charset="0"/>
                <a:hlinkClick r:id="rId2"/>
              </a:rPr>
              <a:t>Garanzia Prezzo Carburante Bloccato </a:t>
            </a:r>
            <a:r>
              <a:rPr lang="it-IT" sz="3200">
                <a:latin typeface="Calibri Light" panose="020F0302020204030204" pitchFamily="34" charset="0"/>
                <a:ea typeface="Calibri Light" panose="020F0302020204030204" pitchFamily="34" charset="0"/>
                <a:cs typeface="Calibri Light" panose="020F0302020204030204" pitchFamily="34" charset="0"/>
              </a:rPr>
              <a:t>in omaggio </a:t>
            </a:r>
          </a:p>
          <a:p>
            <a:pPr>
              <a:buFontTx/>
              <a:buChar char="-"/>
            </a:pPr>
            <a:r>
              <a:rPr lang="it-IT" sz="3200">
                <a:latin typeface="Calibri Light" panose="020F0302020204030204" pitchFamily="34" charset="0"/>
                <a:ea typeface="Calibri Light" panose="020F0302020204030204" pitchFamily="34" charset="0"/>
                <a:cs typeface="Calibri Light" panose="020F0302020204030204" pitchFamily="34" charset="0"/>
              </a:rPr>
              <a:t>€ 70 </a:t>
            </a:r>
            <a:r>
              <a:rPr lang="it-IT" sz="3200">
                <a:latin typeface="Calibri Light" panose="020F0302020204030204" pitchFamily="34" charset="0"/>
                <a:ea typeface="Calibri Light" panose="020F0302020204030204" pitchFamily="34" charset="0"/>
                <a:cs typeface="Calibri Light" panose="020F0302020204030204" pitchFamily="34" charset="0"/>
                <a:hlinkClick r:id="rId2"/>
              </a:rPr>
              <a:t>Polizza Amica </a:t>
            </a:r>
            <a:r>
              <a:rPr lang="it-IT" sz="3200">
                <a:latin typeface="Calibri Light" panose="020F0302020204030204" pitchFamily="34" charset="0"/>
                <a:ea typeface="Calibri Light" panose="020F0302020204030204" pitchFamily="34" charset="0"/>
                <a:cs typeface="Calibri Light" panose="020F0302020204030204" pitchFamily="34" charset="0"/>
              </a:rPr>
              <a:t>in omaggio </a:t>
            </a:r>
          </a:p>
          <a:p>
            <a:pPr>
              <a:buFontTx/>
              <a:buChar char="-"/>
            </a:pPr>
            <a:r>
              <a:rPr lang="it-IT" sz="3200">
                <a:latin typeface="Calibri Light" panose="020F0302020204030204" pitchFamily="34" charset="0"/>
                <a:ea typeface="Calibri Light" panose="020F0302020204030204" pitchFamily="34" charset="0"/>
                <a:cs typeface="Calibri Light" panose="020F0302020204030204" pitchFamily="34" charset="0"/>
              </a:rPr>
              <a:t>€ 100 Buono Agenzia, spendibile presso le Agenzie di Viaggi &amp; Turismo del nostro Gruppo, valido per qualsiasi destinazione, in Italia e nel mondo (esclusa la sola biglietteria aerea, marittima e ferroviaria) con un minimo di spesa pari a € 1.000. </a:t>
            </a:r>
          </a:p>
          <a:p>
            <a:pPr>
              <a:buFontTx/>
              <a:buChar char="-"/>
            </a:pPr>
            <a:r>
              <a:rPr lang="it-IT" sz="3200">
                <a:latin typeface="Calibri Light" panose="020F0302020204030204" pitchFamily="34" charset="0"/>
                <a:ea typeface="Calibri Light" panose="020F0302020204030204" pitchFamily="34" charset="0"/>
                <a:cs typeface="Calibri Light" panose="020F0302020204030204" pitchFamily="34" charset="0"/>
              </a:rPr>
              <a:t>€ 50 Cambio corso/destinazione/data in omaggio, da comunicare entro il 30/4/2025 (valido solo per destinazioni estero) </a:t>
            </a:r>
            <a:endParaRPr lang="it-IT" sz="2000">
              <a:solidFill>
                <a:srgbClr val="4A4E57"/>
              </a:solidFill>
              <a:latin typeface="Calibri Light" panose="020F0302020204030204" pitchFamily="34" charset="0"/>
              <a:ea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303932747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 name="Rectangle 10"/>
          <p:cNvSpPr/>
          <p:nvPr/>
        </p:nvSpPr>
        <p:spPr>
          <a:xfrm>
            <a:off x="0" y="0"/>
            <a:ext cx="5614877" cy="6858000"/>
          </a:xfrm>
          <a:prstGeom prst="rect">
            <a:avLst/>
          </a:prstGeom>
          <a:gradFill>
            <a:gsLst>
              <a:gs pos="0">
                <a:schemeClr val="accent1">
                  <a:alpha val="82000"/>
                </a:schemeClr>
              </a:gs>
              <a:gs pos="25000">
                <a:schemeClr val="accent1">
                  <a:alpha val="60000"/>
                </a:schemeClr>
              </a:gs>
              <a:gs pos="94000">
                <a:srgbClr val="AFABAB"/>
              </a:gs>
              <a:gs pos="100000">
                <a:srgbClr val="AFABAB"/>
              </a:gs>
            </a:gsLst>
            <a:lin ang="4200000"/>
          </a:gradFill>
          <a:ln w="12700">
            <a:miter lim="400000"/>
          </a:ln>
        </p:spPr>
        <p:txBody>
          <a:bodyPr lIns="45719" rIns="45719" anchor="ctr"/>
          <a:lstStyle/>
          <a:p>
            <a:pPr algn="ctr">
              <a:defRPr>
                <a:solidFill>
                  <a:srgbClr val="FFFFFF"/>
                </a:solidFill>
              </a:defRPr>
            </a:pPr>
            <a:endParaRPr/>
          </a:p>
        </p:txBody>
      </p:sp>
      <p:pic>
        <p:nvPicPr>
          <p:cNvPr id="235" name="Picture 12" descr="Picture 12"/>
          <p:cNvPicPr>
            <a:picLocks noChangeAspect="1"/>
          </p:cNvPicPr>
          <p:nvPr/>
        </p:nvPicPr>
        <p:blipFill>
          <a:blip r:embed="rId2"/>
          <a:stretch>
            <a:fillRect/>
          </a:stretch>
        </p:blipFill>
        <p:spPr>
          <a:xfrm>
            <a:off x="0" y="0"/>
            <a:ext cx="12192000" cy="6858000"/>
          </a:xfrm>
          <a:prstGeom prst="rect">
            <a:avLst/>
          </a:prstGeom>
          <a:ln w="12700">
            <a:miter lim="400000"/>
          </a:ln>
        </p:spPr>
      </p:pic>
      <p:sp>
        <p:nvSpPr>
          <p:cNvPr id="236" name="Freeform 62"/>
          <p:cNvSpPr/>
          <p:nvPr/>
        </p:nvSpPr>
        <p:spPr>
          <a:xfrm>
            <a:off x="-1" y="738618"/>
            <a:ext cx="5000440" cy="5400964"/>
          </a:xfrm>
          <a:custGeom>
            <a:avLst/>
            <a:gdLst/>
            <a:ahLst/>
            <a:cxnLst>
              <a:cxn ang="0">
                <a:pos x="wd2" y="hd2"/>
              </a:cxn>
              <a:cxn ang="5400000">
                <a:pos x="wd2" y="hd2"/>
              </a:cxn>
              <a:cxn ang="10800000">
                <a:pos x="wd2" y="hd2"/>
              </a:cxn>
              <a:cxn ang="16200000">
                <a:pos x="wd2" y="hd2"/>
              </a:cxn>
            </a:cxnLst>
            <a:rect l="0" t="0" r="r" b="b"/>
            <a:pathLst>
              <a:path w="21600" h="21600" extrusionOk="0">
                <a:moveTo>
                  <a:pt x="9935" y="0"/>
                </a:moveTo>
                <a:cubicBezTo>
                  <a:pt x="16377" y="0"/>
                  <a:pt x="21600" y="4835"/>
                  <a:pt x="21600" y="10800"/>
                </a:cubicBezTo>
                <a:cubicBezTo>
                  <a:pt x="21600" y="16765"/>
                  <a:pt x="16377" y="21600"/>
                  <a:pt x="9935" y="21600"/>
                </a:cubicBezTo>
                <a:cubicBezTo>
                  <a:pt x="5908" y="21600"/>
                  <a:pt x="2358" y="19711"/>
                  <a:pt x="262" y="16838"/>
                </a:cubicBezTo>
                <a:lnTo>
                  <a:pt x="0" y="16439"/>
                </a:lnTo>
                <a:lnTo>
                  <a:pt x="0" y="5161"/>
                </a:lnTo>
                <a:lnTo>
                  <a:pt x="262" y="4762"/>
                </a:lnTo>
                <a:cubicBezTo>
                  <a:pt x="2358" y="1889"/>
                  <a:pt x="5908" y="0"/>
                  <a:pt x="9935" y="0"/>
                </a:cubicBezTo>
                <a:close/>
              </a:path>
            </a:pathLst>
          </a:custGeom>
          <a:solidFill>
            <a:srgbClr val="FFFFFF"/>
          </a:solidFill>
          <a:ln w="12700">
            <a:miter lim="400000"/>
          </a:ln>
        </p:spPr>
        <p:txBody>
          <a:bodyPr lIns="45719" rIns="45719" anchor="ctr"/>
          <a:lstStyle/>
          <a:p>
            <a:pPr algn="ctr">
              <a:defRPr>
                <a:solidFill>
                  <a:srgbClr val="FFFFFF"/>
                </a:solidFill>
              </a:defRPr>
            </a:pPr>
            <a:endParaRPr/>
          </a:p>
        </p:txBody>
      </p:sp>
      <p:sp>
        <p:nvSpPr>
          <p:cNvPr id="237" name="CasellaDiTesto 6"/>
          <p:cNvSpPr txBox="1"/>
          <p:nvPr/>
        </p:nvSpPr>
        <p:spPr>
          <a:xfrm>
            <a:off x="6141718" y="1466284"/>
            <a:ext cx="5057224" cy="3823471"/>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9" rIns="45719" anchor="ctr">
            <a:normAutofit/>
          </a:bodyPr>
          <a:lstStyle>
            <a:lvl1pPr algn="ctr">
              <a:defRPr sz="7200" b="1">
                <a:solidFill>
                  <a:srgbClr val="00B050"/>
                </a:solidFill>
                <a:latin typeface="+mn-lt"/>
                <a:ea typeface="+mn-ea"/>
                <a:cs typeface="+mn-cs"/>
                <a:sym typeface="Helvetica"/>
              </a:defRPr>
            </a:lvl1pPr>
          </a:lstStyle>
          <a:p>
            <a:r>
              <a:rPr>
                <a:solidFill>
                  <a:schemeClr val="accent2"/>
                </a:solidFill>
                <a:latin typeface="Calibri" panose="020F0502020204030204" pitchFamily="34" charset="0"/>
                <a:ea typeface="Calibri" panose="020F0502020204030204" pitchFamily="34" charset="0"/>
                <a:cs typeface="Calibri" panose="020F0502020204030204" pitchFamily="34" charset="0"/>
              </a:rPr>
              <a:t>BUON VIAGGIO!</a:t>
            </a:r>
          </a:p>
        </p:txBody>
      </p:sp>
      <p:pic>
        <p:nvPicPr>
          <p:cNvPr id="239" name="Immagine 5" descr="Immagine 5"/>
          <p:cNvPicPr>
            <a:picLocks noChangeAspect="1"/>
          </p:cNvPicPr>
          <p:nvPr/>
        </p:nvPicPr>
        <p:blipFill>
          <a:blip r:embed="rId3"/>
          <a:srcRect l="21442" t="7013" r="6924"/>
          <a:stretch>
            <a:fillRect/>
          </a:stretch>
        </p:blipFill>
        <p:spPr>
          <a:xfrm flipH="1">
            <a:off x="9857" y="853625"/>
            <a:ext cx="4943125" cy="5150528"/>
          </a:xfrm>
          <a:custGeom>
            <a:avLst/>
            <a:gdLst/>
            <a:ahLst/>
            <a:cxnLst>
              <a:cxn ang="0">
                <a:pos x="wd2" y="hd2"/>
              </a:cxn>
              <a:cxn ang="5400000">
                <a:pos x="wd2" y="hd2"/>
              </a:cxn>
              <a:cxn ang="10800000">
                <a:pos x="wd2" y="hd2"/>
              </a:cxn>
              <a:cxn ang="16200000">
                <a:pos x="wd2" y="hd2"/>
              </a:cxn>
            </a:cxnLst>
            <a:rect l="0" t="0" r="r" b="b"/>
            <a:pathLst>
              <a:path w="20161" h="20248" extrusionOk="0">
                <a:moveTo>
                  <a:pt x="10961" y="4"/>
                </a:moveTo>
                <a:cubicBezTo>
                  <a:pt x="7720" y="81"/>
                  <a:pt x="4541" y="1413"/>
                  <a:pt x="2388" y="3890"/>
                </a:cubicBezTo>
                <a:cubicBezTo>
                  <a:pt x="-1439" y="8295"/>
                  <a:pt x="-573" y="14657"/>
                  <a:pt x="4322" y="18101"/>
                </a:cubicBezTo>
                <a:cubicBezTo>
                  <a:pt x="9218" y="21544"/>
                  <a:pt x="16289" y="20764"/>
                  <a:pt x="20116" y="16359"/>
                </a:cubicBezTo>
                <a:lnTo>
                  <a:pt x="20161" y="3940"/>
                </a:lnTo>
                <a:cubicBezTo>
                  <a:pt x="19587" y="3271"/>
                  <a:pt x="18922" y="2670"/>
                  <a:pt x="18181" y="2149"/>
                </a:cubicBezTo>
                <a:cubicBezTo>
                  <a:pt x="16040" y="643"/>
                  <a:pt x="13481" y="-56"/>
                  <a:pt x="10961" y="4"/>
                </a:cubicBezTo>
                <a:close/>
              </a:path>
            </a:pathLst>
          </a:custGeom>
          <a:ln w="12700">
            <a:miter lim="400000"/>
          </a:ln>
        </p:spPr>
      </p:pic>
      <p:pic>
        <p:nvPicPr>
          <p:cNvPr id="10" name="Immagine 9">
            <a:extLst>
              <a:ext uri="{FF2B5EF4-FFF2-40B4-BE49-F238E27FC236}">
                <a16:creationId xmlns:a16="http://schemas.microsoft.com/office/drawing/2014/main" id="{A5CE2461-0608-4724-A3FC-6E158B8CC672}"/>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811336" y="210497"/>
            <a:ext cx="4237181" cy="1660975"/>
          </a:xfrm>
          <a:prstGeom prst="rect">
            <a:avLst/>
          </a:prstGeom>
          <a:noFill/>
          <a:ln>
            <a:noFill/>
          </a:ln>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6A3A5C0-0C5A-2036-4CF2-FECF5633B883}"/>
              </a:ext>
            </a:extLst>
          </p:cNvPr>
          <p:cNvSpPr>
            <a:spLocks noGrp="1"/>
          </p:cNvSpPr>
          <p:nvPr>
            <p:ph type="title"/>
          </p:nvPr>
        </p:nvSpPr>
        <p:spPr>
          <a:xfrm>
            <a:off x="838200" y="191490"/>
            <a:ext cx="10515600" cy="1325563"/>
          </a:xfrm>
        </p:spPr>
        <p:txBody>
          <a:bodyPr>
            <a:noAutofit/>
          </a:bodyPr>
          <a:lstStyle/>
          <a:p>
            <a:r>
              <a:rPr lang="it-IT" sz="4400" b="1">
                <a:latin typeface="Calibri" panose="020F0502020204030204" pitchFamily="34" charset="0"/>
                <a:ea typeface="Calibri" panose="020F0502020204030204" pitchFamily="34" charset="0"/>
                <a:cs typeface="Calibri" panose="020F0502020204030204" pitchFamily="34" charset="0"/>
              </a:rPr>
              <a:t>MIAMI BARRY UNIVERSITY 2025</a:t>
            </a:r>
          </a:p>
        </p:txBody>
      </p:sp>
      <p:sp>
        <p:nvSpPr>
          <p:cNvPr id="3" name="Segnaposto testo 2">
            <a:extLst>
              <a:ext uri="{FF2B5EF4-FFF2-40B4-BE49-F238E27FC236}">
                <a16:creationId xmlns:a16="http://schemas.microsoft.com/office/drawing/2014/main" id="{52C0346C-90D5-FA15-A87B-1FDE189C6499}"/>
              </a:ext>
            </a:extLst>
          </p:cNvPr>
          <p:cNvSpPr>
            <a:spLocks noGrp="1"/>
          </p:cNvSpPr>
          <p:nvPr>
            <p:ph idx="1"/>
          </p:nvPr>
        </p:nvSpPr>
        <p:spPr>
          <a:xfrm>
            <a:off x="6586317" y="1927122"/>
            <a:ext cx="4639664" cy="4357415"/>
          </a:xfrm>
        </p:spPr>
        <p:txBody>
          <a:bodyPr>
            <a:normAutofit/>
          </a:bodyPr>
          <a:lstStyle/>
          <a:p>
            <a:pPr algn="l"/>
            <a:r>
              <a:rPr lang="it-IT" sz="2000" b="1" i="0" u="none" strike="noStrike">
                <a:solidFill>
                  <a:srgbClr val="A0CE4E"/>
                </a:solidFill>
                <a:effectLst/>
                <a:latin typeface="Calibri Light" panose="020F0302020204030204" pitchFamily="34" charset="0"/>
                <a:ea typeface="Calibri Light" panose="020F0302020204030204" pitchFamily="34" charset="0"/>
                <a:cs typeface="Calibri Light" panose="020F0302020204030204" pitchFamily="34" charset="0"/>
                <a:hlinkClick r:id="rId2"/>
              </a:rPr>
              <a:t>Miami</a:t>
            </a:r>
            <a:r>
              <a:rPr lang="it-IT" sz="2000" b="0" i="0">
                <a:solidFill>
                  <a:srgbClr val="4A4E57"/>
                </a:solidFill>
                <a:effectLst/>
                <a:latin typeface="Calibri Light" panose="020F0302020204030204" pitchFamily="34" charset="0"/>
                <a:ea typeface="Calibri Light" panose="020F0302020204030204" pitchFamily="34" charset="0"/>
                <a:cs typeface="Calibri Light" panose="020F0302020204030204" pitchFamily="34" charset="0"/>
              </a:rPr>
              <a:t>, la più famosa città della Florida, dove lo stile di vita americano si fonde con il ritmo caraibico.</a:t>
            </a:r>
          </a:p>
          <a:p>
            <a:pPr algn="l"/>
            <a:r>
              <a:rPr lang="it-IT" sz="2000" b="0" i="0">
                <a:solidFill>
                  <a:srgbClr val="4A4E57"/>
                </a:solidFill>
                <a:effectLst/>
                <a:latin typeface="Calibri Light" panose="020F0302020204030204" pitchFamily="34" charset="0"/>
                <a:ea typeface="Calibri Light" panose="020F0302020204030204" pitchFamily="34" charset="0"/>
                <a:cs typeface="Calibri Light" panose="020F0302020204030204" pitchFamily="34" charset="0"/>
              </a:rPr>
              <a:t>Qui i grattacieli, i canali con le ville dei VIP, il </a:t>
            </a:r>
            <a:r>
              <a:rPr lang="it-IT" sz="2000" b="1" i="0">
                <a:solidFill>
                  <a:srgbClr val="4A4E57"/>
                </a:solidFill>
                <a:effectLst/>
                <a:latin typeface="Calibri Light" panose="020F0302020204030204" pitchFamily="34" charset="0"/>
                <a:ea typeface="Calibri Light" panose="020F0302020204030204" pitchFamily="34" charset="0"/>
                <a:cs typeface="Calibri Light" panose="020F0302020204030204" pitchFamily="34" charset="0"/>
              </a:rPr>
              <a:t>quartiere Art Deco</a:t>
            </a:r>
            <a:r>
              <a:rPr lang="it-IT" sz="2000" b="0" i="0">
                <a:solidFill>
                  <a:srgbClr val="4A4E57"/>
                </a:solidFill>
                <a:effectLst/>
                <a:latin typeface="Calibri Light" panose="020F0302020204030204" pitchFamily="34" charset="0"/>
                <a:ea typeface="Calibri Light" panose="020F0302020204030204" pitchFamily="34" charset="0"/>
                <a:cs typeface="Calibri Light" panose="020F0302020204030204" pitchFamily="34" charset="0"/>
              </a:rPr>
              <a:t> di </a:t>
            </a:r>
            <a:r>
              <a:rPr lang="it-IT" sz="2000" b="1" i="0">
                <a:solidFill>
                  <a:srgbClr val="4A4E57"/>
                </a:solidFill>
                <a:effectLst/>
                <a:latin typeface="Calibri Light" panose="020F0302020204030204" pitchFamily="34" charset="0"/>
                <a:ea typeface="Calibri Light" panose="020F0302020204030204" pitchFamily="34" charset="0"/>
                <a:cs typeface="Calibri Light" panose="020F0302020204030204" pitchFamily="34" charset="0"/>
              </a:rPr>
              <a:t>Miami Beach</a:t>
            </a:r>
            <a:r>
              <a:rPr lang="it-IT" sz="2000" b="0" i="0">
                <a:solidFill>
                  <a:srgbClr val="4A4E57"/>
                </a:solidFill>
                <a:effectLst/>
                <a:latin typeface="Calibri Light" panose="020F0302020204030204" pitchFamily="34" charset="0"/>
                <a:ea typeface="Calibri Light" panose="020F0302020204030204" pitchFamily="34" charset="0"/>
                <a:cs typeface="Calibri Light" panose="020F0302020204030204" pitchFamily="34" charset="0"/>
              </a:rPr>
              <a:t> e le </a:t>
            </a:r>
            <a:r>
              <a:rPr lang="it-IT" sz="2000" b="1" i="0">
                <a:solidFill>
                  <a:srgbClr val="4A4E57"/>
                </a:solidFill>
                <a:effectLst/>
                <a:latin typeface="Calibri Light" panose="020F0302020204030204" pitchFamily="34" charset="0"/>
                <a:ea typeface="Calibri Light" panose="020F0302020204030204" pitchFamily="34" charset="0"/>
                <a:cs typeface="Calibri Light" panose="020F0302020204030204" pitchFamily="34" charset="0"/>
              </a:rPr>
              <a:t>infinite spiagge</a:t>
            </a:r>
            <a:r>
              <a:rPr lang="it-IT" sz="2000" b="0" i="0">
                <a:solidFill>
                  <a:srgbClr val="4A4E57"/>
                </a:solidFill>
                <a:effectLst/>
                <a:latin typeface="Calibri Light" panose="020F0302020204030204" pitchFamily="34" charset="0"/>
                <a:ea typeface="Calibri Light" panose="020F0302020204030204" pitchFamily="34" charset="0"/>
                <a:cs typeface="Calibri Light" panose="020F0302020204030204" pitchFamily="34" charset="0"/>
              </a:rPr>
              <a:t> affacciate sull’oceano si mixano creando un effetto elettrizzante.</a:t>
            </a:r>
            <a:endParaRPr lang="it-IT">
              <a:latin typeface="Calibri Light" panose="020F0302020204030204" pitchFamily="34" charset="0"/>
              <a:ea typeface="Calibri Light" panose="020F0302020204030204" pitchFamily="34" charset="0"/>
              <a:cs typeface="Calibri Light" panose="020F0302020204030204" pitchFamily="34" charset="0"/>
            </a:endParaRPr>
          </a:p>
        </p:txBody>
      </p:sp>
      <p:pic>
        <p:nvPicPr>
          <p:cNvPr id="6" name="Immagine 5">
            <a:extLst>
              <a:ext uri="{FF2B5EF4-FFF2-40B4-BE49-F238E27FC236}">
                <a16:creationId xmlns:a16="http://schemas.microsoft.com/office/drawing/2014/main" id="{E095BDF6-1A57-FAA6-AFA7-787DD16691A5}"/>
              </a:ext>
            </a:extLst>
          </p:cNvPr>
          <p:cNvPicPr>
            <a:picLocks noChangeAspect="1"/>
          </p:cNvPicPr>
          <p:nvPr/>
        </p:nvPicPr>
        <p:blipFill>
          <a:blip r:embed="rId3"/>
          <a:stretch>
            <a:fillRect/>
          </a:stretch>
        </p:blipFill>
        <p:spPr>
          <a:xfrm>
            <a:off x="468117" y="2068420"/>
            <a:ext cx="6118200" cy="4074817"/>
          </a:xfrm>
          <a:prstGeom prst="rect">
            <a:avLst/>
          </a:prstGeom>
        </p:spPr>
      </p:pic>
    </p:spTree>
    <p:extLst>
      <p:ext uri="{BB962C8B-B14F-4D97-AF65-F5344CB8AC3E}">
        <p14:creationId xmlns:p14="http://schemas.microsoft.com/office/powerpoint/2010/main" val="55790845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egnaposto contenuto 5">
            <a:extLst>
              <a:ext uri="{FF2B5EF4-FFF2-40B4-BE49-F238E27FC236}">
                <a16:creationId xmlns:a16="http://schemas.microsoft.com/office/drawing/2014/main" id="{63728FF8-8F52-C469-69A2-31CCF1958CE4}"/>
              </a:ext>
            </a:extLst>
          </p:cNvPr>
          <p:cNvSpPr>
            <a:spLocks noGrp="1"/>
          </p:cNvSpPr>
          <p:nvPr>
            <p:ph idx="1"/>
          </p:nvPr>
        </p:nvSpPr>
        <p:spPr>
          <a:xfrm>
            <a:off x="462117" y="868371"/>
            <a:ext cx="3165987" cy="4204800"/>
          </a:xfrm>
        </p:spPr>
        <p:txBody>
          <a:bodyPr>
            <a:normAutofit fontScale="92500" lnSpcReduction="10000"/>
          </a:bodyPr>
          <a:lstStyle/>
          <a:p>
            <a:pPr marL="0" indent="0">
              <a:buNone/>
            </a:pPr>
            <a:r>
              <a:rPr lang="it-IT" sz="3200" u="sng">
                <a:latin typeface="Calibri" panose="020F0502020204030204" pitchFamily="34" charset="0"/>
                <a:ea typeface="Calibri" panose="020F0502020204030204" pitchFamily="34" charset="0"/>
                <a:cs typeface="Calibri" panose="020F0502020204030204" pitchFamily="34" charset="0"/>
              </a:rPr>
              <a:t>L’UNIVERSITÀ:</a:t>
            </a:r>
          </a:p>
          <a:p>
            <a:pPr marL="0" indent="0">
              <a:buNone/>
            </a:pPr>
            <a:endParaRPr lang="it-IT" sz="1800" u="sng">
              <a:latin typeface="Calibri" panose="020F0502020204030204" pitchFamily="34" charset="0"/>
              <a:ea typeface="Calibri" panose="020F0502020204030204" pitchFamily="34" charset="0"/>
              <a:cs typeface="Calibri" panose="020F0502020204030204" pitchFamily="34" charset="0"/>
            </a:endParaRPr>
          </a:p>
          <a:p>
            <a:r>
              <a:rPr lang="it-IT" b="0" i="0">
                <a:solidFill>
                  <a:srgbClr val="4A4E57"/>
                </a:solidFill>
                <a:effectLst/>
                <a:latin typeface="Calibri Light" panose="020F0302020204030204" pitchFamily="34" charset="0"/>
                <a:ea typeface="Calibri Light" panose="020F0302020204030204" pitchFamily="34" charset="0"/>
                <a:cs typeface="Calibri Light" panose="020F0302020204030204" pitchFamily="34" charset="0"/>
              </a:rPr>
              <a:t>La nostra scuola, la </a:t>
            </a:r>
            <a:r>
              <a:rPr lang="it-IT" b="1" i="0" u="none" strike="noStrike">
                <a:solidFill>
                  <a:srgbClr val="A0CE4E"/>
                </a:solidFill>
                <a:effectLst/>
                <a:latin typeface="Calibri Light" panose="020F0302020204030204" pitchFamily="34" charset="0"/>
                <a:ea typeface="Calibri Light" panose="020F0302020204030204" pitchFamily="34" charset="0"/>
                <a:cs typeface="Calibri Light" panose="020F0302020204030204" pitchFamily="34" charset="0"/>
                <a:hlinkClick r:id="rId2"/>
              </a:rPr>
              <a:t>Barry University</a:t>
            </a:r>
            <a:r>
              <a:rPr lang="it-IT" b="0" i="0">
                <a:solidFill>
                  <a:srgbClr val="4A4E57"/>
                </a:solidFill>
                <a:effectLst/>
                <a:latin typeface="Calibri Light" panose="020F0302020204030204" pitchFamily="34" charset="0"/>
                <a:ea typeface="Calibri Light" panose="020F0302020204030204" pitchFamily="34" charset="0"/>
                <a:cs typeface="Calibri Light" panose="020F0302020204030204" pitchFamily="34" charset="0"/>
              </a:rPr>
              <a:t>, è una prestigiosa università privata collocata a metà strada tra Miami e Fort Lauderdale, a nord della città. Campus molto sicuro, gode di una reputazione di eccellenza accademica e vanta ottime attrezzature sportive tra cui piscina all’aperto.</a:t>
            </a:r>
            <a:endParaRPr lang="it-IT">
              <a:solidFill>
                <a:srgbClr val="4A4E57"/>
              </a:solidFill>
              <a:latin typeface="Calibri Light" panose="020F0302020204030204" pitchFamily="34" charset="0"/>
              <a:ea typeface="Calibri Light" panose="020F0302020204030204" pitchFamily="34" charset="0"/>
              <a:cs typeface="Calibri Light" panose="020F0302020204030204" pitchFamily="34" charset="0"/>
            </a:endParaRPr>
          </a:p>
        </p:txBody>
      </p:sp>
      <p:pic>
        <p:nvPicPr>
          <p:cNvPr id="3" name="Immagine 2">
            <a:extLst>
              <a:ext uri="{FF2B5EF4-FFF2-40B4-BE49-F238E27FC236}">
                <a16:creationId xmlns:a16="http://schemas.microsoft.com/office/drawing/2014/main" id="{543E33D6-C712-F8CC-1CCF-E5C14106D75F}"/>
              </a:ext>
            </a:extLst>
          </p:cNvPr>
          <p:cNvPicPr>
            <a:picLocks noChangeAspect="1"/>
          </p:cNvPicPr>
          <p:nvPr/>
        </p:nvPicPr>
        <p:blipFill>
          <a:blip r:embed="rId3"/>
          <a:stretch>
            <a:fillRect/>
          </a:stretch>
        </p:blipFill>
        <p:spPr>
          <a:xfrm>
            <a:off x="4700037" y="840303"/>
            <a:ext cx="6557898" cy="4075580"/>
          </a:xfrm>
          <a:prstGeom prst="rect">
            <a:avLst/>
          </a:prstGeom>
        </p:spPr>
      </p:pic>
      <p:sp>
        <p:nvSpPr>
          <p:cNvPr id="8" name="Freccia a destra 7">
            <a:extLst>
              <a:ext uri="{FF2B5EF4-FFF2-40B4-BE49-F238E27FC236}">
                <a16:creationId xmlns:a16="http://schemas.microsoft.com/office/drawing/2014/main" id="{06BC9EAC-1337-466E-8E4C-46EB3D5151A9}"/>
              </a:ext>
            </a:extLst>
          </p:cNvPr>
          <p:cNvSpPr/>
          <p:nvPr/>
        </p:nvSpPr>
        <p:spPr>
          <a:xfrm rot="19669741">
            <a:off x="4210832" y="2970376"/>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cSld>
  <p:clrMapOvr>
    <a:masterClrMapping/>
  </p:clrMapOvr>
  <p:transition spd="slow">
    <p:wip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 name="Text Box 14"/>
          <p:cNvSpPr txBox="1"/>
          <p:nvPr/>
        </p:nvSpPr>
        <p:spPr>
          <a:xfrm>
            <a:off x="331585" y="496038"/>
            <a:ext cx="6245540" cy="1323439"/>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45719" rIns="45719">
            <a:spAutoFit/>
          </a:bodyPr>
          <a:lstStyle/>
          <a:p>
            <a:pPr>
              <a:defRPr sz="3600" b="1">
                <a:solidFill>
                  <a:srgbClr val="009900"/>
                </a:solidFill>
                <a:latin typeface="Arial Narrow"/>
                <a:ea typeface="Arial Narrow"/>
                <a:cs typeface="Arial Narrow"/>
                <a:sym typeface="Arial Narrow"/>
              </a:defRPr>
            </a:pPr>
            <a:endParaRPr lang="it-IT" sz="2200">
              <a:solidFill>
                <a:srgbClr val="4A4E57"/>
              </a:solidFill>
              <a:latin typeface="Calibri Light" panose="020F0302020204030204" pitchFamily="34" charset="0"/>
              <a:ea typeface="Microsoft JhengHei UI Light" panose="020B0304030504040204" pitchFamily="34" charset="-120"/>
            </a:endParaRPr>
          </a:p>
          <a:p>
            <a:pPr defTabSz="457200">
              <a:defRPr sz="3600" b="1">
                <a:solidFill>
                  <a:srgbClr val="009900"/>
                </a:solidFill>
                <a:latin typeface="Arial Narrow"/>
                <a:ea typeface="Arial Narrow"/>
                <a:cs typeface="Arial Narrow"/>
                <a:sym typeface="Arial Narrow"/>
              </a:defRPr>
            </a:pPr>
            <a:r>
              <a:rPr lang="it-IT" sz="2800" b="1" kern="1200">
                <a:solidFill>
                  <a:srgbClr val="0070C0"/>
                </a:solidFill>
                <a:latin typeface="Calibri Light" panose="020F0302020204030204" pitchFamily="34" charset="0"/>
                <a:ea typeface="+mn-ea"/>
                <a:cs typeface="Calibri Light" panose="020F0302020204030204" pitchFamily="34" charset="0"/>
              </a:rPr>
              <a:t>						</a:t>
            </a:r>
          </a:p>
          <a:p>
            <a:pPr defTabSz="457200">
              <a:defRPr sz="3600" b="1">
                <a:solidFill>
                  <a:srgbClr val="009900"/>
                </a:solidFill>
                <a:latin typeface="Arial Narrow"/>
                <a:ea typeface="Arial Narrow"/>
                <a:cs typeface="Arial Narrow"/>
                <a:sym typeface="Arial Narrow"/>
              </a:defRPr>
            </a:pPr>
            <a:endParaRPr sz="3000" b="1" kern="1200">
              <a:solidFill>
                <a:srgbClr val="0070C0"/>
              </a:solidFill>
              <a:latin typeface="Cavolini" panose="03000502040302020204" pitchFamily="66" charset="0"/>
              <a:ea typeface="+mn-ea"/>
              <a:cs typeface="Cavolini" panose="03000502040302020204" pitchFamily="66" charset="0"/>
            </a:endParaRPr>
          </a:p>
        </p:txBody>
      </p:sp>
      <p:sp>
        <p:nvSpPr>
          <p:cNvPr id="4" name="Titolo 3">
            <a:extLst>
              <a:ext uri="{FF2B5EF4-FFF2-40B4-BE49-F238E27FC236}">
                <a16:creationId xmlns:a16="http://schemas.microsoft.com/office/drawing/2014/main" id="{4B53698A-0CD3-C634-FAED-351C3B6DDC68}"/>
              </a:ext>
            </a:extLst>
          </p:cNvPr>
          <p:cNvSpPr>
            <a:spLocks noGrp="1"/>
          </p:cNvSpPr>
          <p:nvPr>
            <p:ph type="title"/>
          </p:nvPr>
        </p:nvSpPr>
        <p:spPr/>
        <p:txBody>
          <a:bodyPr>
            <a:normAutofit/>
          </a:bodyPr>
          <a:lstStyle/>
          <a:p>
            <a:r>
              <a:rPr lang="it-IT" sz="100">
                <a:solidFill>
                  <a:schemeClr val="accent2"/>
                </a:solidFill>
              </a:rPr>
              <a:t>.</a:t>
            </a:r>
          </a:p>
        </p:txBody>
      </p:sp>
      <p:sp>
        <p:nvSpPr>
          <p:cNvPr id="5" name="Segnaposto contenuto 4">
            <a:extLst>
              <a:ext uri="{FF2B5EF4-FFF2-40B4-BE49-F238E27FC236}">
                <a16:creationId xmlns:a16="http://schemas.microsoft.com/office/drawing/2014/main" id="{8257BA7E-D798-1EA3-CDC0-6F9DECED0355}"/>
              </a:ext>
            </a:extLst>
          </p:cNvPr>
          <p:cNvSpPr>
            <a:spLocks noGrp="1"/>
          </p:cNvSpPr>
          <p:nvPr>
            <p:ph idx="1"/>
          </p:nvPr>
        </p:nvSpPr>
        <p:spPr>
          <a:xfrm>
            <a:off x="581192" y="735483"/>
            <a:ext cx="4454012" cy="4560735"/>
          </a:xfrm>
        </p:spPr>
        <p:txBody>
          <a:bodyPr>
            <a:normAutofit/>
          </a:bodyPr>
          <a:lstStyle/>
          <a:p>
            <a:r>
              <a:rPr lang="it-IT" sz="2400" b="1">
                <a:effectLst/>
                <a:latin typeface="Calibri Light" panose="020F0302020204030204" pitchFamily="34" charset="0"/>
                <a:ea typeface="Calibri Light" panose="020F0302020204030204" pitchFamily="34" charset="0"/>
                <a:cs typeface="Calibri Light" panose="020F0302020204030204" pitchFamily="34" charset="0"/>
              </a:rPr>
              <a:t>ETÀ:</a:t>
            </a:r>
            <a:br>
              <a:rPr lang="it-IT">
                <a:effectLst/>
                <a:latin typeface="Calibri Light" panose="020F0302020204030204" pitchFamily="34" charset="0"/>
                <a:ea typeface="Calibri Light" panose="020F0302020204030204" pitchFamily="34" charset="0"/>
                <a:cs typeface="Calibri Light" panose="020F0302020204030204" pitchFamily="34" charset="0"/>
              </a:rPr>
            </a:br>
            <a:r>
              <a:rPr lang="it-IT">
                <a:effectLst/>
                <a:latin typeface="Calibri Light" panose="020F0302020204030204" pitchFamily="34" charset="0"/>
                <a:ea typeface="Calibri Light" panose="020F0302020204030204" pitchFamily="34" charset="0"/>
                <a:cs typeface="Calibri Light" panose="020F0302020204030204" pitchFamily="34" charset="0"/>
              </a:rPr>
              <a:t>12 – 18 anni </a:t>
            </a:r>
          </a:p>
          <a:p>
            <a:r>
              <a:rPr lang="it-IT" sz="2400" b="1">
                <a:latin typeface="Calibri Light" panose="020F0302020204030204" pitchFamily="34" charset="0"/>
                <a:ea typeface="Calibri Light" panose="020F0302020204030204" pitchFamily="34" charset="0"/>
                <a:cs typeface="Calibri Light" panose="020F0302020204030204" pitchFamily="34" charset="0"/>
              </a:rPr>
              <a:t>SISTEMAZIONE:</a:t>
            </a:r>
            <a:br>
              <a:rPr lang="it-IT" sz="2400" b="1">
                <a:latin typeface="Calibri Light" panose="020F0302020204030204" pitchFamily="34" charset="0"/>
                <a:ea typeface="Calibri Light" panose="020F0302020204030204" pitchFamily="34" charset="0"/>
                <a:cs typeface="Calibri Light" panose="020F0302020204030204" pitchFamily="34" charset="0"/>
              </a:rPr>
            </a:br>
            <a:r>
              <a:rPr lang="it-IT">
                <a:latin typeface="Calibri Light" panose="020F0302020204030204" pitchFamily="34" charset="0"/>
                <a:ea typeface="Calibri Light" panose="020F0302020204030204" pitchFamily="34" charset="0"/>
                <a:cs typeface="Calibri Light" panose="020F0302020204030204" pitchFamily="34" charset="0"/>
              </a:rPr>
              <a:t>Campus</a:t>
            </a:r>
          </a:p>
          <a:p>
            <a:r>
              <a:rPr lang="it-IT" sz="2400" b="1">
                <a:latin typeface="Calibri Light" panose="020F0302020204030204" pitchFamily="34" charset="0"/>
                <a:ea typeface="Calibri Light" panose="020F0302020204030204" pitchFamily="34" charset="0"/>
                <a:cs typeface="Calibri Light" panose="020F0302020204030204" pitchFamily="34" charset="0"/>
              </a:rPr>
              <a:t>DATE DI PARTENZA:</a:t>
            </a:r>
            <a:br>
              <a:rPr lang="it-IT" sz="2400" b="1">
                <a:latin typeface="Calibri Light" panose="020F0302020204030204" pitchFamily="34" charset="0"/>
                <a:ea typeface="Calibri Light" panose="020F0302020204030204" pitchFamily="34" charset="0"/>
                <a:cs typeface="Calibri Light" panose="020F0302020204030204" pitchFamily="34" charset="0"/>
              </a:rPr>
            </a:br>
            <a:r>
              <a:rPr lang="it-IT">
                <a:latin typeface="Calibri Light" panose="020F0302020204030204" pitchFamily="34" charset="0"/>
                <a:ea typeface="Calibri Light" panose="020F0302020204030204" pitchFamily="34" charset="0"/>
                <a:cs typeface="Calibri Light" panose="020F0302020204030204" pitchFamily="34" charset="0"/>
              </a:rPr>
              <a:t>6 – 20 luglio 2025*</a:t>
            </a:r>
            <a:br>
              <a:rPr lang="it-IT">
                <a:latin typeface="Calibri Light" panose="020F0302020204030204" pitchFamily="34" charset="0"/>
                <a:ea typeface="Calibri Light" panose="020F0302020204030204" pitchFamily="34" charset="0"/>
                <a:cs typeface="Calibri Light" panose="020F0302020204030204" pitchFamily="34" charset="0"/>
              </a:rPr>
            </a:br>
            <a:r>
              <a:rPr lang="it-IT">
                <a:latin typeface="Calibri Light" panose="020F0302020204030204" pitchFamily="34" charset="0"/>
                <a:ea typeface="Calibri Light" panose="020F0302020204030204" pitchFamily="34" charset="0"/>
                <a:cs typeface="Calibri Light" panose="020F0302020204030204" pitchFamily="34" charset="0"/>
              </a:rPr>
              <a:t>20 luglio – 3 agosto 2025*</a:t>
            </a:r>
            <a:br>
              <a:rPr lang="it-IT" sz="2400">
                <a:latin typeface="Calibri Light" panose="020F0302020204030204" pitchFamily="34" charset="0"/>
                <a:ea typeface="Calibri Light" panose="020F0302020204030204" pitchFamily="34" charset="0"/>
                <a:cs typeface="Calibri Light" panose="020F0302020204030204" pitchFamily="34" charset="0"/>
              </a:rPr>
            </a:br>
            <a:r>
              <a:rPr lang="it-IT">
                <a:latin typeface="Calibri Light" panose="020F0302020204030204" pitchFamily="34" charset="0"/>
                <a:ea typeface="Calibri Light" panose="020F0302020204030204" pitchFamily="34" charset="0"/>
                <a:cs typeface="Calibri Light" panose="020F0302020204030204" pitchFamily="34" charset="0"/>
              </a:rPr>
              <a:t>*data di arrivo in Italia</a:t>
            </a:r>
            <a:endParaRPr lang="it-IT" sz="2400">
              <a:latin typeface="Calibri Light" panose="020F0302020204030204" pitchFamily="34" charset="0"/>
              <a:ea typeface="Calibri Light" panose="020F0302020204030204" pitchFamily="34" charset="0"/>
              <a:cs typeface="Calibri Light" panose="020F0302020204030204" pitchFamily="34" charset="0"/>
            </a:endParaRPr>
          </a:p>
          <a:p>
            <a:r>
              <a:rPr lang="it-IT" sz="2400" b="1">
                <a:latin typeface="Calibri Light" panose="020F0302020204030204" pitchFamily="34" charset="0"/>
                <a:ea typeface="Calibri Light" panose="020F0302020204030204" pitchFamily="34" charset="0"/>
                <a:cs typeface="Calibri Light" panose="020F0302020204030204" pitchFamily="34" charset="0"/>
              </a:rPr>
              <a:t>DURATA:</a:t>
            </a:r>
            <a:br>
              <a:rPr lang="it-IT" sz="2400" b="1">
                <a:latin typeface="Calibri Light" panose="020F0302020204030204" pitchFamily="34" charset="0"/>
                <a:ea typeface="Calibri Light" panose="020F0302020204030204" pitchFamily="34" charset="0"/>
                <a:cs typeface="Calibri Light" panose="020F0302020204030204" pitchFamily="34" charset="0"/>
              </a:rPr>
            </a:br>
            <a:r>
              <a:rPr lang="it-IT">
                <a:latin typeface="Calibri Light" panose="020F0302020204030204" pitchFamily="34" charset="0"/>
                <a:ea typeface="Calibri Light" panose="020F0302020204030204" pitchFamily="34" charset="0"/>
                <a:cs typeface="Calibri Light" panose="020F0302020204030204" pitchFamily="34" charset="0"/>
              </a:rPr>
              <a:t>14 giorni/13 notti</a:t>
            </a:r>
            <a:br>
              <a:rPr lang="it-IT" sz="2400" b="1">
                <a:latin typeface="Calibri Light" panose="020F0302020204030204" pitchFamily="34" charset="0"/>
                <a:ea typeface="Calibri Light" panose="020F0302020204030204" pitchFamily="34" charset="0"/>
                <a:cs typeface="Calibri Light" panose="020F0302020204030204" pitchFamily="34" charset="0"/>
              </a:rPr>
            </a:br>
            <a:endParaRPr lang="it-IT" sz="2400">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6" name="Segnaposto testo 5">
            <a:extLst>
              <a:ext uri="{FF2B5EF4-FFF2-40B4-BE49-F238E27FC236}">
                <a16:creationId xmlns:a16="http://schemas.microsoft.com/office/drawing/2014/main" id="{C4CCD13F-CC71-18EB-DBED-101F9F818F2A}"/>
              </a:ext>
            </a:extLst>
          </p:cNvPr>
          <p:cNvSpPr>
            <a:spLocks noGrp="1"/>
          </p:cNvSpPr>
          <p:nvPr>
            <p:ph type="body" sz="half" idx="2"/>
          </p:nvPr>
        </p:nvSpPr>
        <p:spPr>
          <a:xfrm>
            <a:off x="5740824" y="5262296"/>
            <a:ext cx="3580158" cy="689515"/>
          </a:xfrm>
        </p:spPr>
        <p:txBody>
          <a:bodyPr>
            <a:normAutofit/>
          </a:bodyPr>
          <a:lstStyle/>
          <a:p>
            <a:r>
              <a:rPr lang="it-IT" sz="100">
                <a:solidFill>
                  <a:schemeClr val="accent2"/>
                </a:solidFill>
              </a:rPr>
              <a:t>.</a:t>
            </a:r>
          </a:p>
        </p:txBody>
      </p:sp>
      <p:pic>
        <p:nvPicPr>
          <p:cNvPr id="2050" name="Picture 2" descr="LIBRARY">
            <a:extLst>
              <a:ext uri="{FF2B5EF4-FFF2-40B4-BE49-F238E27FC236}">
                <a16:creationId xmlns:a16="http://schemas.microsoft.com/office/drawing/2014/main" id="{179011D8-4CEE-6D7B-2E42-8343DD4C5C5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89516" y="806245"/>
            <a:ext cx="7132750" cy="402580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1DD07556-D093-0907-B75A-68B05D2DDA59}"/>
              </a:ext>
            </a:extLst>
          </p:cNvPr>
          <p:cNvSpPr>
            <a:spLocks noGrp="1"/>
          </p:cNvSpPr>
          <p:nvPr>
            <p:ph idx="1"/>
          </p:nvPr>
        </p:nvSpPr>
        <p:spPr>
          <a:xfrm>
            <a:off x="707922" y="707924"/>
            <a:ext cx="4454013" cy="3751744"/>
          </a:xfrm>
        </p:spPr>
        <p:txBody>
          <a:bodyPr>
            <a:normAutofit fontScale="62500" lnSpcReduction="20000"/>
          </a:bodyPr>
          <a:lstStyle/>
          <a:p>
            <a:pPr marL="0" indent="0">
              <a:buNone/>
            </a:pPr>
            <a:r>
              <a:rPr lang="it-IT" sz="3800" u="sng">
                <a:latin typeface="Calibri" panose="020F0502020204030204" pitchFamily="34" charset="0"/>
                <a:ea typeface="Calibri" panose="020F0502020204030204" pitchFamily="34" charset="0"/>
                <a:cs typeface="Calibri" panose="020F0502020204030204" pitchFamily="34" charset="0"/>
              </a:rPr>
              <a:t>SISTEMAZIONE E TRATTAMENTO:</a:t>
            </a:r>
            <a:br>
              <a:rPr lang="it-IT" sz="3800" u="sng">
                <a:latin typeface="Calibri" panose="020F0502020204030204" pitchFamily="34" charset="0"/>
                <a:ea typeface="Calibri" panose="020F0502020204030204" pitchFamily="34" charset="0"/>
                <a:cs typeface="Calibri" panose="020F0502020204030204" pitchFamily="34" charset="0"/>
              </a:rPr>
            </a:br>
            <a:endParaRPr lang="it-IT" sz="3800" u="sng">
              <a:latin typeface="Calibri" panose="020F0502020204030204" pitchFamily="34" charset="0"/>
              <a:ea typeface="Calibri" panose="020F0502020204030204" pitchFamily="34" charset="0"/>
              <a:cs typeface="Calibri" panose="020F0502020204030204" pitchFamily="34" charset="0"/>
            </a:endParaRPr>
          </a:p>
          <a:p>
            <a:r>
              <a:rPr lang="it-IT" sz="3200" b="0" i="0">
                <a:solidFill>
                  <a:srgbClr val="4A4E57"/>
                </a:solidFill>
                <a:effectLst/>
                <a:latin typeface="Calibri Light" panose="020F0302020204030204" pitchFamily="34" charset="0"/>
                <a:ea typeface="Calibri Light" panose="020F0302020204030204" pitchFamily="34" charset="0"/>
                <a:cs typeface="Calibri Light" panose="020F0302020204030204" pitchFamily="34" charset="0"/>
              </a:rPr>
              <a:t>La sistemazione prevede </a:t>
            </a:r>
            <a:r>
              <a:rPr lang="it-IT" sz="3200" b="1" i="0">
                <a:solidFill>
                  <a:srgbClr val="4A4E57"/>
                </a:solidFill>
                <a:effectLst/>
                <a:latin typeface="Calibri Light" panose="020F0302020204030204" pitchFamily="34" charset="0"/>
                <a:ea typeface="Calibri Light" panose="020F0302020204030204" pitchFamily="34" charset="0"/>
                <a:cs typeface="Calibri Light" panose="020F0302020204030204" pitchFamily="34" charset="0"/>
              </a:rPr>
              <a:t>camere doppie con bagno privato</a:t>
            </a:r>
            <a:r>
              <a:rPr lang="it-IT" sz="3200" b="0" i="0">
                <a:solidFill>
                  <a:srgbClr val="4A4E57"/>
                </a:solidFill>
                <a:effectLst/>
                <a:latin typeface="Calibri Light" panose="020F0302020204030204" pitchFamily="34" charset="0"/>
                <a:ea typeface="Calibri Light" panose="020F0302020204030204" pitchFamily="34" charset="0"/>
                <a:cs typeface="Calibri Light" panose="020F0302020204030204" pitchFamily="34" charset="0"/>
              </a:rPr>
              <a:t>, dislocate in residenze all’interno del campus.</a:t>
            </a:r>
            <a:endParaRPr lang="it-IT" sz="3200">
              <a:latin typeface="Calibri Light" panose="020F0302020204030204" pitchFamily="34" charset="0"/>
              <a:ea typeface="Calibri Light" panose="020F0302020204030204" pitchFamily="34" charset="0"/>
              <a:cs typeface="Calibri Light" panose="020F0302020204030204" pitchFamily="34" charset="0"/>
            </a:endParaRPr>
          </a:p>
          <a:p>
            <a:r>
              <a:rPr lang="it-IT" sz="3200" b="1" i="0">
                <a:solidFill>
                  <a:srgbClr val="4A4E57"/>
                </a:solidFill>
                <a:effectLst/>
                <a:latin typeface="Calibri Light" panose="020F0302020204030204" pitchFamily="34" charset="0"/>
                <a:ea typeface="Calibri Light" panose="020F0302020204030204" pitchFamily="34" charset="0"/>
                <a:cs typeface="Calibri Light" panose="020F0302020204030204" pitchFamily="34" charset="0"/>
              </a:rPr>
              <a:t>Pensione completa da lunedì a venerdì</a:t>
            </a:r>
            <a:r>
              <a:rPr lang="it-IT" sz="3200" b="0" i="0">
                <a:solidFill>
                  <a:srgbClr val="4A4E57"/>
                </a:solidFill>
                <a:effectLst/>
                <a:latin typeface="Calibri Light" panose="020F0302020204030204" pitchFamily="34" charset="0"/>
                <a:ea typeface="Calibri Light" panose="020F0302020204030204" pitchFamily="34" charset="0"/>
                <a:cs typeface="Calibri Light" panose="020F0302020204030204" pitchFamily="34" charset="0"/>
              </a:rPr>
              <a:t>, con colazione e pranzo in Campus e cena in città.</a:t>
            </a:r>
            <a:br>
              <a:rPr lang="it-IT" sz="3200">
                <a:latin typeface="Calibri Light" panose="020F0302020204030204" pitchFamily="34" charset="0"/>
                <a:ea typeface="Calibri Light" panose="020F0302020204030204" pitchFamily="34" charset="0"/>
                <a:cs typeface="Calibri Light" panose="020F0302020204030204" pitchFamily="34" charset="0"/>
              </a:rPr>
            </a:br>
            <a:r>
              <a:rPr lang="it-IT" sz="3200" b="1" i="0">
                <a:solidFill>
                  <a:srgbClr val="4A4E57"/>
                </a:solidFill>
                <a:effectLst/>
                <a:latin typeface="Calibri Light" panose="020F0302020204030204" pitchFamily="34" charset="0"/>
                <a:ea typeface="Calibri Light" panose="020F0302020204030204" pitchFamily="34" charset="0"/>
                <a:cs typeface="Calibri Light" panose="020F0302020204030204" pitchFamily="34" charset="0"/>
              </a:rPr>
              <a:t>Sabato e domenica</a:t>
            </a:r>
            <a:r>
              <a:rPr lang="it-IT" sz="3200" b="0" i="0">
                <a:solidFill>
                  <a:srgbClr val="4A4E57"/>
                </a:solidFill>
                <a:effectLst/>
                <a:latin typeface="Calibri Light" panose="020F0302020204030204" pitchFamily="34" charset="0"/>
                <a:ea typeface="Calibri Light" panose="020F0302020204030204" pitchFamily="34" charset="0"/>
                <a:cs typeface="Calibri Light" panose="020F0302020204030204" pitchFamily="34" charset="0"/>
              </a:rPr>
              <a:t> è prevista la </a:t>
            </a:r>
            <a:r>
              <a:rPr lang="it-IT" sz="3200" b="1" i="0">
                <a:solidFill>
                  <a:srgbClr val="4A4E57"/>
                </a:solidFill>
                <a:effectLst/>
                <a:latin typeface="Calibri Light" panose="020F0302020204030204" pitchFamily="34" charset="0"/>
                <a:ea typeface="Calibri Light" panose="020F0302020204030204" pitchFamily="34" charset="0"/>
                <a:cs typeface="Calibri Light" panose="020F0302020204030204" pitchFamily="34" charset="0"/>
              </a:rPr>
              <a:t>mezza pensione</a:t>
            </a:r>
            <a:r>
              <a:rPr lang="it-IT" sz="3200" b="0" i="0">
                <a:solidFill>
                  <a:srgbClr val="4A4E57"/>
                </a:solidFill>
                <a:effectLst/>
                <a:latin typeface="Calibri Light" panose="020F0302020204030204" pitchFamily="34" charset="0"/>
                <a:ea typeface="Calibri Light" panose="020F0302020204030204" pitchFamily="34" charset="0"/>
                <a:cs typeface="Calibri Light" panose="020F0302020204030204" pitchFamily="34" charset="0"/>
              </a:rPr>
              <a:t> con, pranzo libero.</a:t>
            </a:r>
            <a:endParaRPr lang="it-IT" sz="3200">
              <a:latin typeface="Calibri Light" panose="020F0302020204030204" pitchFamily="34" charset="0"/>
              <a:ea typeface="Calibri Light" panose="020F0302020204030204" pitchFamily="34" charset="0"/>
              <a:cs typeface="Calibri Light" panose="020F0302020204030204" pitchFamily="34" charset="0"/>
            </a:endParaRPr>
          </a:p>
        </p:txBody>
      </p:sp>
      <p:pic>
        <p:nvPicPr>
          <p:cNvPr id="2" name="Immagine 1" descr="Immagine che contiene terra, albero, esterni&#10;&#10;Descrizione generata automaticamente">
            <a:extLst>
              <a:ext uri="{FF2B5EF4-FFF2-40B4-BE49-F238E27FC236}">
                <a16:creationId xmlns:a16="http://schemas.microsoft.com/office/drawing/2014/main" id="{317146C0-72C2-2832-8F58-392D00FC766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25301" y="974445"/>
            <a:ext cx="5458777" cy="3639557"/>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917EE069-9A50-7085-806F-3F083F4B0A91}"/>
              </a:ext>
            </a:extLst>
          </p:cNvPr>
          <p:cNvSpPr>
            <a:spLocks noGrp="1"/>
          </p:cNvSpPr>
          <p:nvPr>
            <p:ph idx="1"/>
          </p:nvPr>
        </p:nvSpPr>
        <p:spPr>
          <a:xfrm>
            <a:off x="425306" y="806246"/>
            <a:ext cx="5500700" cy="4188542"/>
          </a:xfrm>
        </p:spPr>
        <p:txBody>
          <a:bodyPr>
            <a:normAutofit fontScale="92500" lnSpcReduction="10000"/>
          </a:bodyPr>
          <a:lstStyle/>
          <a:p>
            <a:pPr marL="0" indent="0">
              <a:buNone/>
            </a:pPr>
            <a:r>
              <a:rPr lang="it-IT" sz="2400" u="sng">
                <a:latin typeface="Calibri" panose="020F0502020204030204" pitchFamily="34" charset="0"/>
                <a:ea typeface="Calibri" panose="020F0502020204030204" pitchFamily="34" charset="0"/>
                <a:cs typeface="Calibri" panose="020F0502020204030204" pitchFamily="34" charset="0"/>
              </a:rPr>
              <a:t>DIDATTICA:</a:t>
            </a:r>
            <a:br>
              <a:rPr lang="it-IT" sz="2400" u="sng">
                <a:latin typeface="Calibri" panose="020F0502020204030204" pitchFamily="34" charset="0"/>
                <a:ea typeface="Calibri" panose="020F0502020204030204" pitchFamily="34" charset="0"/>
                <a:cs typeface="Calibri" panose="020F0502020204030204" pitchFamily="34" charset="0"/>
              </a:rPr>
            </a:br>
            <a:endParaRPr lang="it-IT" sz="2400" u="sng">
              <a:latin typeface="Calibri" panose="020F0502020204030204" pitchFamily="34" charset="0"/>
              <a:ea typeface="Calibri" panose="020F0502020204030204" pitchFamily="34" charset="0"/>
              <a:cs typeface="Calibri" panose="020F0502020204030204" pitchFamily="34" charset="0"/>
            </a:endParaRPr>
          </a:p>
          <a:p>
            <a:r>
              <a:rPr lang="it-IT">
                <a:latin typeface="Calibri Light" panose="020F0302020204030204" pitchFamily="34" charset="0"/>
                <a:ea typeface="Calibri Light" panose="020F0302020204030204" pitchFamily="34" charset="0"/>
                <a:cs typeface="Calibri Light" panose="020F0302020204030204" pitchFamily="34" charset="0"/>
              </a:rPr>
              <a:t>SCUOLA: TLA</a:t>
            </a:r>
          </a:p>
          <a:p>
            <a:r>
              <a:rPr lang="it-IT">
                <a:latin typeface="Calibri Light" panose="020F0302020204030204" pitchFamily="34" charset="0"/>
                <a:ea typeface="Calibri Light" panose="020F0302020204030204" pitchFamily="34" charset="0"/>
                <a:cs typeface="Calibri Light" panose="020F0302020204030204" pitchFamily="34" charset="0"/>
              </a:rPr>
              <a:t>15 ore di lezione a settimana</a:t>
            </a:r>
          </a:p>
          <a:p>
            <a:r>
              <a:rPr lang="it-IT">
                <a:latin typeface="Calibri Light" panose="020F0302020204030204" pitchFamily="34" charset="0"/>
                <a:ea typeface="Calibri Light" panose="020F0302020204030204" pitchFamily="34" charset="0"/>
                <a:cs typeface="Calibri Light" panose="020F0302020204030204" pitchFamily="34" charset="0"/>
              </a:rPr>
              <a:t>CORSO GENERAL:</a:t>
            </a:r>
            <a:br>
              <a:rPr lang="it-IT">
                <a:latin typeface="Calibri Light" panose="020F0302020204030204" pitchFamily="34" charset="0"/>
                <a:ea typeface="Calibri Light" panose="020F0302020204030204" pitchFamily="34" charset="0"/>
                <a:cs typeface="Calibri Light" panose="020F0302020204030204" pitchFamily="34" charset="0"/>
              </a:rPr>
            </a:br>
            <a:r>
              <a:rPr lang="it-IT">
                <a:latin typeface="Calibri Light" panose="020F0302020204030204" pitchFamily="34" charset="0"/>
                <a:ea typeface="Calibri Light" panose="020F0302020204030204" pitchFamily="34" charset="0"/>
                <a:cs typeface="Calibri Light" panose="020F0302020204030204" pitchFamily="34" charset="0"/>
              </a:rPr>
              <a:t>per i livelli A1 e A2</a:t>
            </a:r>
          </a:p>
          <a:p>
            <a:r>
              <a:rPr lang="it-IT">
                <a:latin typeface="Calibri Light" panose="020F0302020204030204" pitchFamily="34" charset="0"/>
                <a:ea typeface="Calibri Light" panose="020F0302020204030204" pitchFamily="34" charset="0"/>
                <a:cs typeface="Calibri Light" panose="020F0302020204030204" pitchFamily="34" charset="0"/>
              </a:rPr>
              <a:t>CORSO WORLD OF WORK:</a:t>
            </a:r>
            <a:br>
              <a:rPr lang="it-IT">
                <a:latin typeface="Calibri Light" panose="020F0302020204030204" pitchFamily="34" charset="0"/>
                <a:ea typeface="Calibri Light" panose="020F0302020204030204" pitchFamily="34" charset="0"/>
                <a:cs typeface="Calibri Light" panose="020F0302020204030204" pitchFamily="34" charset="0"/>
              </a:rPr>
            </a:br>
            <a:r>
              <a:rPr lang="it-IT">
                <a:latin typeface="Calibri Light" panose="020F0302020204030204" pitchFamily="34" charset="0"/>
                <a:ea typeface="Calibri Light" panose="020F0302020204030204" pitchFamily="34" charset="0"/>
                <a:cs typeface="Calibri Light" panose="020F0302020204030204" pitchFamily="34" charset="0"/>
              </a:rPr>
              <a:t>per i livelli dal B1 al C2</a:t>
            </a:r>
          </a:p>
          <a:p>
            <a:pPr marL="0" indent="0">
              <a:buNone/>
            </a:pPr>
            <a:br>
              <a:rPr lang="it-IT">
                <a:latin typeface="Calibri Light" panose="020F0302020204030204" pitchFamily="34" charset="0"/>
                <a:ea typeface="Calibri Light" panose="020F0302020204030204" pitchFamily="34" charset="0"/>
                <a:cs typeface="Calibri Light" panose="020F0302020204030204" pitchFamily="34" charset="0"/>
              </a:rPr>
            </a:br>
            <a:br>
              <a:rPr lang="it-IT">
                <a:latin typeface="Calibri Light" panose="020F0302020204030204" pitchFamily="34" charset="0"/>
                <a:ea typeface="Calibri Light" panose="020F0302020204030204" pitchFamily="34" charset="0"/>
                <a:cs typeface="Calibri Light" panose="020F0302020204030204" pitchFamily="34" charset="0"/>
              </a:rPr>
            </a:br>
            <a:r>
              <a:rPr lang="it-IT">
                <a:latin typeface="Calibri Light" panose="020F0302020204030204" pitchFamily="34" charset="0"/>
                <a:ea typeface="Calibri Light" panose="020F0302020204030204" pitchFamily="34" charset="0"/>
                <a:cs typeface="Calibri Light" panose="020F0302020204030204" pitchFamily="34" charset="0"/>
              </a:rPr>
              <a:t>A corso completato verrà rilasciato </a:t>
            </a:r>
            <a:r>
              <a:rPr lang="it-IT" u="sng">
                <a:latin typeface="Calibri Light" panose="020F0302020204030204" pitchFamily="34" charset="0"/>
                <a:ea typeface="Calibri Light" panose="020F0302020204030204" pitchFamily="34" charset="0"/>
                <a:cs typeface="Calibri Light" panose="020F0302020204030204" pitchFamily="34" charset="0"/>
              </a:rPr>
              <a:t>l’attestato di frequenza.</a:t>
            </a:r>
          </a:p>
          <a:p>
            <a:endParaRPr lang="it-IT"/>
          </a:p>
        </p:txBody>
      </p:sp>
      <p:pic>
        <p:nvPicPr>
          <p:cNvPr id="6" name="Immagine 5">
            <a:extLst>
              <a:ext uri="{FF2B5EF4-FFF2-40B4-BE49-F238E27FC236}">
                <a16:creationId xmlns:a16="http://schemas.microsoft.com/office/drawing/2014/main" id="{B67BF7B6-1D60-F946-CBAD-24B4700892C2}"/>
              </a:ext>
            </a:extLst>
          </p:cNvPr>
          <p:cNvPicPr>
            <a:picLocks noChangeAspect="1"/>
          </p:cNvPicPr>
          <p:nvPr/>
        </p:nvPicPr>
        <p:blipFill>
          <a:blip r:embed="rId2"/>
          <a:stretch>
            <a:fillRect/>
          </a:stretch>
        </p:blipFill>
        <p:spPr>
          <a:xfrm>
            <a:off x="5543515" y="806246"/>
            <a:ext cx="5979891" cy="4001388"/>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egnaposto contenuto 4">
            <a:extLst>
              <a:ext uri="{FF2B5EF4-FFF2-40B4-BE49-F238E27FC236}">
                <a16:creationId xmlns:a16="http://schemas.microsoft.com/office/drawing/2014/main" id="{C79341AF-326D-9C84-18FB-F01EF0DCCA21}"/>
              </a:ext>
            </a:extLst>
          </p:cNvPr>
          <p:cNvSpPr>
            <a:spLocks noGrp="1"/>
          </p:cNvSpPr>
          <p:nvPr>
            <p:ph idx="1"/>
          </p:nvPr>
        </p:nvSpPr>
        <p:spPr>
          <a:xfrm>
            <a:off x="359325" y="570271"/>
            <a:ext cx="5648185" cy="5083278"/>
          </a:xfrm>
        </p:spPr>
        <p:txBody>
          <a:bodyPr>
            <a:normAutofit/>
          </a:bodyPr>
          <a:lstStyle/>
          <a:p>
            <a:pPr marL="0" indent="0">
              <a:buNone/>
            </a:pPr>
            <a:r>
              <a:rPr lang="it-IT" sz="2400" u="sng" dirty="0">
                <a:latin typeface="Calibri" panose="020F0502020204030204" pitchFamily="34" charset="0"/>
                <a:ea typeface="Calibri" panose="020F0502020204030204" pitchFamily="34" charset="0"/>
                <a:cs typeface="Calibri" panose="020F0502020204030204" pitchFamily="34" charset="0"/>
              </a:rPr>
              <a:t>GITE:</a:t>
            </a:r>
            <a:br>
              <a:rPr lang="it-IT" sz="2400" u="sng" dirty="0">
                <a:latin typeface="Calibri" panose="020F0502020204030204" pitchFamily="34" charset="0"/>
                <a:ea typeface="Calibri" panose="020F0502020204030204" pitchFamily="34" charset="0"/>
                <a:cs typeface="Calibri" panose="020F0502020204030204" pitchFamily="34" charset="0"/>
              </a:rPr>
            </a:br>
            <a:r>
              <a:rPr kumimoji="0" lang="it-IT" b="0" i="0" u="none" strike="noStrike" kern="1200" cap="none" spc="0" normalizeH="0" baseline="0" noProof="0" dirty="0">
                <a:ln>
                  <a:noFill/>
                </a:ln>
                <a:solidFill>
                  <a:srgbClr val="181818"/>
                </a:solidFill>
                <a:effectLst/>
                <a:uLnTx/>
                <a:uFillTx/>
                <a:latin typeface="Calibri Light" panose="020F0302020204030204" pitchFamily="34" charset="0"/>
                <a:ea typeface="Calibri Light" panose="020F0302020204030204" pitchFamily="34" charset="0"/>
                <a:cs typeface="Calibri Light" panose="020F0302020204030204" pitchFamily="34" charset="0"/>
              </a:rPr>
              <a:t>Le escursioni costituiscono uno strumento didattico formidabile perché si esplorano nuove realtà, si visitano luoghi di interesse e s’impara moltissimo su storia, tradizioni e usi e costumi del posto.</a:t>
            </a:r>
            <a:endParaRPr lang="it-IT" sz="2400" u="sng" dirty="0">
              <a:latin typeface="Calibri" panose="020F0502020204030204" pitchFamily="34" charset="0"/>
              <a:ea typeface="Calibri" panose="020F0502020204030204" pitchFamily="34" charset="0"/>
              <a:cs typeface="Calibri" panose="020F0502020204030204" pitchFamily="34" charset="0"/>
            </a:endParaRPr>
          </a:p>
          <a:p>
            <a:r>
              <a:rPr lang="it-IT" dirty="0">
                <a:latin typeface="Calibri Light" panose="020F0302020204030204" pitchFamily="34" charset="0"/>
                <a:ea typeface="Calibri Light" panose="020F0302020204030204" pitchFamily="34" charset="0"/>
                <a:cs typeface="Calibri Light" panose="020F0302020204030204" pitchFamily="34" charset="0"/>
              </a:rPr>
              <a:t>2 gite di un’intera giornata a:</a:t>
            </a:r>
            <a:br>
              <a:rPr lang="it-IT" dirty="0">
                <a:latin typeface="Calibri Light" panose="020F0302020204030204" pitchFamily="34" charset="0"/>
                <a:ea typeface="Calibri Light" panose="020F0302020204030204" pitchFamily="34" charset="0"/>
                <a:cs typeface="Calibri Light" panose="020F0302020204030204" pitchFamily="34" charset="0"/>
              </a:rPr>
            </a:br>
            <a:r>
              <a:rPr lang="it-IT" dirty="0">
                <a:latin typeface="Calibri Light" panose="020F0302020204030204" pitchFamily="34" charset="0"/>
                <a:ea typeface="Calibri Light" panose="020F0302020204030204" pitchFamily="34" charset="0"/>
                <a:cs typeface="Calibri Light" panose="020F0302020204030204" pitchFamily="34" charset="0"/>
              </a:rPr>
              <a:t>- Kennedy Space Center </a:t>
            </a:r>
            <a:br>
              <a:rPr lang="it-IT" dirty="0">
                <a:latin typeface="Calibri Light" panose="020F0302020204030204" pitchFamily="34" charset="0"/>
                <a:ea typeface="Calibri Light" panose="020F0302020204030204" pitchFamily="34" charset="0"/>
                <a:cs typeface="Calibri Light" panose="020F0302020204030204" pitchFamily="34" charset="0"/>
              </a:rPr>
            </a:br>
            <a:r>
              <a:rPr lang="it-IT" dirty="0">
                <a:latin typeface="Calibri Light" panose="020F0302020204030204" pitchFamily="34" charset="0"/>
                <a:ea typeface="Calibri Light" panose="020F0302020204030204" pitchFamily="34" charset="0"/>
                <a:cs typeface="Calibri Light" panose="020F0302020204030204" pitchFamily="34" charset="0"/>
              </a:rPr>
              <a:t>- </a:t>
            </a:r>
            <a:r>
              <a:rPr lang="it-IT" dirty="0" err="1">
                <a:latin typeface="Calibri Light" panose="020F0302020204030204" pitchFamily="34" charset="0"/>
                <a:ea typeface="Calibri Light" panose="020F0302020204030204" pitchFamily="34" charset="0"/>
                <a:cs typeface="Calibri Light" panose="020F0302020204030204" pitchFamily="34" charset="0"/>
              </a:rPr>
              <a:t>Sawgrass</a:t>
            </a:r>
            <a:r>
              <a:rPr lang="it-IT" dirty="0">
                <a:latin typeface="Calibri Light" panose="020F0302020204030204" pitchFamily="34" charset="0"/>
                <a:ea typeface="Calibri Light" panose="020F0302020204030204" pitchFamily="34" charset="0"/>
                <a:cs typeface="Calibri Light" panose="020F0302020204030204" pitchFamily="34" charset="0"/>
              </a:rPr>
              <a:t> Mills Mall</a:t>
            </a:r>
          </a:p>
          <a:p>
            <a:r>
              <a:rPr lang="it-IT" dirty="0">
                <a:latin typeface="Calibri Light" panose="020F0302020204030204" pitchFamily="34" charset="0"/>
                <a:ea typeface="Calibri Light" panose="020F0302020204030204" pitchFamily="34" charset="0"/>
                <a:cs typeface="Calibri Light" panose="020F0302020204030204" pitchFamily="34" charset="0"/>
              </a:rPr>
              <a:t>8 gite di mezza giornata</a:t>
            </a:r>
          </a:p>
          <a:p>
            <a:r>
              <a:rPr lang="it-IT" dirty="0">
                <a:latin typeface="Calibri Light" panose="020F0302020204030204" pitchFamily="34" charset="0"/>
                <a:ea typeface="Calibri Light" panose="020F0302020204030204" pitchFamily="34" charset="0"/>
                <a:cs typeface="Calibri Light" panose="020F0302020204030204" pitchFamily="34" charset="0"/>
              </a:rPr>
              <a:t>2 </a:t>
            </a:r>
            <a:r>
              <a:rPr lang="it-IT">
                <a:latin typeface="Calibri Light" panose="020F0302020204030204" pitchFamily="34" charset="0"/>
                <a:ea typeface="Calibri Light" panose="020F0302020204030204" pitchFamily="34" charset="0"/>
                <a:cs typeface="Calibri Light" panose="020F0302020204030204" pitchFamily="34" charset="0"/>
              </a:rPr>
              <a:t>uscite serali</a:t>
            </a:r>
            <a:br>
              <a:rPr lang="it-IT">
                <a:latin typeface="Calibri Light" panose="020F0302020204030204" pitchFamily="34" charset="0"/>
                <a:ea typeface="Calibri Light" panose="020F0302020204030204" pitchFamily="34" charset="0"/>
                <a:cs typeface="Calibri Light" panose="020F0302020204030204" pitchFamily="34" charset="0"/>
              </a:rPr>
            </a:br>
            <a:endParaRPr lang="it-IT">
              <a:latin typeface="Calibri Light" panose="020F0302020204030204" pitchFamily="34" charset="0"/>
              <a:ea typeface="Calibri Light" panose="020F0302020204030204" pitchFamily="34" charset="0"/>
              <a:cs typeface="Calibri Light" panose="020F0302020204030204" pitchFamily="34" charset="0"/>
            </a:endParaRPr>
          </a:p>
          <a:p>
            <a:pPr marL="0" indent="0" algn="l">
              <a:buNone/>
            </a:pPr>
            <a:r>
              <a:rPr lang="it-IT" sz="1400" b="0" i="1" dirty="0">
                <a:solidFill>
                  <a:srgbClr val="4A4E57"/>
                </a:solidFill>
                <a:effectLst/>
                <a:latin typeface="Nirmala UI" panose="020B0502040204020203" pitchFamily="34" charset="0"/>
                <a:ea typeface="Nirmala UI" panose="020B0502040204020203" pitchFamily="34" charset="0"/>
                <a:cs typeface="Nirmala UI" panose="020B0502040204020203" pitchFamily="34" charset="0"/>
              </a:rPr>
              <a:t>Le gite potrebbero subire lievi variazioni prima della partenza.</a:t>
            </a:r>
            <a:br>
              <a:rPr lang="it-IT" sz="1400" b="0" i="0" dirty="0">
                <a:solidFill>
                  <a:srgbClr val="4A4E57"/>
                </a:solidFill>
                <a:effectLst/>
                <a:latin typeface="Nirmala UI" panose="020B0502040204020203" pitchFamily="34" charset="0"/>
                <a:ea typeface="Nirmala UI" panose="020B0502040204020203" pitchFamily="34" charset="0"/>
                <a:cs typeface="Nirmala UI" panose="020B0502040204020203" pitchFamily="34" charset="0"/>
              </a:rPr>
            </a:br>
            <a:r>
              <a:rPr lang="it-IT" sz="1400" b="0" i="1" dirty="0">
                <a:solidFill>
                  <a:srgbClr val="4A4E57"/>
                </a:solidFill>
                <a:effectLst/>
                <a:latin typeface="Nirmala UI" panose="020B0502040204020203" pitchFamily="34" charset="0"/>
                <a:ea typeface="Nirmala UI" panose="020B0502040204020203" pitchFamily="34" charset="0"/>
                <a:cs typeface="Nirmala UI" panose="020B0502040204020203" pitchFamily="34" charset="0"/>
              </a:rPr>
              <a:t>Il programma definitivo verrà consegnato ai Capigruppo all’arrivo in loco.</a:t>
            </a:r>
            <a:endParaRPr lang="it-IT" sz="1400" b="0" i="0" dirty="0">
              <a:solidFill>
                <a:srgbClr val="4A4E57"/>
              </a:solidFill>
              <a:effectLst/>
              <a:latin typeface="Nirmala UI" panose="020B0502040204020203" pitchFamily="34" charset="0"/>
              <a:ea typeface="Nirmala UI" panose="020B0502040204020203" pitchFamily="34" charset="0"/>
              <a:cs typeface="Nirmala UI" panose="020B0502040204020203" pitchFamily="34" charset="0"/>
            </a:endParaRPr>
          </a:p>
          <a:p>
            <a:pPr marL="0" indent="0">
              <a:buNone/>
            </a:pPr>
            <a:endParaRPr lang="it-IT" dirty="0">
              <a:latin typeface="Calibri Light" panose="020F0302020204030204" pitchFamily="34" charset="0"/>
              <a:ea typeface="Calibri Light" panose="020F0302020204030204" pitchFamily="34" charset="0"/>
              <a:cs typeface="Calibri Light" panose="020F0302020204030204" pitchFamily="34" charset="0"/>
            </a:endParaRPr>
          </a:p>
        </p:txBody>
      </p:sp>
      <p:pic>
        <p:nvPicPr>
          <p:cNvPr id="6" name="Immagine 5" descr="Immagine che contiene disegno, vestiti, schizzo, cartone animato&#10;&#10;Descrizione generata automaticamente">
            <a:extLst>
              <a:ext uri="{FF2B5EF4-FFF2-40B4-BE49-F238E27FC236}">
                <a16:creationId xmlns:a16="http://schemas.microsoft.com/office/drawing/2014/main" id="{A7118488-D06F-9902-C29E-F3CBDA3DD04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66306" y="2530875"/>
            <a:ext cx="1433051" cy="1433051"/>
          </a:xfrm>
          <a:prstGeom prst="rect">
            <a:avLst/>
          </a:prstGeom>
        </p:spPr>
      </p:pic>
      <p:pic>
        <p:nvPicPr>
          <p:cNvPr id="3" name="Immagine 2">
            <a:extLst>
              <a:ext uri="{FF2B5EF4-FFF2-40B4-BE49-F238E27FC236}">
                <a16:creationId xmlns:a16="http://schemas.microsoft.com/office/drawing/2014/main" id="{0EF5A4A3-8781-8DDA-8F31-9FEB9FD49AA4}"/>
              </a:ext>
            </a:extLst>
          </p:cNvPr>
          <p:cNvPicPr>
            <a:picLocks noChangeAspect="1"/>
          </p:cNvPicPr>
          <p:nvPr/>
        </p:nvPicPr>
        <p:blipFill>
          <a:blip r:embed="rId3"/>
          <a:stretch>
            <a:fillRect/>
          </a:stretch>
        </p:blipFill>
        <p:spPr>
          <a:xfrm>
            <a:off x="6331748" y="1120880"/>
            <a:ext cx="5278887" cy="3519946"/>
          </a:xfrm>
          <a:prstGeom prst="rect">
            <a:avLst/>
          </a:prstGeom>
        </p:spPr>
      </p:pic>
    </p:spTree>
    <p:extLst>
      <p:ext uri="{BB962C8B-B14F-4D97-AF65-F5344CB8AC3E}">
        <p14:creationId xmlns:p14="http://schemas.microsoft.com/office/powerpoint/2010/main" val="816130011"/>
      </p:ext>
    </p:extLst>
  </p:cSld>
  <p:clrMapOvr>
    <a:masterClrMapping/>
  </p:clrMapOvr>
  <p:transition spd="slow">
    <p:wip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4826DC31-189C-1F25-50AE-009925BDB303}"/>
              </a:ext>
            </a:extLst>
          </p:cNvPr>
          <p:cNvSpPr>
            <a:spLocks noGrp="1"/>
          </p:cNvSpPr>
          <p:nvPr>
            <p:ph idx="1"/>
          </p:nvPr>
        </p:nvSpPr>
        <p:spPr>
          <a:xfrm>
            <a:off x="447816" y="553282"/>
            <a:ext cx="3308107" cy="4697144"/>
          </a:xfrm>
        </p:spPr>
        <p:txBody>
          <a:bodyPr>
            <a:normAutofit fontScale="40000" lnSpcReduction="20000"/>
          </a:bodyPr>
          <a:lstStyle/>
          <a:p>
            <a:pPr marL="0" indent="0">
              <a:buNone/>
            </a:pPr>
            <a:r>
              <a:rPr lang="it-IT" sz="6000" u="sng">
                <a:latin typeface="Calibri" panose="020F0502020204030204" pitchFamily="34" charset="0"/>
                <a:ea typeface="Calibri" panose="020F0502020204030204" pitchFamily="34" charset="0"/>
                <a:cs typeface="Calibri" panose="020F0502020204030204" pitchFamily="34" charset="0"/>
              </a:rPr>
              <a:t>NASA SPACE KENNEDY CENTER:</a:t>
            </a:r>
            <a:br>
              <a:rPr lang="it-IT" sz="3200" u="sng">
                <a:latin typeface="Calibri" panose="020F0502020204030204" pitchFamily="34" charset="0"/>
                <a:ea typeface="Calibri" panose="020F0502020204030204" pitchFamily="34" charset="0"/>
                <a:cs typeface="Calibri" panose="020F0502020204030204" pitchFamily="34" charset="0"/>
              </a:rPr>
            </a:br>
            <a:endParaRPr lang="it-IT" sz="3200" u="sng">
              <a:latin typeface="Calibri" panose="020F0502020204030204" pitchFamily="34" charset="0"/>
              <a:ea typeface="Calibri" panose="020F0502020204030204" pitchFamily="34" charset="0"/>
              <a:cs typeface="Calibri" panose="020F0502020204030204" pitchFamily="34" charset="0"/>
            </a:endParaRPr>
          </a:p>
          <a:p>
            <a:r>
              <a:rPr lang="it-IT" sz="4400" b="0" i="0">
                <a:solidFill>
                  <a:srgbClr val="202122"/>
                </a:solidFill>
                <a:effectLst/>
                <a:latin typeface="Calibri Light" panose="020F0302020204030204" pitchFamily="34" charset="0"/>
                <a:ea typeface="Calibri Light" panose="020F0302020204030204" pitchFamily="34" charset="0"/>
                <a:cs typeface="Calibri Light" panose="020F0302020204030204" pitchFamily="34" charset="0"/>
              </a:rPr>
              <a:t>Il </a:t>
            </a:r>
            <a:r>
              <a:rPr lang="it-IT" sz="4400" b="1" i="0">
                <a:solidFill>
                  <a:srgbClr val="202122"/>
                </a:solidFill>
                <a:effectLst/>
                <a:latin typeface="Calibri Light" panose="020F0302020204030204" pitchFamily="34" charset="0"/>
                <a:ea typeface="Calibri Light" panose="020F0302020204030204" pitchFamily="34" charset="0"/>
                <a:cs typeface="Calibri Light" panose="020F0302020204030204" pitchFamily="34" charset="0"/>
              </a:rPr>
              <a:t>John F. Kennedy Space Center</a:t>
            </a:r>
            <a:r>
              <a:rPr lang="it-IT" sz="4400" b="0" i="0">
                <a:solidFill>
                  <a:srgbClr val="202122"/>
                </a:solidFill>
                <a:effectLst/>
                <a:latin typeface="Calibri Light" panose="020F0302020204030204" pitchFamily="34" charset="0"/>
                <a:ea typeface="Calibri Light" panose="020F0302020204030204" pitchFamily="34" charset="0"/>
                <a:cs typeface="Calibri Light" panose="020F0302020204030204" pitchFamily="34" charset="0"/>
              </a:rPr>
              <a:t> è la struttura per il lancio di </a:t>
            </a:r>
            <a:r>
              <a:rPr lang="it-IT" sz="4400" b="0" i="0" u="none" strike="noStrike">
                <a:solidFill>
                  <a:srgbClr val="0645AD"/>
                </a:solidFill>
                <a:effectLst/>
                <a:latin typeface="Calibri Light" panose="020F0302020204030204" pitchFamily="34" charset="0"/>
                <a:ea typeface="Calibri Light" panose="020F0302020204030204" pitchFamily="34" charset="0"/>
                <a:cs typeface="Calibri Light" panose="020F0302020204030204" pitchFamily="34" charset="0"/>
                <a:hlinkClick r:id="rId2" tooltip="Veicolo spaziale"/>
              </a:rPr>
              <a:t>veicoli spaziali</a:t>
            </a:r>
            <a:r>
              <a:rPr lang="it-IT" sz="4400" b="0" i="0">
                <a:solidFill>
                  <a:srgbClr val="202122"/>
                </a:solidFill>
                <a:effectLst/>
                <a:latin typeface="Calibri Light" panose="020F0302020204030204" pitchFamily="34" charset="0"/>
                <a:ea typeface="Calibri Light" panose="020F0302020204030204" pitchFamily="34" charset="0"/>
                <a:cs typeface="Calibri Light" panose="020F0302020204030204" pitchFamily="34" charset="0"/>
              </a:rPr>
              <a:t> (</a:t>
            </a:r>
            <a:r>
              <a:rPr lang="it-IT" sz="4400" b="0" i="0" u="none" strike="noStrike">
                <a:solidFill>
                  <a:srgbClr val="0645AD"/>
                </a:solidFill>
                <a:effectLst/>
                <a:latin typeface="Calibri Light" panose="020F0302020204030204" pitchFamily="34" charset="0"/>
                <a:ea typeface="Calibri Light" panose="020F0302020204030204" pitchFamily="34" charset="0"/>
                <a:cs typeface="Calibri Light" panose="020F0302020204030204" pitchFamily="34" charset="0"/>
                <a:hlinkClick r:id="rId3" tooltip="Spazioporto"/>
              </a:rPr>
              <a:t>spazioporto</a:t>
            </a:r>
            <a:r>
              <a:rPr lang="it-IT" sz="4400" b="0" i="0">
                <a:solidFill>
                  <a:srgbClr val="202122"/>
                </a:solidFill>
                <a:effectLst/>
                <a:latin typeface="Calibri Light" panose="020F0302020204030204" pitchFamily="34" charset="0"/>
                <a:ea typeface="Calibri Light" panose="020F0302020204030204" pitchFamily="34" charset="0"/>
                <a:cs typeface="Calibri Light" panose="020F0302020204030204" pitchFamily="34" charset="0"/>
              </a:rPr>
              <a:t>) della </a:t>
            </a:r>
            <a:r>
              <a:rPr lang="it-IT" sz="4400" b="0" i="0" u="none" strike="noStrike">
                <a:solidFill>
                  <a:srgbClr val="0645AD"/>
                </a:solidFill>
                <a:effectLst/>
                <a:latin typeface="Calibri Light" panose="020F0302020204030204" pitchFamily="34" charset="0"/>
                <a:ea typeface="Calibri Light" panose="020F0302020204030204" pitchFamily="34" charset="0"/>
                <a:cs typeface="Calibri Light" panose="020F0302020204030204" pitchFamily="34" charset="0"/>
                <a:hlinkClick r:id="rId4" tooltip="NASA"/>
              </a:rPr>
              <a:t>NASA</a:t>
            </a:r>
            <a:r>
              <a:rPr lang="it-IT" sz="4400" b="0" i="0">
                <a:solidFill>
                  <a:srgbClr val="202122"/>
                </a:solidFill>
                <a:effectLst/>
                <a:latin typeface="Calibri Light" panose="020F0302020204030204" pitchFamily="34" charset="0"/>
                <a:ea typeface="Calibri Light" panose="020F0302020204030204" pitchFamily="34" charset="0"/>
                <a:cs typeface="Calibri Light" panose="020F0302020204030204" pitchFamily="34" charset="0"/>
              </a:rPr>
              <a:t> e si trova a </a:t>
            </a:r>
            <a:r>
              <a:rPr lang="it-IT" sz="4400" b="0" i="0" u="none" strike="noStrike">
                <a:solidFill>
                  <a:srgbClr val="0645AD"/>
                </a:solidFill>
                <a:effectLst/>
                <a:latin typeface="Calibri Light" panose="020F0302020204030204" pitchFamily="34" charset="0"/>
                <a:ea typeface="Calibri Light" panose="020F0302020204030204" pitchFamily="34" charset="0"/>
                <a:cs typeface="Calibri Light" panose="020F0302020204030204" pitchFamily="34" charset="0"/>
                <a:hlinkClick r:id="rId5" tooltip="Cape Canaveral"/>
              </a:rPr>
              <a:t>Cape Canaveral</a:t>
            </a:r>
            <a:r>
              <a:rPr lang="it-IT" sz="4400" b="0" i="0">
                <a:solidFill>
                  <a:srgbClr val="202122"/>
                </a:solidFill>
                <a:effectLst/>
                <a:latin typeface="Calibri Light" panose="020F0302020204030204" pitchFamily="34" charset="0"/>
                <a:ea typeface="Calibri Light" panose="020F0302020204030204" pitchFamily="34" charset="0"/>
                <a:cs typeface="Calibri Light" panose="020F0302020204030204" pitchFamily="34" charset="0"/>
              </a:rPr>
              <a:t> sull'isola Merritt in </a:t>
            </a:r>
            <a:r>
              <a:rPr lang="it-IT" sz="4400" b="0" i="0" u="none" strike="noStrike">
                <a:solidFill>
                  <a:srgbClr val="0645AD"/>
                </a:solidFill>
                <a:effectLst/>
                <a:latin typeface="Calibri Light" panose="020F0302020204030204" pitchFamily="34" charset="0"/>
                <a:ea typeface="Calibri Light" panose="020F0302020204030204" pitchFamily="34" charset="0"/>
                <a:cs typeface="Calibri Light" panose="020F0302020204030204" pitchFamily="34" charset="0"/>
                <a:hlinkClick r:id="rId6" tooltip="Florida"/>
              </a:rPr>
              <a:t>Florida</a:t>
            </a:r>
            <a:r>
              <a:rPr lang="it-IT" sz="4400" b="0" i="0">
                <a:solidFill>
                  <a:srgbClr val="202122"/>
                </a:solidFill>
                <a:effectLst/>
                <a:latin typeface="Calibri Light" panose="020F0302020204030204" pitchFamily="34" charset="0"/>
                <a:ea typeface="Calibri Light" panose="020F0302020204030204" pitchFamily="34" charset="0"/>
                <a:cs typeface="Calibri Light" panose="020F0302020204030204" pitchFamily="34" charset="0"/>
              </a:rPr>
              <a:t>. Cape Canaveral si chiamò, dal 1963 al 1973, </a:t>
            </a:r>
            <a:r>
              <a:rPr lang="it-IT" sz="4400" b="1" i="0">
                <a:solidFill>
                  <a:srgbClr val="202122"/>
                </a:solidFill>
                <a:effectLst/>
                <a:latin typeface="Calibri Light" panose="020F0302020204030204" pitchFamily="34" charset="0"/>
                <a:ea typeface="Calibri Light" panose="020F0302020204030204" pitchFamily="34" charset="0"/>
                <a:cs typeface="Calibri Light" panose="020F0302020204030204" pitchFamily="34" charset="0"/>
              </a:rPr>
              <a:t>Cape Kennedy</a:t>
            </a:r>
            <a:r>
              <a:rPr lang="it-IT" sz="4400" b="0" i="0">
                <a:solidFill>
                  <a:srgbClr val="202122"/>
                </a:solidFill>
                <a:effectLst/>
                <a:latin typeface="Calibri Light" panose="020F0302020204030204" pitchFamily="34" charset="0"/>
                <a:ea typeface="Calibri Light" panose="020F0302020204030204" pitchFamily="34" charset="0"/>
                <a:cs typeface="Calibri Light" panose="020F0302020204030204" pitchFamily="34" charset="0"/>
              </a:rPr>
              <a:t>, nome con il quale è indicato nella storia del </a:t>
            </a:r>
            <a:r>
              <a:rPr lang="it-IT" sz="4400" b="0" i="0" u="none" strike="noStrike">
                <a:solidFill>
                  <a:srgbClr val="0645AD"/>
                </a:solidFill>
                <a:effectLst/>
                <a:latin typeface="Calibri Light" panose="020F0302020204030204" pitchFamily="34" charset="0"/>
                <a:ea typeface="Calibri Light" panose="020F0302020204030204" pitchFamily="34" charset="0"/>
                <a:cs typeface="Calibri Light" panose="020F0302020204030204" pitchFamily="34" charset="0"/>
                <a:hlinkClick r:id="rId7" tooltip="Programma Apollo"/>
              </a:rPr>
              <a:t>Programma Apollo</a:t>
            </a:r>
            <a:r>
              <a:rPr lang="it-IT" sz="4400" b="0" i="0">
                <a:solidFill>
                  <a:srgbClr val="202122"/>
                </a:solidFill>
                <a:effectLst/>
                <a:latin typeface="Calibri Light" panose="020F0302020204030204" pitchFamily="34" charset="0"/>
                <a:ea typeface="Calibri Light" panose="020F0302020204030204" pitchFamily="34" charset="0"/>
                <a:cs typeface="Calibri Light" panose="020F0302020204030204" pitchFamily="34" charset="0"/>
              </a:rPr>
              <a:t>, ovvero il programma spaziale che portò allo sbarco dei primi uomini sulla Luna.</a:t>
            </a:r>
            <a:endParaRPr lang="it-IT" sz="3400" u="sng">
              <a:latin typeface="Calibri Light" panose="020F0302020204030204" pitchFamily="34" charset="0"/>
              <a:ea typeface="Calibri Light" panose="020F0302020204030204" pitchFamily="34" charset="0"/>
              <a:cs typeface="Calibri Light" panose="020F0302020204030204" pitchFamily="34" charset="0"/>
            </a:endParaRPr>
          </a:p>
        </p:txBody>
      </p:sp>
      <p:pic>
        <p:nvPicPr>
          <p:cNvPr id="4098" name="Picture 2" descr="undefined">
            <a:extLst>
              <a:ext uri="{FF2B5EF4-FFF2-40B4-BE49-F238E27FC236}">
                <a16:creationId xmlns:a16="http://schemas.microsoft.com/office/drawing/2014/main" id="{8BEF3109-63B4-3AA2-A719-8380ECAA6AE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259285" y="825911"/>
            <a:ext cx="4953916" cy="396239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42272B-E330-86C6-7551-0DEA901E4787}"/>
            </a:ext>
          </a:extLst>
        </p:cNvPr>
        <p:cNvGrpSpPr/>
        <p:nvPr/>
      </p:nvGrpSpPr>
      <p:grpSpPr>
        <a:xfrm>
          <a:off x="0" y="0"/>
          <a:ext cx="0" cy="0"/>
          <a:chOff x="0" y="0"/>
          <a:chExt cx="0" cy="0"/>
        </a:xfrm>
      </p:grpSpPr>
      <p:sp>
        <p:nvSpPr>
          <p:cNvPr id="6" name="Text Box 18">
            <a:extLst>
              <a:ext uri="{FF2B5EF4-FFF2-40B4-BE49-F238E27FC236}">
                <a16:creationId xmlns:a16="http://schemas.microsoft.com/office/drawing/2014/main" id="{4206DC0E-63E7-F7C9-8D54-86F85D015E0F}"/>
              </a:ext>
            </a:extLst>
          </p:cNvPr>
          <p:cNvSpPr txBox="1">
            <a:spLocks noChangeArrowheads="1"/>
          </p:cNvSpPr>
          <p:nvPr/>
        </p:nvSpPr>
        <p:spPr bwMode="auto">
          <a:xfrm>
            <a:off x="511277" y="543620"/>
            <a:ext cx="11316929" cy="707886"/>
          </a:xfrm>
          <a:prstGeom prst="rect">
            <a:avLst/>
          </a:prstGeom>
          <a:noFill/>
          <a:ln>
            <a:noFill/>
          </a:ln>
          <a:effectLst/>
          <a:extLst>
            <a:ext uri="{909E8E84-426E-40DD-AFC4-6F175D3DCCD1}">
              <a14:hiddenFill xmlns:a14="http://schemas.microsoft.com/office/drawing/2010/main">
                <a:solidFill>
                  <a:srgbClr val="CCFFCC"/>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spcAft>
                <a:spcPts val="600"/>
              </a:spcAft>
              <a:buClr>
                <a:srgbClr val="38611A"/>
              </a:buClr>
              <a:buSzPct val="145000"/>
              <a:buFont typeface="Arial" panose="020B0604020202020204" pitchFamily="34" charset="0"/>
              <a:buChar char="•"/>
              <a:defRPr sz="2400">
                <a:solidFill>
                  <a:schemeClr val="tx1"/>
                </a:solidFill>
                <a:latin typeface="Corbel" panose="020B0503020204020204" pitchFamily="34" charset="0"/>
              </a:defRPr>
            </a:lvl1pPr>
            <a:lvl2pPr marL="742950" indent="-285750">
              <a:spcBef>
                <a:spcPct val="20000"/>
              </a:spcBef>
              <a:spcAft>
                <a:spcPts val="600"/>
              </a:spcAft>
              <a:buClr>
                <a:srgbClr val="38611A"/>
              </a:buClr>
              <a:buSzPct val="145000"/>
              <a:buFont typeface="Arial" panose="020B0604020202020204" pitchFamily="34" charset="0"/>
              <a:buChar char="•"/>
              <a:defRPr sz="2000">
                <a:solidFill>
                  <a:schemeClr val="tx1"/>
                </a:solidFill>
                <a:latin typeface="Corbel" panose="020B0503020204020204" pitchFamily="34" charset="0"/>
              </a:defRPr>
            </a:lvl2pPr>
            <a:lvl3pPr marL="1143000" indent="-228600">
              <a:spcBef>
                <a:spcPct val="20000"/>
              </a:spcBef>
              <a:spcAft>
                <a:spcPts val="600"/>
              </a:spcAft>
              <a:buClr>
                <a:srgbClr val="38611A"/>
              </a:buClr>
              <a:buSzPct val="145000"/>
              <a:buFont typeface="Arial" panose="020B0604020202020204" pitchFamily="34" charset="0"/>
              <a:buChar char="•"/>
              <a:defRPr>
                <a:solidFill>
                  <a:schemeClr val="tx1"/>
                </a:solidFill>
                <a:latin typeface="Corbel" panose="020B0503020204020204" pitchFamily="34" charset="0"/>
              </a:defRPr>
            </a:lvl3pPr>
            <a:lvl4pPr marL="1600200" indent="-228600">
              <a:spcBef>
                <a:spcPct val="20000"/>
              </a:spcBef>
              <a:spcAft>
                <a:spcPts val="600"/>
              </a:spcAft>
              <a:buClr>
                <a:srgbClr val="38611A"/>
              </a:buClr>
              <a:buSzPct val="145000"/>
              <a:buFont typeface="Arial" panose="020B0604020202020204" pitchFamily="34" charset="0"/>
              <a:buChar char="•"/>
              <a:defRPr sz="1600">
                <a:solidFill>
                  <a:schemeClr val="tx1"/>
                </a:solidFill>
                <a:latin typeface="Corbel" panose="020B0503020204020204" pitchFamily="34" charset="0"/>
              </a:defRPr>
            </a:lvl4pPr>
            <a:lvl5pPr marL="2057400" indent="-228600">
              <a:spcBef>
                <a:spcPct val="20000"/>
              </a:spcBef>
              <a:spcAft>
                <a:spcPts val="600"/>
              </a:spcAft>
              <a:buClr>
                <a:srgbClr val="38611A"/>
              </a:buClr>
              <a:buSzPct val="145000"/>
              <a:buFont typeface="Arial" panose="020B0604020202020204" pitchFamily="34" charset="0"/>
              <a:buChar char="•"/>
              <a:defRPr sz="1400">
                <a:solidFill>
                  <a:schemeClr val="tx1"/>
                </a:solidFill>
                <a:latin typeface="Corbel" panose="020B0503020204020204" pitchFamily="34" charset="0"/>
              </a:defRPr>
            </a:lvl5pPr>
            <a:lvl6pPr marL="2514600" indent="-228600" eaLnBrk="0" fontAlgn="base" hangingPunct="0">
              <a:spcBef>
                <a:spcPct val="20000"/>
              </a:spcBef>
              <a:spcAft>
                <a:spcPts val="600"/>
              </a:spcAft>
              <a:buClr>
                <a:srgbClr val="38611A"/>
              </a:buClr>
              <a:buSzPct val="145000"/>
              <a:buFont typeface="Arial" panose="020B0604020202020204" pitchFamily="34" charset="0"/>
              <a:buChar char="•"/>
              <a:defRPr sz="1400">
                <a:solidFill>
                  <a:schemeClr val="tx1"/>
                </a:solidFill>
                <a:latin typeface="Corbel" panose="020B0503020204020204" pitchFamily="34" charset="0"/>
              </a:defRPr>
            </a:lvl6pPr>
            <a:lvl7pPr marL="2971800" indent="-228600" eaLnBrk="0" fontAlgn="base" hangingPunct="0">
              <a:spcBef>
                <a:spcPct val="20000"/>
              </a:spcBef>
              <a:spcAft>
                <a:spcPts val="600"/>
              </a:spcAft>
              <a:buClr>
                <a:srgbClr val="38611A"/>
              </a:buClr>
              <a:buSzPct val="145000"/>
              <a:buFont typeface="Arial" panose="020B0604020202020204" pitchFamily="34" charset="0"/>
              <a:buChar char="•"/>
              <a:defRPr sz="1400">
                <a:solidFill>
                  <a:schemeClr val="tx1"/>
                </a:solidFill>
                <a:latin typeface="Corbel" panose="020B0503020204020204" pitchFamily="34" charset="0"/>
              </a:defRPr>
            </a:lvl7pPr>
            <a:lvl8pPr marL="3429000" indent="-228600" eaLnBrk="0" fontAlgn="base" hangingPunct="0">
              <a:spcBef>
                <a:spcPct val="20000"/>
              </a:spcBef>
              <a:spcAft>
                <a:spcPts val="600"/>
              </a:spcAft>
              <a:buClr>
                <a:srgbClr val="38611A"/>
              </a:buClr>
              <a:buSzPct val="145000"/>
              <a:buFont typeface="Arial" panose="020B0604020202020204" pitchFamily="34" charset="0"/>
              <a:buChar char="•"/>
              <a:defRPr sz="1400">
                <a:solidFill>
                  <a:schemeClr val="tx1"/>
                </a:solidFill>
                <a:latin typeface="Corbel" panose="020B0503020204020204" pitchFamily="34" charset="0"/>
              </a:defRPr>
            </a:lvl8pPr>
            <a:lvl9pPr marL="3886200" indent="-228600" eaLnBrk="0" fontAlgn="base" hangingPunct="0">
              <a:spcBef>
                <a:spcPct val="20000"/>
              </a:spcBef>
              <a:spcAft>
                <a:spcPts val="600"/>
              </a:spcAft>
              <a:buClr>
                <a:srgbClr val="38611A"/>
              </a:buClr>
              <a:buSzPct val="145000"/>
              <a:buFont typeface="Arial" panose="020B0604020202020204" pitchFamily="34" charset="0"/>
              <a:buChar char="•"/>
              <a:defRPr sz="1400">
                <a:solidFill>
                  <a:schemeClr val="tx1"/>
                </a:solidFill>
                <a:latin typeface="Corbel" panose="020B0503020204020204" pitchFamily="34" charset="0"/>
              </a:defRPr>
            </a:lvl9pPr>
          </a:lstStyle>
          <a:p>
            <a:pPr algn="ctr" eaLnBrk="1" hangingPunct="1">
              <a:spcBef>
                <a:spcPct val="50000"/>
              </a:spcBef>
              <a:spcAft>
                <a:spcPct val="0"/>
              </a:spcAft>
              <a:buClrTx/>
              <a:buSzTx/>
              <a:buFontTx/>
              <a:buNone/>
            </a:pPr>
            <a:r>
              <a:rPr lang="it-IT" altLang="it-IT" sz="4000" b="1">
                <a:solidFill>
                  <a:schemeClr val="accent2"/>
                </a:solidFill>
                <a:latin typeface="Calibri" panose="020F0502020204030204" pitchFamily="34" charset="0"/>
                <a:ea typeface="Calibri" panose="020F0502020204030204" pitchFamily="34" charset="0"/>
                <a:cs typeface="Calibri" panose="020F0502020204030204" pitchFamily="34" charset="0"/>
              </a:rPr>
              <a:t>SAMPLE SUMMER PROGRAMME</a:t>
            </a:r>
          </a:p>
        </p:txBody>
      </p:sp>
      <p:sp>
        <p:nvSpPr>
          <p:cNvPr id="10" name="CasellaDiTesto 9">
            <a:extLst>
              <a:ext uri="{FF2B5EF4-FFF2-40B4-BE49-F238E27FC236}">
                <a16:creationId xmlns:a16="http://schemas.microsoft.com/office/drawing/2014/main" id="{AF6EE42B-6181-B1E1-2C3F-66523496473A}"/>
              </a:ext>
            </a:extLst>
          </p:cNvPr>
          <p:cNvSpPr txBox="1"/>
          <p:nvPr/>
        </p:nvSpPr>
        <p:spPr>
          <a:xfrm>
            <a:off x="3392127" y="6274476"/>
            <a:ext cx="5555227" cy="307777"/>
          </a:xfrm>
          <a:prstGeom prst="rect">
            <a:avLst/>
          </a:prstGeom>
          <a:noFill/>
        </p:spPr>
        <p:txBody>
          <a:bodyPr wrap="square" rtlCol="0">
            <a:spAutoFit/>
          </a:bodyPr>
          <a:lstStyle/>
          <a:p>
            <a:r>
              <a:rPr lang="en-US" sz="1400" b="0" i="1" u="none" strike="noStrike" baseline="0">
                <a:solidFill>
                  <a:srgbClr val="002846"/>
                </a:solidFill>
                <a:latin typeface="Nirmala UI" panose="020B0502040204020203" pitchFamily="34" charset="0"/>
                <a:ea typeface="Nirmala UI" panose="020B0502040204020203" pitchFamily="34" charset="0"/>
                <a:cs typeface="Nirmala UI" panose="020B0502040204020203" pitchFamily="34" charset="0"/>
              </a:rPr>
              <a:t>The structure of your </a:t>
            </a:r>
            <a:r>
              <a:rPr lang="en-US" sz="1400" b="0" i="1" u="none" strike="noStrike" baseline="0" err="1">
                <a:solidFill>
                  <a:srgbClr val="002846"/>
                </a:solidFill>
                <a:latin typeface="Nirmala UI" panose="020B0502040204020203" pitchFamily="34" charset="0"/>
                <a:ea typeface="Nirmala UI" panose="020B0502040204020203" pitchFamily="34" charset="0"/>
                <a:cs typeface="Nirmala UI" panose="020B0502040204020203" pitchFamily="34" charset="0"/>
              </a:rPr>
              <a:t>programme</a:t>
            </a:r>
            <a:r>
              <a:rPr lang="en-US" sz="1400" b="0" i="1" u="none" strike="noStrike" baseline="0">
                <a:solidFill>
                  <a:srgbClr val="002846"/>
                </a:solidFill>
                <a:latin typeface="Nirmala UI" panose="020B0502040204020203" pitchFamily="34" charset="0"/>
                <a:ea typeface="Nirmala UI" panose="020B0502040204020203" pitchFamily="34" charset="0"/>
                <a:cs typeface="Nirmala UI" panose="020B0502040204020203" pitchFamily="34" charset="0"/>
              </a:rPr>
              <a:t> in the summer may be different </a:t>
            </a:r>
            <a:endParaRPr lang="it-IT" sz="1400" i="1">
              <a:latin typeface="Nirmala UI" panose="020B0502040204020203" pitchFamily="34" charset="0"/>
              <a:ea typeface="Nirmala UI" panose="020B0502040204020203" pitchFamily="34" charset="0"/>
              <a:cs typeface="Nirmala UI" panose="020B0502040204020203" pitchFamily="34" charset="0"/>
            </a:endParaRPr>
          </a:p>
        </p:txBody>
      </p:sp>
      <p:pic>
        <p:nvPicPr>
          <p:cNvPr id="3" name="Immagine 2">
            <a:extLst>
              <a:ext uri="{FF2B5EF4-FFF2-40B4-BE49-F238E27FC236}">
                <a16:creationId xmlns:a16="http://schemas.microsoft.com/office/drawing/2014/main" id="{45285CD0-8CE5-B266-A32F-9625AAC5AC3B}"/>
              </a:ext>
            </a:extLst>
          </p:cNvPr>
          <p:cNvPicPr>
            <a:picLocks noChangeAspect="1"/>
          </p:cNvPicPr>
          <p:nvPr/>
        </p:nvPicPr>
        <p:blipFill>
          <a:blip r:embed="rId2"/>
          <a:stretch>
            <a:fillRect/>
          </a:stretch>
        </p:blipFill>
        <p:spPr>
          <a:xfrm>
            <a:off x="2207651" y="1192197"/>
            <a:ext cx="7585279" cy="5141589"/>
          </a:xfrm>
          <a:prstGeom prst="rect">
            <a:avLst/>
          </a:prstGeom>
        </p:spPr>
      </p:pic>
    </p:spTree>
    <p:extLst>
      <p:ext uri="{BB962C8B-B14F-4D97-AF65-F5344CB8AC3E}">
        <p14:creationId xmlns:p14="http://schemas.microsoft.com/office/powerpoint/2010/main" val="89486749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theme/theme1.xml><?xml version="1.0" encoding="utf-8"?>
<a:theme xmlns:a="http://schemas.openxmlformats.org/drawingml/2006/main" name="Dividendi">
  <a:themeElements>
    <a:clrScheme name="Dividendi">
      <a:dk1>
        <a:sysClr val="windowText" lastClr="000000"/>
      </a:dk1>
      <a:lt1>
        <a:sysClr val="window" lastClr="FFFFFF"/>
      </a:lt1>
      <a:dk2>
        <a:srgbClr val="3D3D3D"/>
      </a:dk2>
      <a:lt2>
        <a:srgbClr val="EBEBEB"/>
      </a:lt2>
      <a:accent1>
        <a:srgbClr val="366658"/>
      </a:accent1>
      <a:accent2>
        <a:srgbClr val="8CB64A"/>
      </a:accent2>
      <a:accent3>
        <a:srgbClr val="88D5A9"/>
      </a:accent3>
      <a:accent4>
        <a:srgbClr val="969FA7"/>
      </a:accent4>
      <a:accent5>
        <a:srgbClr val="E8A844"/>
      </a:accent5>
      <a:accent6>
        <a:srgbClr val="A1561F"/>
      </a:accent6>
      <a:hlink>
        <a:srgbClr val="828282"/>
      </a:hlink>
      <a:folHlink>
        <a:srgbClr val="A5A5A5"/>
      </a:folHlink>
    </a:clrScheme>
    <a:fontScheme name="Dividendi">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i">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 id="{9697A71B-4AB7-4A1A-BD5B-BB2D22835B57}" vid="{4BEC0EAF-CF86-4D49-B83B-56CC62D3CFF1}"/>
    </a:ext>
  </a:extLst>
</a:theme>
</file>

<file path=ppt/theme/theme2.xml><?xml version="1.0" encoding="utf-8"?>
<a:theme xmlns:a="http://schemas.openxmlformats.org/drawingml/2006/main" name="Tema di Office">
  <a:themeElements>
    <a:clrScheme name="Tema di Office">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Tema di Office">
      <a:majorFont>
        <a:latin typeface="Calibri"/>
        <a:ea typeface="Calibri"/>
        <a:cs typeface="Calibri"/>
      </a:majorFont>
      <a:minorFont>
        <a:latin typeface="Helvetica"/>
        <a:ea typeface="Helvetica"/>
        <a:cs typeface="Helvetica"/>
      </a:minorFont>
    </a:fontScheme>
    <a:fmtScheme name="Tema di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emplate>Dividendi</Template>
  <TotalTime>0</TotalTime>
  <Words>982</Words>
  <Application>Microsoft Office PowerPoint</Application>
  <PresentationFormat>Widescreen</PresentationFormat>
  <Paragraphs>72</Paragraphs>
  <Slides>13</Slides>
  <Notes>0</Notes>
  <HiddenSlides>0</HiddenSlides>
  <MMClips>0</MMClips>
  <ScaleCrop>false</ScaleCrop>
  <HeadingPairs>
    <vt:vector size="6" baseType="variant">
      <vt:variant>
        <vt:lpstr>Caratteri utilizzati</vt:lpstr>
      </vt:variant>
      <vt:variant>
        <vt:i4>6</vt:i4>
      </vt:variant>
      <vt:variant>
        <vt:lpstr>Tema</vt:lpstr>
      </vt:variant>
      <vt:variant>
        <vt:i4>1</vt:i4>
      </vt:variant>
      <vt:variant>
        <vt:lpstr>Titoli diapositive</vt:lpstr>
      </vt:variant>
      <vt:variant>
        <vt:i4>13</vt:i4>
      </vt:variant>
    </vt:vector>
  </HeadingPairs>
  <TitlesOfParts>
    <vt:vector size="20" baseType="lpstr">
      <vt:lpstr>Calibri</vt:lpstr>
      <vt:lpstr>Calibri Light</vt:lpstr>
      <vt:lpstr>Cavolini</vt:lpstr>
      <vt:lpstr>Gill Sans MT</vt:lpstr>
      <vt:lpstr>Nirmala UI</vt:lpstr>
      <vt:lpstr>Wingdings 2</vt:lpstr>
      <vt:lpstr>Dividendi</vt:lpstr>
      <vt:lpstr>Presentazione standard di PowerPoint</vt:lpstr>
      <vt:lpstr>MIAMI BARRY UNIVERSITY 2025</vt:lpstr>
      <vt:lpstr>Presentazione standard di PowerPoint</vt:lpstr>
      <vt:lpstr>.</vt:lpstr>
      <vt:lpstr>Presentazione standard di PowerPoint</vt:lpstr>
      <vt:lpstr>Presentazione standard di PowerPoint</vt:lpstr>
      <vt:lpstr>Presentazione standard di PowerPoint</vt:lpstr>
      <vt:lpstr>Presentazione standard di PowerPoint</vt:lpstr>
      <vt:lpstr>Presentazione standard di PowerPoint</vt:lpstr>
      <vt:lpstr>MIAMI</vt:lpstr>
      <vt:lpstr>COME ISCRIVERSI</vt:lpstr>
      <vt:lpstr>OFFERTE SPECIALI</vt:lpstr>
      <vt:lpstr>Presentazione standard di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cp:lastModifiedBy>Silvia Ferrari</cp:lastModifiedBy>
  <cp:revision>1</cp:revision>
  <dcterms:modified xsi:type="dcterms:W3CDTF">2024-12-03T09:38:08Z</dcterms:modified>
</cp:coreProperties>
</file>