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9" r:id="rId1"/>
  </p:sldMasterIdLst>
  <p:notesMasterIdLst>
    <p:notesMasterId r:id="rId18"/>
  </p:notesMasterIdLst>
  <p:sldIdLst>
    <p:sldId id="258" r:id="rId2"/>
    <p:sldId id="296" r:id="rId3"/>
    <p:sldId id="295" r:id="rId4"/>
    <p:sldId id="257" r:id="rId5"/>
    <p:sldId id="260" r:id="rId6"/>
    <p:sldId id="259" r:id="rId7"/>
    <p:sldId id="269" r:id="rId8"/>
    <p:sldId id="292" r:id="rId9"/>
    <p:sldId id="293" r:id="rId10"/>
    <p:sldId id="301" r:id="rId11"/>
    <p:sldId id="294" r:id="rId12"/>
    <p:sldId id="285" r:id="rId13"/>
    <p:sldId id="302" r:id="rId14"/>
    <p:sldId id="299" r:id="rId15"/>
    <p:sldId id="298" r:id="rId16"/>
    <p:sldId id="27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ia Ferrari" userId="9ce1c88a-8045-47af-8589-8ffbfaf5df58" providerId="ADAL" clId="{D1DD0A55-D11E-4DF6-9642-943FB7187E4A}"/>
    <pc:docChg chg="custSel modSld sldOrd">
      <pc:chgData name="Silvia Ferrari" userId="9ce1c88a-8045-47af-8589-8ffbfaf5df58" providerId="ADAL" clId="{D1DD0A55-D11E-4DF6-9642-943FB7187E4A}" dt="2022-11-16T15:06:58.172" v="302" actId="2711"/>
      <pc:docMkLst>
        <pc:docMk/>
      </pc:docMkLst>
      <pc:sldChg chg="modSp mod">
        <pc:chgData name="Silvia Ferrari" userId="9ce1c88a-8045-47af-8589-8ffbfaf5df58" providerId="ADAL" clId="{D1DD0A55-D11E-4DF6-9642-943FB7187E4A}" dt="2022-11-10T11:43:29.559" v="186" actId="6549"/>
        <pc:sldMkLst>
          <pc:docMk/>
          <pc:sldMk cId="0" sldId="256"/>
        </pc:sldMkLst>
      </pc:sldChg>
      <pc:sldChg chg="delSp modSp mod">
        <pc:chgData name="Silvia Ferrari" userId="9ce1c88a-8045-47af-8589-8ffbfaf5df58" providerId="ADAL" clId="{D1DD0A55-D11E-4DF6-9642-943FB7187E4A}" dt="2022-11-11T11:03:36.153" v="220" actId="20577"/>
        <pc:sldMkLst>
          <pc:docMk/>
          <pc:sldMk cId="0" sldId="257"/>
        </pc:sldMkLst>
      </pc:sldChg>
      <pc:sldChg chg="modSp mod">
        <pc:chgData name="Silvia Ferrari" userId="9ce1c88a-8045-47af-8589-8ffbfaf5df58" providerId="ADAL" clId="{D1DD0A55-D11E-4DF6-9642-943FB7187E4A}" dt="2022-11-10T10:46:42.538" v="57" actId="1076"/>
        <pc:sldMkLst>
          <pc:docMk/>
          <pc:sldMk cId="0" sldId="258"/>
        </pc:sldMkLst>
      </pc:sldChg>
      <pc:sldChg chg="modSp mod">
        <pc:chgData name="Silvia Ferrari" userId="9ce1c88a-8045-47af-8589-8ffbfaf5df58" providerId="ADAL" clId="{D1DD0A55-D11E-4DF6-9642-943FB7187E4A}" dt="2022-11-16T15:05:00.617" v="237" actId="2711"/>
        <pc:sldMkLst>
          <pc:docMk/>
          <pc:sldMk cId="0" sldId="259"/>
        </pc:sldMkLst>
      </pc:sldChg>
      <pc:sldChg chg="modSp mod">
        <pc:chgData name="Silvia Ferrari" userId="9ce1c88a-8045-47af-8589-8ffbfaf5df58" providerId="ADAL" clId="{D1DD0A55-D11E-4DF6-9642-943FB7187E4A}" dt="2022-11-16T15:05:37.591" v="263" actId="6549"/>
        <pc:sldMkLst>
          <pc:docMk/>
          <pc:sldMk cId="0" sldId="260"/>
        </pc:sldMkLst>
      </pc:sldChg>
      <pc:sldChg chg="modSp mod">
        <pc:chgData name="Silvia Ferrari" userId="9ce1c88a-8045-47af-8589-8ffbfaf5df58" providerId="ADAL" clId="{D1DD0A55-D11E-4DF6-9642-943FB7187E4A}" dt="2022-11-16T15:05:47.989" v="264" actId="2711"/>
        <pc:sldMkLst>
          <pc:docMk/>
          <pc:sldMk cId="0" sldId="261"/>
        </pc:sldMkLst>
      </pc:sldChg>
      <pc:sldChg chg="modSp mod">
        <pc:chgData name="Silvia Ferrari" userId="9ce1c88a-8045-47af-8589-8ffbfaf5df58" providerId="ADAL" clId="{D1DD0A55-D11E-4DF6-9642-943FB7187E4A}" dt="2022-11-16T15:06:34.932" v="298" actId="20577"/>
        <pc:sldMkLst>
          <pc:docMk/>
          <pc:sldMk cId="0" sldId="262"/>
        </pc:sldMkLst>
      </pc:sldChg>
      <pc:sldChg chg="modSp mod">
        <pc:chgData name="Silvia Ferrari" userId="9ce1c88a-8045-47af-8589-8ffbfaf5df58" providerId="ADAL" clId="{D1DD0A55-D11E-4DF6-9642-943FB7187E4A}" dt="2022-11-16T15:06:00.829" v="266" actId="2711"/>
        <pc:sldMkLst>
          <pc:docMk/>
          <pc:sldMk cId="0" sldId="263"/>
        </pc:sldMkLst>
      </pc:sldChg>
      <pc:sldChg chg="modSp mod">
        <pc:chgData name="Silvia Ferrari" userId="9ce1c88a-8045-47af-8589-8ffbfaf5df58" providerId="ADAL" clId="{D1DD0A55-D11E-4DF6-9642-943FB7187E4A}" dt="2022-11-16T15:06:45.869" v="299" actId="2711"/>
        <pc:sldMkLst>
          <pc:docMk/>
          <pc:sldMk cId="0" sldId="264"/>
        </pc:sldMkLst>
      </pc:sldChg>
      <pc:sldChg chg="modSp mod ord">
        <pc:chgData name="Silvia Ferrari" userId="9ce1c88a-8045-47af-8589-8ffbfaf5df58" providerId="ADAL" clId="{D1DD0A55-D11E-4DF6-9642-943FB7187E4A}" dt="2022-11-16T15:06:58.172" v="302" actId="2711"/>
        <pc:sldMkLst>
          <pc:docMk/>
          <pc:sldMk cId="816130011" sldId="269"/>
        </pc:sldMkLst>
      </pc:sldChg>
      <pc:sldChg chg="modSp mod">
        <pc:chgData name="Silvia Ferrari" userId="9ce1c88a-8045-47af-8589-8ffbfaf5df58" providerId="ADAL" clId="{D1DD0A55-D11E-4DF6-9642-943FB7187E4A}" dt="2022-11-10T10:49:18.789" v="132" actId="2711"/>
        <pc:sldMkLst>
          <pc:docMk/>
          <pc:sldMk cId="0" sldId="272"/>
        </pc:sldMkLst>
      </pc:sldChg>
      <pc:sldChg chg="addSp delSp modSp mod">
        <pc:chgData name="Silvia Ferrari" userId="9ce1c88a-8045-47af-8589-8ffbfaf5df58" providerId="ADAL" clId="{D1DD0A55-D11E-4DF6-9642-943FB7187E4A}" dt="2022-11-10T10:50:36.836" v="152" actId="1076"/>
        <pc:sldMkLst>
          <pc:docMk/>
          <pc:sldMk cId="0" sldId="285"/>
        </pc:sldMkLst>
      </pc:sldChg>
    </pc:docChg>
  </pc:docChgLst>
  <pc:docChgLst>
    <pc:chgData name="Emanuela Marca" userId="b9e67590-a423-466d-821f-072eaf8759cc" providerId="ADAL" clId="{EFA5CCC0-A0A5-4718-842E-3E7E990107C3}"/>
    <pc:docChg chg="undo redo custSel addSld delSld modSld sldOrd">
      <pc:chgData name="Emanuela Marca" userId="b9e67590-a423-466d-821f-072eaf8759cc" providerId="ADAL" clId="{EFA5CCC0-A0A5-4718-842E-3E7E990107C3}" dt="2024-11-08T10:43:39.475" v="378" actId="1076"/>
      <pc:docMkLst>
        <pc:docMk/>
      </pc:docMkLst>
      <pc:sldChg chg="addSp delSp modSp mod">
        <pc:chgData name="Emanuela Marca" userId="b9e67590-a423-466d-821f-072eaf8759cc" providerId="ADAL" clId="{EFA5CCC0-A0A5-4718-842E-3E7E990107C3}" dt="2024-11-08T10:35:47.911" v="125" actId="1076"/>
        <pc:sldMkLst>
          <pc:docMk/>
          <pc:sldMk cId="0" sldId="260"/>
        </pc:sldMkLst>
        <pc:spChg chg="mod">
          <ac:chgData name="Emanuela Marca" userId="b9e67590-a423-466d-821f-072eaf8759cc" providerId="ADAL" clId="{EFA5CCC0-A0A5-4718-842E-3E7E990107C3}" dt="2024-11-08T10:35:11.478" v="118" actId="2711"/>
          <ac:spMkLst>
            <pc:docMk/>
            <pc:sldMk cId="0" sldId="260"/>
            <ac:spMk id="3" creationId="{1DD07556-D093-0907-B75A-68B05D2DDA59}"/>
          </ac:spMkLst>
        </pc:spChg>
      </pc:sldChg>
      <pc:sldChg chg="del ord">
        <pc:chgData name="Emanuela Marca" userId="b9e67590-a423-466d-821f-072eaf8759cc" providerId="ADAL" clId="{EFA5CCC0-A0A5-4718-842E-3E7E990107C3}" dt="2024-11-08T10:39:28.212" v="236" actId="47"/>
        <pc:sldMkLst>
          <pc:docMk/>
          <pc:sldMk cId="0" sldId="268"/>
        </pc:sldMkLst>
      </pc:sldChg>
      <pc:sldChg chg="modSp mod">
        <pc:chgData name="Emanuela Marca" userId="b9e67590-a423-466d-821f-072eaf8759cc" providerId="ADAL" clId="{EFA5CCC0-A0A5-4718-842E-3E7E990107C3}" dt="2024-11-08T10:37:39.013" v="198" actId="1076"/>
        <pc:sldMkLst>
          <pc:docMk/>
          <pc:sldMk cId="816130011" sldId="269"/>
        </pc:sldMkLst>
        <pc:spChg chg="mod">
          <ac:chgData name="Emanuela Marca" userId="b9e67590-a423-466d-821f-072eaf8759cc" providerId="ADAL" clId="{EFA5CCC0-A0A5-4718-842E-3E7E990107C3}" dt="2024-11-08T10:37:34.405" v="197" actId="20577"/>
          <ac:spMkLst>
            <pc:docMk/>
            <pc:sldMk cId="816130011" sldId="269"/>
            <ac:spMk id="5" creationId="{C79341AF-326D-9C84-18FB-F01EF0DCCA21}"/>
          </ac:spMkLst>
        </pc:spChg>
        <pc:picChg chg="mod">
          <ac:chgData name="Emanuela Marca" userId="b9e67590-a423-466d-821f-072eaf8759cc" providerId="ADAL" clId="{EFA5CCC0-A0A5-4718-842E-3E7E990107C3}" dt="2024-11-08T10:37:39.013" v="198" actId="1076"/>
          <ac:picMkLst>
            <pc:docMk/>
            <pc:sldMk cId="816130011" sldId="269"/>
            <ac:picMk id="6" creationId="{A7118488-D06F-9902-C29E-F3CBDA3DD04A}"/>
          </ac:picMkLst>
        </pc:picChg>
      </pc:sldChg>
      <pc:sldChg chg="addSp delSp modSp mod">
        <pc:chgData name="Emanuela Marca" userId="b9e67590-a423-466d-821f-072eaf8759cc" providerId="ADAL" clId="{EFA5CCC0-A0A5-4718-842E-3E7E990107C3}" dt="2024-11-08T10:42:02.825" v="325" actId="1076"/>
        <pc:sldMkLst>
          <pc:docMk/>
          <pc:sldMk cId="0" sldId="285"/>
        </pc:sldMkLst>
      </pc:sldChg>
      <pc:sldChg chg="del">
        <pc:chgData name="Emanuela Marca" userId="b9e67590-a423-466d-821f-072eaf8759cc" providerId="ADAL" clId="{EFA5CCC0-A0A5-4718-842E-3E7E990107C3}" dt="2024-11-08T09:27:15.666" v="0" actId="47"/>
        <pc:sldMkLst>
          <pc:docMk/>
          <pc:sldMk cId="557908453" sldId="291"/>
        </pc:sldMkLst>
      </pc:sldChg>
      <pc:sldChg chg="modSp mod">
        <pc:chgData name="Emanuela Marca" userId="b9e67590-a423-466d-821f-072eaf8759cc" providerId="ADAL" clId="{EFA5CCC0-A0A5-4718-842E-3E7E990107C3}" dt="2024-11-08T10:39:03.472" v="235" actId="1076"/>
        <pc:sldMkLst>
          <pc:docMk/>
          <pc:sldMk cId="4046339978" sldId="292"/>
        </pc:sldMkLst>
        <pc:spChg chg="mod">
          <ac:chgData name="Emanuela Marca" userId="b9e67590-a423-466d-821f-072eaf8759cc" providerId="ADAL" clId="{EFA5CCC0-A0A5-4718-842E-3E7E990107C3}" dt="2024-11-08T10:39:03.472" v="235" actId="1076"/>
          <ac:spMkLst>
            <pc:docMk/>
            <pc:sldMk cId="4046339978" sldId="292"/>
            <ac:spMk id="3" creationId="{88C82C91-B894-2A1B-9F39-98757058FAC3}"/>
          </ac:spMkLst>
        </pc:spChg>
      </pc:sldChg>
      <pc:sldChg chg="addSp delSp modSp mod">
        <pc:chgData name="Emanuela Marca" userId="b9e67590-a423-466d-821f-072eaf8759cc" providerId="ADAL" clId="{EFA5CCC0-A0A5-4718-842E-3E7E990107C3}" dt="2024-11-08T10:41:01.408" v="320" actId="1076"/>
        <pc:sldMkLst>
          <pc:docMk/>
          <pc:sldMk cId="1421323214" sldId="294"/>
        </pc:sldMkLst>
        <pc:picChg chg="add mod">
          <ac:chgData name="Emanuela Marca" userId="b9e67590-a423-466d-821f-072eaf8759cc" providerId="ADAL" clId="{EFA5CCC0-A0A5-4718-842E-3E7E990107C3}" dt="2024-11-08T10:41:01.408" v="320" actId="1076"/>
          <ac:picMkLst>
            <pc:docMk/>
            <pc:sldMk cId="1421323214" sldId="294"/>
            <ac:picMk id="2" creationId="{FAF046D8-43FC-A792-1B69-BB185EC87BB5}"/>
          </ac:picMkLst>
        </pc:picChg>
        <pc:picChg chg="mod">
          <ac:chgData name="Emanuela Marca" userId="b9e67590-a423-466d-821f-072eaf8759cc" providerId="ADAL" clId="{EFA5CCC0-A0A5-4718-842E-3E7E990107C3}" dt="2024-11-08T10:40:59.075" v="319" actId="1076"/>
          <ac:picMkLst>
            <pc:docMk/>
            <pc:sldMk cId="1421323214" sldId="294"/>
            <ac:picMk id="13" creationId="{B6953648-D033-ACAA-9B01-25F2F4615C50}"/>
          </ac:picMkLst>
        </pc:picChg>
      </pc:sldChg>
      <pc:sldChg chg="addSp delSp modSp mod">
        <pc:chgData name="Emanuela Marca" userId="b9e67590-a423-466d-821f-072eaf8759cc" providerId="ADAL" clId="{EFA5CCC0-A0A5-4718-842E-3E7E990107C3}" dt="2024-11-08T09:32:29.684" v="54" actId="1076"/>
        <pc:sldMkLst>
          <pc:docMk/>
          <pc:sldMk cId="99856827" sldId="295"/>
        </pc:sldMkLst>
        <pc:spChg chg="mod">
          <ac:chgData name="Emanuela Marca" userId="b9e67590-a423-466d-821f-072eaf8759cc" providerId="ADAL" clId="{EFA5CCC0-A0A5-4718-842E-3E7E990107C3}" dt="2024-11-08T09:29:08.471" v="38" actId="27636"/>
          <ac:spMkLst>
            <pc:docMk/>
            <pc:sldMk cId="99856827" sldId="295"/>
            <ac:spMk id="6" creationId="{F4E104F6-E8F0-23A7-7D64-3055362B55E1}"/>
          </ac:spMkLst>
        </pc:spChg>
        <pc:spChg chg="mod ord">
          <ac:chgData name="Emanuela Marca" userId="b9e67590-a423-466d-821f-072eaf8759cc" providerId="ADAL" clId="{EFA5CCC0-A0A5-4718-842E-3E7E990107C3}" dt="2024-11-08T09:32:29.684" v="54" actId="1076"/>
          <ac:spMkLst>
            <pc:docMk/>
            <pc:sldMk cId="99856827" sldId="295"/>
            <ac:spMk id="8" creationId="{457A7F28-A850-5005-8A13-77D855DC8E2C}"/>
          </ac:spMkLst>
        </pc:spChg>
      </pc:sldChg>
      <pc:sldChg chg="modSp mod">
        <pc:chgData name="Emanuela Marca" userId="b9e67590-a423-466d-821f-072eaf8759cc" providerId="ADAL" clId="{EFA5CCC0-A0A5-4718-842E-3E7E990107C3}" dt="2024-11-08T09:30:14.389" v="43" actId="2711"/>
        <pc:sldMkLst>
          <pc:docMk/>
          <pc:sldMk cId="2608053628" sldId="296"/>
        </pc:sldMkLst>
        <pc:spChg chg="mod">
          <ac:chgData name="Emanuela Marca" userId="b9e67590-a423-466d-821f-072eaf8759cc" providerId="ADAL" clId="{EFA5CCC0-A0A5-4718-842E-3E7E990107C3}" dt="2024-11-08T09:27:34.274" v="22" actId="20577"/>
          <ac:spMkLst>
            <pc:docMk/>
            <pc:sldMk cId="2608053628" sldId="296"/>
            <ac:spMk id="2" creationId="{1C0F0A98-E15D-921A-2E27-A68C18681E0A}"/>
          </ac:spMkLst>
        </pc:spChg>
        <pc:spChg chg="mod">
          <ac:chgData name="Emanuela Marca" userId="b9e67590-a423-466d-821f-072eaf8759cc" providerId="ADAL" clId="{EFA5CCC0-A0A5-4718-842E-3E7E990107C3}" dt="2024-11-08T09:30:14.389" v="43" actId="2711"/>
          <ac:spMkLst>
            <pc:docMk/>
            <pc:sldMk cId="2608053628" sldId="296"/>
            <ac:spMk id="3" creationId="{1A86D22B-6302-C9F1-F4A7-1973207D53BA}"/>
          </ac:spMkLst>
        </pc:spChg>
      </pc:sldChg>
      <pc:sldChg chg="del">
        <pc:chgData name="Emanuela Marca" userId="b9e67590-a423-466d-821f-072eaf8759cc" providerId="ADAL" clId="{EFA5CCC0-A0A5-4718-842E-3E7E990107C3}" dt="2024-11-08T10:42:28.466" v="326" actId="47"/>
        <pc:sldMkLst>
          <pc:docMk/>
          <pc:sldMk cId="3614623119" sldId="297"/>
        </pc:sldMkLst>
      </pc:sldChg>
      <pc:sldChg chg="del">
        <pc:chgData name="Emanuela Marca" userId="b9e67590-a423-466d-821f-072eaf8759cc" providerId="ADAL" clId="{EFA5CCC0-A0A5-4718-842E-3E7E990107C3}" dt="2024-11-08T10:41:24.742" v="321" actId="47"/>
        <pc:sldMkLst>
          <pc:docMk/>
          <pc:sldMk cId="2793736460" sldId="300"/>
        </pc:sldMkLst>
      </pc:sldChg>
      <pc:sldChg chg="modSp add mod">
        <pc:chgData name="Emanuela Marca" userId="b9e67590-a423-466d-821f-072eaf8759cc" providerId="ADAL" clId="{EFA5CCC0-A0A5-4718-842E-3E7E990107C3}" dt="2024-11-08T10:40:32.327" v="314" actId="115"/>
        <pc:sldMkLst>
          <pc:docMk/>
          <pc:sldMk cId="392088690" sldId="301"/>
        </pc:sldMkLst>
        <pc:spChg chg="mod">
          <ac:chgData name="Emanuela Marca" userId="b9e67590-a423-466d-821f-072eaf8759cc" providerId="ADAL" clId="{EFA5CCC0-A0A5-4718-842E-3E7E990107C3}" dt="2024-11-08T10:40:32.327" v="314" actId="115"/>
          <ac:spMkLst>
            <pc:docMk/>
            <pc:sldMk cId="392088690" sldId="301"/>
            <ac:spMk id="3" creationId="{308008F4-30FE-C203-5DB0-46B2ED51BBEB}"/>
          </ac:spMkLst>
        </pc:spChg>
      </pc:sldChg>
      <pc:sldChg chg="addSp delSp modSp add mod ord">
        <pc:chgData name="Emanuela Marca" userId="b9e67590-a423-466d-821f-072eaf8759cc" providerId="ADAL" clId="{EFA5CCC0-A0A5-4718-842E-3E7E990107C3}" dt="2024-11-08T10:43:39.475" v="378" actId="1076"/>
        <pc:sldMkLst>
          <pc:docMk/>
          <pc:sldMk cId="3614623119" sldId="302"/>
        </pc:sldMkLst>
        <pc:spChg chg="mod">
          <ac:chgData name="Emanuela Marca" userId="b9e67590-a423-466d-821f-072eaf8759cc" providerId="ADAL" clId="{EFA5CCC0-A0A5-4718-842E-3E7E990107C3}" dt="2024-11-08T10:42:52.721" v="357" actId="20577"/>
          <ac:spMkLst>
            <pc:docMk/>
            <pc:sldMk cId="3614623119" sldId="302"/>
            <ac:spMk id="2" creationId="{B06CEFCA-C1D1-FBFA-726C-B6EEF654F256}"/>
          </ac:spMkLst>
        </pc:spChg>
        <pc:graphicFrameChg chg="modGraphic">
          <ac:chgData name="Emanuela Marca" userId="b9e67590-a423-466d-821f-072eaf8759cc" providerId="ADAL" clId="{EFA5CCC0-A0A5-4718-842E-3E7E990107C3}" dt="2024-11-08T10:42:59.916" v="367" actId="20577"/>
          <ac:graphicFrameMkLst>
            <pc:docMk/>
            <pc:sldMk cId="3614623119" sldId="302"/>
            <ac:graphicFrameMk id="6" creationId="{2743FBB5-C912-FEF5-ED71-8F494C42AE4A}"/>
          </ac:graphicFrameMkLst>
        </pc:graphicFrameChg>
      </pc:sldChg>
    </pc:docChg>
  </pc:docChgLst>
  <pc:docChgLst>
    <pc:chgData name="Emanuela Marca" userId="b9e67590-a423-466d-821f-072eaf8759cc" providerId="ADAL" clId="{915D723E-0125-4BEF-B0D9-148157D75154}"/>
    <pc:docChg chg="undo redo custSel modSld">
      <pc:chgData name="Emanuela Marca" userId="b9e67590-a423-466d-821f-072eaf8759cc" providerId="ADAL" clId="{915D723E-0125-4BEF-B0D9-148157D75154}" dt="2024-11-08T14:31:06.697" v="110" actId="20577"/>
      <pc:docMkLst>
        <pc:docMk/>
      </pc:docMkLst>
      <pc:sldChg chg="addSp delSp modSp mod">
        <pc:chgData name="Emanuela Marca" userId="b9e67590-a423-466d-821f-072eaf8759cc" providerId="ADAL" clId="{915D723E-0125-4BEF-B0D9-148157D75154}" dt="2024-11-08T14:27:01.077" v="59" actId="1076"/>
        <pc:sldMkLst>
          <pc:docMk/>
          <pc:sldMk cId="0" sldId="257"/>
        </pc:sldMkLst>
        <pc:spChg chg="mod">
          <ac:chgData name="Emanuela Marca" userId="b9e67590-a423-466d-821f-072eaf8759cc" providerId="ADAL" clId="{915D723E-0125-4BEF-B0D9-148157D75154}" dt="2024-11-08T14:26:34.287" v="56" actId="20577"/>
          <ac:spMkLst>
            <pc:docMk/>
            <pc:sldMk cId="0" sldId="257"/>
            <ac:spMk id="5" creationId="{8257BA7E-D798-1EA3-CDC0-6F9DECED0355}"/>
          </ac:spMkLst>
        </pc:spChg>
        <pc:picChg chg="add mod">
          <ac:chgData name="Emanuela Marca" userId="b9e67590-a423-466d-821f-072eaf8759cc" providerId="ADAL" clId="{915D723E-0125-4BEF-B0D9-148157D75154}" dt="2024-11-08T14:27:01.077" v="59" actId="1076"/>
          <ac:picMkLst>
            <pc:docMk/>
            <pc:sldMk cId="0" sldId="257"/>
            <ac:picMk id="2" creationId="{1C8C79C0-0CE9-42D1-C7F4-A1D7D0A21640}"/>
          </ac:picMkLst>
        </pc:picChg>
      </pc:sldChg>
      <pc:sldChg chg="addSp delSp modSp">
        <pc:chgData name="Emanuela Marca" userId="b9e67590-a423-466d-821f-072eaf8759cc" providerId="ADAL" clId="{915D723E-0125-4BEF-B0D9-148157D75154}" dt="2024-11-08T14:28:27.753" v="70" actId="1076"/>
        <pc:sldMkLst>
          <pc:docMk/>
          <pc:sldMk cId="0" sldId="259"/>
        </pc:sldMkLst>
        <pc:picChg chg="add mod">
          <ac:chgData name="Emanuela Marca" userId="b9e67590-a423-466d-821f-072eaf8759cc" providerId="ADAL" clId="{915D723E-0125-4BEF-B0D9-148157D75154}" dt="2024-11-08T14:28:27.753" v="70" actId="1076"/>
          <ac:picMkLst>
            <pc:docMk/>
            <pc:sldMk cId="0" sldId="259"/>
            <ac:picMk id="2" creationId="{6D93DB9A-0905-C691-A768-697E3D9D832D}"/>
          </ac:picMkLst>
        </pc:picChg>
      </pc:sldChg>
      <pc:sldChg chg="addSp delSp modSp mod">
        <pc:chgData name="Emanuela Marca" userId="b9e67590-a423-466d-821f-072eaf8759cc" providerId="ADAL" clId="{915D723E-0125-4BEF-B0D9-148157D75154}" dt="2024-11-08T14:27:45.773" v="66" actId="404"/>
        <pc:sldMkLst>
          <pc:docMk/>
          <pc:sldMk cId="0" sldId="260"/>
        </pc:sldMkLst>
        <pc:spChg chg="mod">
          <ac:chgData name="Emanuela Marca" userId="b9e67590-a423-466d-821f-072eaf8759cc" providerId="ADAL" clId="{915D723E-0125-4BEF-B0D9-148157D75154}" dt="2024-11-08T14:27:45.773" v="66" actId="404"/>
          <ac:spMkLst>
            <pc:docMk/>
            <pc:sldMk cId="0" sldId="260"/>
            <ac:spMk id="3" creationId="{1DD07556-D093-0907-B75A-68B05D2DDA59}"/>
          </ac:spMkLst>
        </pc:spChg>
        <pc:picChg chg="add mod">
          <ac:chgData name="Emanuela Marca" userId="b9e67590-a423-466d-821f-072eaf8759cc" providerId="ADAL" clId="{915D723E-0125-4BEF-B0D9-148157D75154}" dt="2024-11-08T14:27:33.639" v="62" actId="1076"/>
          <ac:picMkLst>
            <pc:docMk/>
            <pc:sldMk cId="0" sldId="260"/>
            <ac:picMk id="2" creationId="{9D5BE22E-D4B7-8BAF-ADA8-5BBC3ED3E7AF}"/>
          </ac:picMkLst>
        </pc:picChg>
      </pc:sldChg>
      <pc:sldChg chg="modSp mod">
        <pc:chgData name="Emanuela Marca" userId="b9e67590-a423-466d-821f-072eaf8759cc" providerId="ADAL" clId="{915D723E-0125-4BEF-B0D9-148157D75154}" dt="2024-11-08T14:29:01.219" v="78" actId="20577"/>
        <pc:sldMkLst>
          <pc:docMk/>
          <pc:sldMk cId="816130011" sldId="269"/>
        </pc:sldMkLst>
        <pc:spChg chg="mod">
          <ac:chgData name="Emanuela Marca" userId="b9e67590-a423-466d-821f-072eaf8759cc" providerId="ADAL" clId="{915D723E-0125-4BEF-B0D9-148157D75154}" dt="2024-11-08T14:29:01.219" v="78" actId="20577"/>
          <ac:spMkLst>
            <pc:docMk/>
            <pc:sldMk cId="816130011" sldId="269"/>
            <ac:spMk id="5" creationId="{C79341AF-326D-9C84-18FB-F01EF0DCCA21}"/>
          </ac:spMkLst>
        </pc:spChg>
      </pc:sldChg>
      <pc:sldChg chg="addSp delSp mod">
        <pc:chgData name="Emanuela Marca" userId="b9e67590-a423-466d-821f-072eaf8759cc" providerId="ADAL" clId="{915D723E-0125-4BEF-B0D9-148157D75154}" dt="2024-11-08T14:30:38.757" v="87" actId="22"/>
        <pc:sldMkLst>
          <pc:docMk/>
          <pc:sldMk cId="0" sldId="285"/>
        </pc:sldMkLst>
        <pc:picChg chg="add">
          <ac:chgData name="Emanuela Marca" userId="b9e67590-a423-466d-821f-072eaf8759cc" providerId="ADAL" clId="{915D723E-0125-4BEF-B0D9-148157D75154}" dt="2024-11-08T14:30:38.757" v="87" actId="22"/>
          <ac:picMkLst>
            <pc:docMk/>
            <pc:sldMk cId="0" sldId="285"/>
            <ac:picMk id="4" creationId="{31A250D5-2870-CFB6-B971-573CAB398D6A}"/>
          </ac:picMkLst>
        </pc:picChg>
      </pc:sldChg>
      <pc:sldChg chg="modSp mod">
        <pc:chgData name="Emanuela Marca" userId="b9e67590-a423-466d-821f-072eaf8759cc" providerId="ADAL" clId="{915D723E-0125-4BEF-B0D9-148157D75154}" dt="2024-11-08T14:29:48.415" v="85" actId="27636"/>
        <pc:sldMkLst>
          <pc:docMk/>
          <pc:sldMk cId="4046339978" sldId="292"/>
        </pc:sldMkLst>
        <pc:spChg chg="mod">
          <ac:chgData name="Emanuela Marca" userId="b9e67590-a423-466d-821f-072eaf8759cc" providerId="ADAL" clId="{915D723E-0125-4BEF-B0D9-148157D75154}" dt="2024-11-08T14:29:48.415" v="85" actId="27636"/>
          <ac:spMkLst>
            <pc:docMk/>
            <pc:sldMk cId="4046339978" sldId="292"/>
            <ac:spMk id="3" creationId="{88C82C91-B894-2A1B-9F39-98757058FAC3}"/>
          </ac:spMkLst>
        </pc:spChg>
      </pc:sldChg>
      <pc:sldChg chg="addSp delSp modSp mod">
        <pc:chgData name="Emanuela Marca" userId="b9e67590-a423-466d-821f-072eaf8759cc" providerId="ADAL" clId="{915D723E-0125-4BEF-B0D9-148157D75154}" dt="2024-11-08T14:26:08.066" v="53" actId="1076"/>
        <pc:sldMkLst>
          <pc:docMk/>
          <pc:sldMk cId="99856827" sldId="295"/>
        </pc:sldMkLst>
        <pc:spChg chg="mod">
          <ac:chgData name="Emanuela Marca" userId="b9e67590-a423-466d-821f-072eaf8759cc" providerId="ADAL" clId="{915D723E-0125-4BEF-B0D9-148157D75154}" dt="2024-11-08T10:53:59.535" v="45" actId="2711"/>
          <ac:spMkLst>
            <pc:docMk/>
            <pc:sldMk cId="99856827" sldId="295"/>
            <ac:spMk id="6" creationId="{F4E104F6-E8F0-23A7-7D64-3055362B55E1}"/>
          </ac:spMkLst>
        </pc:spChg>
        <pc:spChg chg="mod ord">
          <ac:chgData name="Emanuela Marca" userId="b9e67590-a423-466d-821f-072eaf8759cc" providerId="ADAL" clId="{915D723E-0125-4BEF-B0D9-148157D75154}" dt="2024-11-08T14:26:08.066" v="53" actId="1076"/>
          <ac:spMkLst>
            <pc:docMk/>
            <pc:sldMk cId="99856827" sldId="295"/>
            <ac:spMk id="8" creationId="{457A7F28-A850-5005-8A13-77D855DC8E2C}"/>
          </ac:spMkLst>
        </pc:spChg>
        <pc:picChg chg="add mod">
          <ac:chgData name="Emanuela Marca" userId="b9e67590-a423-466d-821f-072eaf8759cc" providerId="ADAL" clId="{915D723E-0125-4BEF-B0D9-148157D75154}" dt="2024-11-08T14:26:03.376" v="52" actId="1076"/>
          <ac:picMkLst>
            <pc:docMk/>
            <pc:sldMk cId="99856827" sldId="295"/>
            <ac:picMk id="3" creationId="{57981984-BC5B-A0E8-38EA-6B26942F4840}"/>
          </ac:picMkLst>
        </pc:picChg>
      </pc:sldChg>
      <pc:sldChg chg="modSp mod">
        <pc:chgData name="Emanuela Marca" userId="b9e67590-a423-466d-821f-072eaf8759cc" providerId="ADAL" clId="{915D723E-0125-4BEF-B0D9-148157D75154}" dt="2024-11-08T10:53:06.157" v="34" actId="20577"/>
        <pc:sldMkLst>
          <pc:docMk/>
          <pc:sldMk cId="2608053628" sldId="296"/>
        </pc:sldMkLst>
        <pc:spChg chg="mod">
          <ac:chgData name="Emanuela Marca" userId="b9e67590-a423-466d-821f-072eaf8759cc" providerId="ADAL" clId="{915D723E-0125-4BEF-B0D9-148157D75154}" dt="2024-11-08T10:47:02.405" v="16" actId="20577"/>
          <ac:spMkLst>
            <pc:docMk/>
            <pc:sldMk cId="2608053628" sldId="296"/>
            <ac:spMk id="2" creationId="{1C0F0A98-E15D-921A-2E27-A68C18681E0A}"/>
          </ac:spMkLst>
        </pc:spChg>
        <pc:spChg chg="mod">
          <ac:chgData name="Emanuela Marca" userId="b9e67590-a423-466d-821f-072eaf8759cc" providerId="ADAL" clId="{915D723E-0125-4BEF-B0D9-148157D75154}" dt="2024-11-08T10:53:06.157" v="34" actId="20577"/>
          <ac:spMkLst>
            <pc:docMk/>
            <pc:sldMk cId="2608053628" sldId="296"/>
            <ac:spMk id="3" creationId="{1A86D22B-6302-C9F1-F4A7-1973207D53BA}"/>
          </ac:spMkLst>
        </pc:spChg>
      </pc:sldChg>
      <pc:sldChg chg="modSp mod">
        <pc:chgData name="Emanuela Marca" userId="b9e67590-a423-466d-821f-072eaf8759cc" providerId="ADAL" clId="{915D723E-0125-4BEF-B0D9-148157D75154}" dt="2024-11-08T14:31:06.697" v="110" actId="20577"/>
        <pc:sldMkLst>
          <pc:docMk/>
          <pc:sldMk cId="3614623119" sldId="302"/>
        </pc:sldMkLst>
        <pc:spChg chg="mod">
          <ac:chgData name="Emanuela Marca" userId="b9e67590-a423-466d-821f-072eaf8759cc" providerId="ADAL" clId="{915D723E-0125-4BEF-B0D9-148157D75154}" dt="2024-11-08T14:30:57.445" v="104" actId="20577"/>
          <ac:spMkLst>
            <pc:docMk/>
            <pc:sldMk cId="3614623119" sldId="302"/>
            <ac:spMk id="2" creationId="{B06CEFCA-C1D1-FBFA-726C-B6EEF654F256}"/>
          </ac:spMkLst>
        </pc:spChg>
        <pc:graphicFrameChg chg="modGraphic">
          <ac:chgData name="Emanuela Marca" userId="b9e67590-a423-466d-821f-072eaf8759cc" providerId="ADAL" clId="{915D723E-0125-4BEF-B0D9-148157D75154}" dt="2024-11-08T14:31:06.697" v="110" actId="20577"/>
          <ac:graphicFrameMkLst>
            <pc:docMk/>
            <pc:sldMk cId="3614623119" sldId="302"/>
            <ac:graphicFrameMk id="6" creationId="{2743FBB5-C912-FEF5-ED71-8F494C42AE4A}"/>
          </ac:graphicFrameMkLst>
        </pc:graphicFrameChg>
      </pc:sldChg>
    </pc:docChg>
  </pc:docChgLst>
  <pc:docChgLst>
    <pc:chgData name="Emanuela Marca" userId="b9e67590-a423-466d-821f-072eaf8759cc" providerId="ADAL" clId="{452F849C-47B2-44C2-AB10-E73414569A50}"/>
    <pc:docChg chg="undo redo custSel addSld modSld sldOrd">
      <pc:chgData name="Emanuela Marca" userId="b9e67590-a423-466d-821f-072eaf8759cc" providerId="ADAL" clId="{452F849C-47B2-44C2-AB10-E73414569A50}" dt="2024-11-04T14:43:25.912" v="2373" actId="14100"/>
      <pc:docMkLst>
        <pc:docMk/>
      </pc:docMkLst>
      <pc:sldChg chg="addSp delSp modSp mod">
        <pc:chgData name="Emanuela Marca" userId="b9e67590-a423-466d-821f-072eaf8759cc" providerId="ADAL" clId="{452F849C-47B2-44C2-AB10-E73414569A50}" dt="2024-10-31T15:59:09.404" v="972" actId="403"/>
        <pc:sldMkLst>
          <pc:docMk/>
          <pc:sldMk cId="0" sldId="257"/>
        </pc:sldMkLst>
        <pc:spChg chg="mod">
          <ac:chgData name="Emanuela Marca" userId="b9e67590-a423-466d-821f-072eaf8759cc" providerId="ADAL" clId="{452F849C-47B2-44C2-AB10-E73414569A50}" dt="2024-10-31T15:10:28.923" v="0"/>
          <ac:spMkLst>
            <pc:docMk/>
            <pc:sldMk cId="0" sldId="257"/>
            <ac:spMk id="4" creationId="{4B53698A-0CD3-C634-FAED-351C3B6DDC68}"/>
          </ac:spMkLst>
        </pc:spChg>
        <pc:spChg chg="mod">
          <ac:chgData name="Emanuela Marca" userId="b9e67590-a423-466d-821f-072eaf8759cc" providerId="ADAL" clId="{452F849C-47B2-44C2-AB10-E73414569A50}" dt="2024-10-31T15:59:09.404" v="972" actId="403"/>
          <ac:spMkLst>
            <pc:docMk/>
            <pc:sldMk cId="0" sldId="257"/>
            <ac:spMk id="5" creationId="{8257BA7E-D798-1EA3-CDC0-6F9DECED0355}"/>
          </ac:spMkLst>
        </pc:spChg>
      </pc:sldChg>
      <pc:sldChg chg="addSp delSp modSp mod">
        <pc:chgData name="Emanuela Marca" userId="b9e67590-a423-466d-821f-072eaf8759cc" providerId="ADAL" clId="{452F849C-47B2-44C2-AB10-E73414569A50}" dt="2024-11-04T10:38:36.908" v="1019" actId="113"/>
        <pc:sldMkLst>
          <pc:docMk/>
          <pc:sldMk cId="0" sldId="258"/>
        </pc:sldMkLst>
        <pc:spChg chg="mod">
          <ac:chgData name="Emanuela Marca" userId="b9e67590-a423-466d-821f-072eaf8759cc" providerId="ADAL" clId="{452F849C-47B2-44C2-AB10-E73414569A50}" dt="2024-11-04T10:38:36.908" v="1019" actId="113"/>
          <ac:spMkLst>
            <pc:docMk/>
            <pc:sldMk cId="0" sldId="258"/>
            <ac:spMk id="6" creationId="{63728FF8-8F52-C469-69A2-31CCF1958CE4}"/>
          </ac:spMkLst>
        </pc:spChg>
        <pc:picChg chg="add mod">
          <ac:chgData name="Emanuela Marca" userId="b9e67590-a423-466d-821f-072eaf8759cc" providerId="ADAL" clId="{452F849C-47B2-44C2-AB10-E73414569A50}" dt="2024-11-04T10:37:09.060" v="1000" actId="1076"/>
          <ac:picMkLst>
            <pc:docMk/>
            <pc:sldMk cId="0" sldId="258"/>
            <ac:picMk id="4" creationId="{D71A84C8-FCE7-2351-D970-7642DC4551A7}"/>
          </ac:picMkLst>
        </pc:picChg>
      </pc:sldChg>
      <pc:sldChg chg="addSp delSp modSp mod">
        <pc:chgData name="Emanuela Marca" userId="b9e67590-a423-466d-821f-072eaf8759cc" providerId="ADAL" clId="{452F849C-47B2-44C2-AB10-E73414569A50}" dt="2024-10-31T15:28:40.282" v="552" actId="1076"/>
        <pc:sldMkLst>
          <pc:docMk/>
          <pc:sldMk cId="0" sldId="259"/>
        </pc:sldMkLst>
      </pc:sldChg>
      <pc:sldChg chg="addSp delSp modSp mod">
        <pc:chgData name="Emanuela Marca" userId="b9e67590-a423-466d-821f-072eaf8759cc" providerId="ADAL" clId="{452F849C-47B2-44C2-AB10-E73414569A50}" dt="2024-11-04T10:49:51.781" v="1082" actId="1076"/>
        <pc:sldMkLst>
          <pc:docMk/>
          <pc:sldMk cId="0" sldId="260"/>
        </pc:sldMkLst>
        <pc:spChg chg="mod">
          <ac:chgData name="Emanuela Marca" userId="b9e67590-a423-466d-821f-072eaf8759cc" providerId="ADAL" clId="{452F849C-47B2-44C2-AB10-E73414569A50}" dt="2024-11-04T10:49:43.557" v="1079" actId="1076"/>
          <ac:spMkLst>
            <pc:docMk/>
            <pc:sldMk cId="0" sldId="260"/>
            <ac:spMk id="3" creationId="{1DD07556-D093-0907-B75A-68B05D2DDA59}"/>
          </ac:spMkLst>
        </pc:spChg>
      </pc:sldChg>
      <pc:sldChg chg="modSp mod">
        <pc:chgData name="Emanuela Marca" userId="b9e67590-a423-466d-821f-072eaf8759cc" providerId="ADAL" clId="{452F849C-47B2-44C2-AB10-E73414569A50}" dt="2024-10-31T15:54:43.454" v="905" actId="20577"/>
        <pc:sldMkLst>
          <pc:docMk/>
          <pc:sldMk cId="0" sldId="268"/>
        </pc:sldMkLst>
      </pc:sldChg>
      <pc:sldChg chg="addSp delSp modSp mod">
        <pc:chgData name="Emanuela Marca" userId="b9e67590-a423-466d-821f-072eaf8759cc" providerId="ADAL" clId="{452F849C-47B2-44C2-AB10-E73414569A50}" dt="2024-11-04T10:53:42.560" v="1148" actId="1076"/>
        <pc:sldMkLst>
          <pc:docMk/>
          <pc:sldMk cId="816130011" sldId="269"/>
        </pc:sldMkLst>
        <pc:spChg chg="mod">
          <ac:chgData name="Emanuela Marca" userId="b9e67590-a423-466d-821f-072eaf8759cc" providerId="ADAL" clId="{452F849C-47B2-44C2-AB10-E73414569A50}" dt="2024-11-04T10:53:25.163" v="1142" actId="20577"/>
          <ac:spMkLst>
            <pc:docMk/>
            <pc:sldMk cId="816130011" sldId="269"/>
            <ac:spMk id="5" creationId="{C79341AF-326D-9C84-18FB-F01EF0DCCA21}"/>
          </ac:spMkLst>
        </pc:spChg>
        <pc:picChg chg="mod">
          <ac:chgData name="Emanuela Marca" userId="b9e67590-a423-466d-821f-072eaf8759cc" providerId="ADAL" clId="{452F849C-47B2-44C2-AB10-E73414569A50}" dt="2024-11-04T10:53:42.560" v="1148" actId="1076"/>
          <ac:picMkLst>
            <pc:docMk/>
            <pc:sldMk cId="816130011" sldId="269"/>
            <ac:picMk id="6" creationId="{A7118488-D06F-9902-C29E-F3CBDA3DD04A}"/>
          </ac:picMkLst>
        </pc:picChg>
        <pc:picChg chg="add mod">
          <ac:chgData name="Emanuela Marca" userId="b9e67590-a423-466d-821f-072eaf8759cc" providerId="ADAL" clId="{452F849C-47B2-44C2-AB10-E73414569A50}" dt="2024-11-04T10:52:31.188" v="1125" actId="1076"/>
          <ac:picMkLst>
            <pc:docMk/>
            <pc:sldMk cId="816130011" sldId="269"/>
            <ac:picMk id="2050" creationId="{81420967-B813-87FE-F56E-A2DC3072BAF9}"/>
          </ac:picMkLst>
        </pc:picChg>
      </pc:sldChg>
      <pc:sldChg chg="addSp delSp modSp mod">
        <pc:chgData name="Emanuela Marca" userId="b9e67590-a423-466d-821f-072eaf8759cc" providerId="ADAL" clId="{452F849C-47B2-44C2-AB10-E73414569A50}" dt="2024-10-31T15:40:39.521" v="903" actId="1076"/>
        <pc:sldMkLst>
          <pc:docMk/>
          <pc:sldMk cId="0" sldId="285"/>
        </pc:sldMkLst>
      </pc:sldChg>
      <pc:sldChg chg="addSp delSp modSp mod ord">
        <pc:chgData name="Emanuela Marca" userId="b9e67590-a423-466d-821f-072eaf8759cc" providerId="ADAL" clId="{452F849C-47B2-44C2-AB10-E73414569A50}" dt="2024-11-04T10:44:17.372" v="1067" actId="1076"/>
        <pc:sldMkLst>
          <pc:docMk/>
          <pc:sldMk cId="557908453" sldId="291"/>
        </pc:sldMkLst>
      </pc:sldChg>
      <pc:sldChg chg="addSp delSp modSp mod">
        <pc:chgData name="Emanuela Marca" userId="b9e67590-a423-466d-821f-072eaf8759cc" providerId="ADAL" clId="{452F849C-47B2-44C2-AB10-E73414569A50}" dt="2024-10-31T15:38:57.780" v="893" actId="1076"/>
        <pc:sldMkLst>
          <pc:docMk/>
          <pc:sldMk cId="2555646628" sldId="293"/>
        </pc:sldMkLst>
        <pc:spChg chg="mod">
          <ac:chgData name="Emanuela Marca" userId="b9e67590-a423-466d-821f-072eaf8759cc" providerId="ADAL" clId="{452F849C-47B2-44C2-AB10-E73414569A50}" dt="2024-10-31T15:38:26.799" v="888" actId="27636"/>
          <ac:spMkLst>
            <pc:docMk/>
            <pc:sldMk cId="2555646628" sldId="293"/>
            <ac:spMk id="3" creationId="{308008F4-30FE-C203-5DB0-46B2ED51BBEB}"/>
          </ac:spMkLst>
        </pc:spChg>
        <pc:picChg chg="add mod">
          <ac:chgData name="Emanuela Marca" userId="b9e67590-a423-466d-821f-072eaf8759cc" providerId="ADAL" clId="{452F849C-47B2-44C2-AB10-E73414569A50}" dt="2024-10-31T15:38:57.780" v="893" actId="1076"/>
          <ac:picMkLst>
            <pc:docMk/>
            <pc:sldMk cId="2555646628" sldId="293"/>
            <ac:picMk id="3074" creationId="{5EBC4304-FDDE-DDD1-2095-F467045FD42A}"/>
          </ac:picMkLst>
        </pc:picChg>
      </pc:sldChg>
      <pc:sldChg chg="addSp delSp modSp mod">
        <pc:chgData name="Emanuela Marca" userId="b9e67590-a423-466d-821f-072eaf8759cc" providerId="ADAL" clId="{452F849C-47B2-44C2-AB10-E73414569A50}" dt="2024-10-31T15:39:23.085" v="899" actId="1076"/>
        <pc:sldMkLst>
          <pc:docMk/>
          <pc:sldMk cId="1421323214" sldId="294"/>
        </pc:sldMkLst>
      </pc:sldChg>
      <pc:sldChg chg="modSp add mod">
        <pc:chgData name="Emanuela Marca" userId="b9e67590-a423-466d-821f-072eaf8759cc" providerId="ADAL" clId="{452F849C-47B2-44C2-AB10-E73414569A50}" dt="2024-11-04T10:49:18.580" v="1078" actId="2711"/>
        <pc:sldMkLst>
          <pc:docMk/>
          <pc:sldMk cId="99856827" sldId="295"/>
        </pc:sldMkLst>
        <pc:spChg chg="mod">
          <ac:chgData name="Emanuela Marca" userId="b9e67590-a423-466d-821f-072eaf8759cc" providerId="ADAL" clId="{452F849C-47B2-44C2-AB10-E73414569A50}" dt="2024-11-04T10:49:18.580" v="1078" actId="2711"/>
          <ac:spMkLst>
            <pc:docMk/>
            <pc:sldMk cId="99856827" sldId="295"/>
            <ac:spMk id="6" creationId="{F4E104F6-E8F0-23A7-7D64-3055362B55E1}"/>
          </ac:spMkLst>
        </pc:spChg>
      </pc:sldChg>
      <pc:sldChg chg="add">
        <pc:chgData name="Emanuela Marca" userId="b9e67590-a423-466d-821f-072eaf8759cc" providerId="ADAL" clId="{452F849C-47B2-44C2-AB10-E73414569A50}" dt="2024-11-04T10:39:45.505" v="1020" actId="2890"/>
        <pc:sldMkLst>
          <pc:docMk/>
          <pc:sldMk cId="2608053628" sldId="296"/>
        </pc:sldMkLst>
      </pc:sldChg>
      <pc:sldChg chg="addSp delSp modSp add mod ord">
        <pc:chgData name="Emanuela Marca" userId="b9e67590-a423-466d-821f-072eaf8759cc" providerId="ADAL" clId="{452F849C-47B2-44C2-AB10-E73414569A50}" dt="2024-11-04T14:37:59.350" v="2273" actId="1076"/>
        <pc:sldMkLst>
          <pc:docMk/>
          <pc:sldMk cId="3614623119" sldId="297"/>
        </pc:sldMkLst>
      </pc:sldChg>
      <pc:sldChg chg="addSp delSp modSp add mod">
        <pc:chgData name="Emanuela Marca" userId="b9e67590-a423-466d-821f-072eaf8759cc" providerId="ADAL" clId="{452F849C-47B2-44C2-AB10-E73414569A50}" dt="2024-11-04T14:13:33.016" v="1526" actId="1076"/>
        <pc:sldMkLst>
          <pc:docMk/>
          <pc:sldMk cId="3039327479" sldId="298"/>
        </pc:sldMkLst>
        <pc:spChg chg="mod">
          <ac:chgData name="Emanuela Marca" userId="b9e67590-a423-466d-821f-072eaf8759cc" providerId="ADAL" clId="{452F849C-47B2-44C2-AB10-E73414569A50}" dt="2024-11-04T14:05:18.317" v="1266" actId="20577"/>
          <ac:spMkLst>
            <pc:docMk/>
            <pc:sldMk cId="3039327479" sldId="298"/>
            <ac:spMk id="2" creationId="{1E8BA036-BBF2-D9A9-6D5E-230E3B5D4C61}"/>
          </ac:spMkLst>
        </pc:spChg>
        <pc:spChg chg="mod">
          <ac:chgData name="Emanuela Marca" userId="b9e67590-a423-466d-821f-072eaf8759cc" providerId="ADAL" clId="{452F849C-47B2-44C2-AB10-E73414569A50}" dt="2024-11-04T14:13:33.016" v="1526" actId="1076"/>
          <ac:spMkLst>
            <pc:docMk/>
            <pc:sldMk cId="3039327479" sldId="298"/>
            <ac:spMk id="3" creationId="{F26BBBF3-8701-39E8-4FE9-FC30E19E5DBB}"/>
          </ac:spMkLst>
        </pc:spChg>
        <pc:spChg chg="add mod">
          <ac:chgData name="Emanuela Marca" userId="b9e67590-a423-466d-821f-072eaf8759cc" providerId="ADAL" clId="{452F849C-47B2-44C2-AB10-E73414569A50}" dt="2024-11-04T14:13:01.270" v="1524" actId="403"/>
          <ac:spMkLst>
            <pc:docMk/>
            <pc:sldMk cId="3039327479" sldId="298"/>
            <ac:spMk id="4" creationId="{2C543B7E-A4FD-723D-5DA0-82A89DAFA4A9}"/>
          </ac:spMkLst>
        </pc:spChg>
      </pc:sldChg>
      <pc:sldChg chg="addSp delSp modSp add mod">
        <pc:chgData name="Emanuela Marca" userId="b9e67590-a423-466d-821f-072eaf8759cc" providerId="ADAL" clId="{452F849C-47B2-44C2-AB10-E73414569A50}" dt="2024-11-04T14:20:17.055" v="1537" actId="1076"/>
        <pc:sldMkLst>
          <pc:docMk/>
          <pc:sldMk cId="2806121081" sldId="299"/>
        </pc:sldMkLst>
        <pc:spChg chg="mod">
          <ac:chgData name="Emanuela Marca" userId="b9e67590-a423-466d-821f-072eaf8759cc" providerId="ADAL" clId="{452F849C-47B2-44C2-AB10-E73414569A50}" dt="2024-11-04T14:20:11.554" v="1533" actId="1076"/>
          <ac:spMkLst>
            <pc:docMk/>
            <pc:sldMk cId="2806121081" sldId="299"/>
            <ac:spMk id="3" creationId="{8820F6D7-52E5-EA94-581A-0F3C4F060112}"/>
          </ac:spMkLst>
        </pc:spChg>
        <pc:picChg chg="add mod">
          <ac:chgData name="Emanuela Marca" userId="b9e67590-a423-466d-821f-072eaf8759cc" providerId="ADAL" clId="{452F849C-47B2-44C2-AB10-E73414569A50}" dt="2024-11-04T14:20:17.055" v="1537" actId="1076"/>
          <ac:picMkLst>
            <pc:docMk/>
            <pc:sldMk cId="2806121081" sldId="299"/>
            <ac:picMk id="2050" creationId="{0E0BEBA0-FDF8-85A3-5198-B6EAF695872B}"/>
          </ac:picMkLst>
        </pc:picChg>
      </pc:sldChg>
      <pc:sldChg chg="addSp delSp modSp add mod ord">
        <pc:chgData name="Emanuela Marca" userId="b9e67590-a423-466d-821f-072eaf8759cc" providerId="ADAL" clId="{452F849C-47B2-44C2-AB10-E73414569A50}" dt="2024-11-04T14:43:25.912" v="2373" actId="14100"/>
        <pc:sldMkLst>
          <pc:docMk/>
          <pc:sldMk cId="2793736460" sldId="300"/>
        </pc:sldMkLst>
      </pc:sldChg>
    </pc:docChg>
  </pc:docChgLst>
  <pc:docChgLst>
    <pc:chgData name="Cristina Guerini" userId="cf69809b-4d02-4015-a811-73f1b4cb0ce4" providerId="ADAL" clId="{920570AB-181F-469B-B28A-ABE79A9241CA}"/>
    <pc:docChg chg="custSel modSld">
      <pc:chgData name="Cristina Guerini" userId="cf69809b-4d02-4015-a811-73f1b4cb0ce4" providerId="ADAL" clId="{920570AB-181F-469B-B28A-ABE79A9241CA}" dt="2021-12-03T10:33:36.086" v="95" actId="20577"/>
      <pc:docMkLst>
        <pc:docMk/>
      </pc:docMkLst>
      <pc:sldChg chg="modSp mod">
        <pc:chgData name="Cristina Guerini" userId="cf69809b-4d02-4015-a811-73f1b4cb0ce4" providerId="ADAL" clId="{920570AB-181F-469B-B28A-ABE79A9241CA}" dt="2021-12-03T10:31:32.048" v="1" actId="20577"/>
        <pc:sldMkLst>
          <pc:docMk/>
          <pc:sldMk cId="0" sldId="256"/>
        </pc:sldMkLst>
      </pc:sldChg>
      <pc:sldChg chg="modSp mod">
        <pc:chgData name="Cristina Guerini" userId="cf69809b-4d02-4015-a811-73f1b4cb0ce4" providerId="ADAL" clId="{920570AB-181F-469B-B28A-ABE79A9241CA}" dt="2021-12-03T10:32:38.707" v="66" actId="20577"/>
        <pc:sldMkLst>
          <pc:docMk/>
          <pc:sldMk cId="0" sldId="257"/>
        </pc:sldMkLst>
      </pc:sldChg>
      <pc:sldChg chg="modSp mod">
        <pc:chgData name="Cristina Guerini" userId="cf69809b-4d02-4015-a811-73f1b4cb0ce4" providerId="ADAL" clId="{920570AB-181F-469B-B28A-ABE79A9241CA}" dt="2021-12-03T10:33:36.086" v="95" actId="20577"/>
        <pc:sldMkLst>
          <pc:docMk/>
          <pc:sldMk cId="0" sldId="263"/>
        </pc:sldMkLst>
      </pc:sldChg>
    </pc:docChg>
  </pc:docChgLst>
  <pc:docChgLst>
    <pc:chgData name="Emanuela Marca" userId="b9e67590-a423-466d-821f-072eaf8759cc" providerId="ADAL" clId="{408268DF-55C8-4ECE-900B-731EB9718EC0}"/>
    <pc:docChg chg="modSld">
      <pc:chgData name="Emanuela Marca" userId="b9e67590-a423-466d-821f-072eaf8759cc" providerId="ADAL" clId="{408268DF-55C8-4ECE-900B-731EB9718EC0}" dt="2024-11-15T08:38:21.353" v="7" actId="1076"/>
      <pc:docMkLst>
        <pc:docMk/>
      </pc:docMkLst>
      <pc:sldChg chg="addSp delSp modSp">
        <pc:chgData name="Emanuela Marca" userId="b9e67590-a423-466d-821f-072eaf8759cc" providerId="ADAL" clId="{408268DF-55C8-4ECE-900B-731EB9718EC0}" dt="2024-11-15T08:38:21.353" v="7" actId="1076"/>
        <pc:sldMkLst>
          <pc:docMk/>
          <pc:sldMk cId="3614623119" sldId="302"/>
        </pc:sldMkLst>
        <pc:picChg chg="add mod">
          <ac:chgData name="Emanuela Marca" userId="b9e67590-a423-466d-821f-072eaf8759cc" providerId="ADAL" clId="{408268DF-55C8-4ECE-900B-731EB9718EC0}" dt="2024-11-15T08:38:21.353" v="7" actId="1076"/>
          <ac:picMkLst>
            <pc:docMk/>
            <pc:sldMk cId="3614623119" sldId="302"/>
            <ac:picMk id="1026" creationId="{4CC4AD4A-CF42-4CB3-8282-08FCE73E3FAF}"/>
          </ac:picMkLst>
        </pc:picChg>
      </pc:sldChg>
    </pc:docChg>
  </pc:docChgLst>
  <pc:docChgLst>
    <pc:chgData name="Silvia Ferrari" userId="9ce1c88a-8045-47af-8589-8ffbfaf5df58" providerId="ADAL" clId="{C56822FA-0703-454B-A76C-B33B8BE61548}"/>
    <pc:docChg chg="modSld">
      <pc:chgData name="Silvia Ferrari" userId="9ce1c88a-8045-47af-8589-8ffbfaf5df58" providerId="ADAL" clId="{C56822FA-0703-454B-A76C-B33B8BE61548}" dt="2024-12-11T16:48:29.177" v="71" actId="20577"/>
      <pc:docMkLst>
        <pc:docMk/>
      </pc:docMkLst>
      <pc:sldChg chg="modSp mod">
        <pc:chgData name="Silvia Ferrari" userId="9ce1c88a-8045-47af-8589-8ffbfaf5df58" providerId="ADAL" clId="{C56822FA-0703-454B-A76C-B33B8BE61548}" dt="2024-12-11T16:48:29.177" v="71" actId="20577"/>
        <pc:sldMkLst>
          <pc:docMk/>
          <pc:sldMk cId="816130011" sldId="269"/>
        </pc:sldMkLst>
        <pc:spChg chg="mod">
          <ac:chgData name="Silvia Ferrari" userId="9ce1c88a-8045-47af-8589-8ffbfaf5df58" providerId="ADAL" clId="{C56822FA-0703-454B-A76C-B33B8BE61548}" dt="2024-12-11T16:48:29.177" v="71" actId="20577"/>
          <ac:spMkLst>
            <pc:docMk/>
            <pc:sldMk cId="816130011" sldId="269"/>
            <ac:spMk id="5" creationId="{C79341AF-326D-9C84-18FB-F01EF0DCCA21}"/>
          </ac:spMkLst>
        </pc:spChg>
      </pc:sldChg>
    </pc:docChg>
  </pc:docChgLst>
  <pc:docChgLst>
    <pc:chgData name="Cristina Caldirola" userId="cb06114e-6366-4139-88b2-0704a089fcba" providerId="ADAL" clId="{97EDF9A9-4E71-4D3C-A3A4-4956082A6D89}"/>
    <pc:docChg chg="custSel modSld">
      <pc:chgData name="Cristina Caldirola" userId="cb06114e-6366-4139-88b2-0704a089fcba" providerId="ADAL" clId="{97EDF9A9-4E71-4D3C-A3A4-4956082A6D89}" dt="2024-11-14T15:01:50.714" v="68" actId="313"/>
      <pc:docMkLst>
        <pc:docMk/>
      </pc:docMkLst>
      <pc:sldChg chg="modSp mod">
        <pc:chgData name="Cristina Caldirola" userId="cb06114e-6366-4139-88b2-0704a089fcba" providerId="ADAL" clId="{97EDF9A9-4E71-4D3C-A3A4-4956082A6D89}" dt="2024-11-14T15:01:20.031" v="62" actId="20577"/>
        <pc:sldMkLst>
          <pc:docMk/>
          <pc:sldMk cId="4046339978" sldId="292"/>
        </pc:sldMkLst>
        <pc:spChg chg="mod">
          <ac:chgData name="Cristina Caldirola" userId="cb06114e-6366-4139-88b2-0704a089fcba" providerId="ADAL" clId="{97EDF9A9-4E71-4D3C-A3A4-4956082A6D89}" dt="2024-11-14T15:01:20.031" v="62" actId="20577"/>
          <ac:spMkLst>
            <pc:docMk/>
            <pc:sldMk cId="4046339978" sldId="292"/>
            <ac:spMk id="3" creationId="{88C82C91-B894-2A1B-9F39-98757058FAC3}"/>
          </ac:spMkLst>
        </pc:spChg>
      </pc:sldChg>
      <pc:sldChg chg="modSp mod">
        <pc:chgData name="Cristina Caldirola" userId="cb06114e-6366-4139-88b2-0704a089fcba" providerId="ADAL" clId="{97EDF9A9-4E71-4D3C-A3A4-4956082A6D89}" dt="2024-11-14T15:01:50.714" v="68" actId="313"/>
        <pc:sldMkLst>
          <pc:docMk/>
          <pc:sldMk cId="2555646628" sldId="293"/>
        </pc:sldMkLst>
        <pc:spChg chg="mod">
          <ac:chgData name="Cristina Caldirola" userId="cb06114e-6366-4139-88b2-0704a089fcba" providerId="ADAL" clId="{97EDF9A9-4E71-4D3C-A3A4-4956082A6D89}" dt="2024-11-14T15:01:50.714" v="68" actId="313"/>
          <ac:spMkLst>
            <pc:docMk/>
            <pc:sldMk cId="2555646628" sldId="293"/>
            <ac:spMk id="3" creationId="{308008F4-30FE-C203-5DB0-46B2ED51BBEB}"/>
          </ac:spMkLst>
        </pc:spChg>
      </pc:sldChg>
      <pc:sldChg chg="modSp mod">
        <pc:chgData name="Cristina Caldirola" userId="cb06114e-6366-4139-88b2-0704a089fcba" providerId="ADAL" clId="{97EDF9A9-4E71-4D3C-A3A4-4956082A6D89}" dt="2024-11-14T14:46:57.784" v="2" actId="20577"/>
        <pc:sldMkLst>
          <pc:docMk/>
          <pc:sldMk cId="2608053628" sldId="296"/>
        </pc:sldMkLst>
        <pc:spChg chg="mod">
          <ac:chgData name="Cristina Caldirola" userId="cb06114e-6366-4139-88b2-0704a089fcba" providerId="ADAL" clId="{97EDF9A9-4E71-4D3C-A3A4-4956082A6D89}" dt="2024-11-14T14:46:57.784" v="2" actId="20577"/>
          <ac:spMkLst>
            <pc:docMk/>
            <pc:sldMk cId="2608053628" sldId="296"/>
            <ac:spMk id="3" creationId="{1A86D22B-6302-C9F1-F4A7-1973207D53BA}"/>
          </ac:spMkLst>
        </pc:spChg>
      </pc:sldChg>
    </pc:docChg>
  </pc:docChgLst>
  <pc:docChgLst>
    <pc:chgData name="Emanuela Marca" userId="b9e67590-a423-466d-821f-072eaf8759cc" providerId="ADAL" clId="{D3B00C3B-88AA-4FF5-9DEA-BBF54532C368}"/>
    <pc:docChg chg="undo custSel modSld">
      <pc:chgData name="Emanuela Marca" userId="b9e67590-a423-466d-821f-072eaf8759cc" providerId="ADAL" clId="{D3B00C3B-88AA-4FF5-9DEA-BBF54532C368}" dt="2024-10-31T09:29:31.937" v="1219" actId="478"/>
      <pc:docMkLst>
        <pc:docMk/>
      </pc:docMkLst>
      <pc:sldChg chg="addSp delSp modSp mod">
        <pc:chgData name="Emanuela Marca" userId="b9e67590-a423-466d-821f-072eaf8759cc" providerId="ADAL" clId="{D3B00C3B-88AA-4FF5-9DEA-BBF54532C368}" dt="2024-10-31T08:49:35.749" v="184" actId="1076"/>
        <pc:sldMkLst>
          <pc:docMk/>
          <pc:sldMk cId="0" sldId="257"/>
        </pc:sldMkLst>
        <pc:spChg chg="mod">
          <ac:chgData name="Emanuela Marca" userId="b9e67590-a423-466d-821f-072eaf8759cc" providerId="ADAL" clId="{D3B00C3B-88AA-4FF5-9DEA-BBF54532C368}" dt="2024-10-31T08:49:00.388" v="181" actId="20577"/>
          <ac:spMkLst>
            <pc:docMk/>
            <pc:sldMk cId="0" sldId="257"/>
            <ac:spMk id="5" creationId="{8257BA7E-D798-1EA3-CDC0-6F9DECED0355}"/>
          </ac:spMkLst>
        </pc:spChg>
      </pc:sldChg>
      <pc:sldChg chg="addSp delSp modSp mod">
        <pc:chgData name="Emanuela Marca" userId="b9e67590-a423-466d-821f-072eaf8759cc" providerId="ADAL" clId="{D3B00C3B-88AA-4FF5-9DEA-BBF54532C368}" dt="2024-10-31T08:46:10.506" v="101" actId="1076"/>
        <pc:sldMkLst>
          <pc:docMk/>
          <pc:sldMk cId="0" sldId="258"/>
        </pc:sldMkLst>
        <pc:spChg chg="mod">
          <ac:chgData name="Emanuela Marca" userId="b9e67590-a423-466d-821f-072eaf8759cc" providerId="ADAL" clId="{D3B00C3B-88AA-4FF5-9DEA-BBF54532C368}" dt="2024-10-31T08:45:08.439" v="88" actId="108"/>
          <ac:spMkLst>
            <pc:docMk/>
            <pc:sldMk cId="0" sldId="258"/>
            <ac:spMk id="6" creationId="{63728FF8-8F52-C469-69A2-31CCF1958CE4}"/>
          </ac:spMkLst>
        </pc:spChg>
      </pc:sldChg>
      <pc:sldChg chg="addSp delSp modSp mod">
        <pc:chgData name="Emanuela Marca" userId="b9e67590-a423-466d-821f-072eaf8759cc" providerId="ADAL" clId="{D3B00C3B-88AA-4FF5-9DEA-BBF54532C368}" dt="2024-10-31T09:06:54.694" v="348" actId="1076"/>
        <pc:sldMkLst>
          <pc:docMk/>
          <pc:sldMk cId="0" sldId="259"/>
        </pc:sldMkLst>
        <pc:spChg chg="mod">
          <ac:chgData name="Emanuela Marca" userId="b9e67590-a423-466d-821f-072eaf8759cc" providerId="ADAL" clId="{D3B00C3B-88AA-4FF5-9DEA-BBF54532C368}" dt="2024-10-31T09:06:02.885" v="341" actId="20577"/>
          <ac:spMkLst>
            <pc:docMk/>
            <pc:sldMk cId="0" sldId="259"/>
            <ac:spMk id="3" creationId="{917EE069-9A50-7085-806F-3F083F4B0A91}"/>
          </ac:spMkLst>
        </pc:spChg>
      </pc:sldChg>
      <pc:sldChg chg="addSp delSp modSp mod">
        <pc:chgData name="Emanuela Marca" userId="b9e67590-a423-466d-821f-072eaf8759cc" providerId="ADAL" clId="{D3B00C3B-88AA-4FF5-9DEA-BBF54532C368}" dt="2024-10-31T08:50:52.330" v="199" actId="1076"/>
        <pc:sldMkLst>
          <pc:docMk/>
          <pc:sldMk cId="0" sldId="260"/>
        </pc:sldMkLst>
        <pc:spChg chg="mod">
          <ac:chgData name="Emanuela Marca" userId="b9e67590-a423-466d-821f-072eaf8759cc" providerId="ADAL" clId="{D3B00C3B-88AA-4FF5-9DEA-BBF54532C368}" dt="2024-10-31T08:50:00.991" v="192" actId="20577"/>
          <ac:spMkLst>
            <pc:docMk/>
            <pc:sldMk cId="0" sldId="260"/>
            <ac:spMk id="3" creationId="{1DD07556-D093-0907-B75A-68B05D2DDA59}"/>
          </ac:spMkLst>
        </pc:spChg>
      </pc:sldChg>
      <pc:sldChg chg="addSp delSp modSp mod">
        <pc:chgData name="Emanuela Marca" userId="b9e67590-a423-466d-821f-072eaf8759cc" providerId="ADAL" clId="{D3B00C3B-88AA-4FF5-9DEA-BBF54532C368}" dt="2024-10-31T09:19:54.463" v="995" actId="1076"/>
        <pc:sldMkLst>
          <pc:docMk/>
          <pc:sldMk cId="0" sldId="268"/>
        </pc:sldMkLst>
      </pc:sldChg>
      <pc:sldChg chg="addSp delSp modSp mod">
        <pc:chgData name="Emanuela Marca" userId="b9e67590-a423-466d-821f-072eaf8759cc" providerId="ADAL" clId="{D3B00C3B-88AA-4FF5-9DEA-BBF54532C368}" dt="2024-10-31T09:08:55.141" v="425" actId="20577"/>
        <pc:sldMkLst>
          <pc:docMk/>
          <pc:sldMk cId="816130011" sldId="269"/>
        </pc:sldMkLst>
        <pc:spChg chg="mod">
          <ac:chgData name="Emanuela Marca" userId="b9e67590-a423-466d-821f-072eaf8759cc" providerId="ADAL" clId="{D3B00C3B-88AA-4FF5-9DEA-BBF54532C368}" dt="2024-10-31T09:08:55.141" v="425" actId="20577"/>
          <ac:spMkLst>
            <pc:docMk/>
            <pc:sldMk cId="816130011" sldId="269"/>
            <ac:spMk id="5" creationId="{C79341AF-326D-9C84-18FB-F01EF0DCCA21}"/>
          </ac:spMkLst>
        </pc:spChg>
      </pc:sldChg>
      <pc:sldChg chg="addSp delSp modSp mod">
        <pc:chgData name="Emanuela Marca" userId="b9e67590-a423-466d-821f-072eaf8759cc" providerId="ADAL" clId="{D3B00C3B-88AA-4FF5-9DEA-BBF54532C368}" dt="2024-10-31T09:29:31.937" v="1219" actId="478"/>
        <pc:sldMkLst>
          <pc:docMk/>
          <pc:sldMk cId="0" sldId="272"/>
        </pc:sldMkLst>
        <pc:spChg chg="ord">
          <ac:chgData name="Emanuela Marca" userId="b9e67590-a423-466d-821f-072eaf8759cc" providerId="ADAL" clId="{D3B00C3B-88AA-4FF5-9DEA-BBF54532C368}" dt="2024-10-31T09:29:28.681" v="1215" actId="166"/>
          <ac:spMkLst>
            <pc:docMk/>
            <pc:sldMk cId="0" sldId="272"/>
            <ac:spMk id="236" creationId="{00000000-0000-0000-0000-000000000000}"/>
          </ac:spMkLst>
        </pc:spChg>
        <pc:picChg chg="mod ord">
          <ac:chgData name="Emanuela Marca" userId="b9e67590-a423-466d-821f-072eaf8759cc" providerId="ADAL" clId="{D3B00C3B-88AA-4FF5-9DEA-BBF54532C368}" dt="2024-10-31T09:29:24.205" v="1209" actId="1076"/>
          <ac:picMkLst>
            <pc:docMk/>
            <pc:sldMk cId="0" sldId="272"/>
            <ac:picMk id="235" creationId="{00000000-0000-0000-0000-000000000000}"/>
          </ac:picMkLst>
        </pc:picChg>
        <pc:picChg chg="add del">
          <ac:chgData name="Emanuela Marca" userId="b9e67590-a423-466d-821f-072eaf8759cc" providerId="ADAL" clId="{D3B00C3B-88AA-4FF5-9DEA-BBF54532C368}" dt="2024-10-31T09:29:31.937" v="1219" actId="478"/>
          <ac:picMkLst>
            <pc:docMk/>
            <pc:sldMk cId="0" sldId="272"/>
            <ac:picMk id="239" creationId="{00000000-0000-0000-0000-000000000000}"/>
          </ac:picMkLst>
        </pc:picChg>
      </pc:sldChg>
      <pc:sldChg chg="addSp delSp mod">
        <pc:chgData name="Emanuela Marca" userId="b9e67590-a423-466d-821f-072eaf8759cc" providerId="ADAL" clId="{D3B00C3B-88AA-4FF5-9DEA-BBF54532C368}" dt="2024-10-31T09:27:24.120" v="1184" actId="22"/>
        <pc:sldMkLst>
          <pc:docMk/>
          <pc:sldMk cId="0" sldId="285"/>
        </pc:sldMkLst>
      </pc:sldChg>
      <pc:sldChg chg="modSp mod">
        <pc:chgData name="Emanuela Marca" userId="b9e67590-a423-466d-821f-072eaf8759cc" providerId="ADAL" clId="{D3B00C3B-88AA-4FF5-9DEA-BBF54532C368}" dt="2024-10-31T08:44:37.406" v="85" actId="113"/>
        <pc:sldMkLst>
          <pc:docMk/>
          <pc:sldMk cId="557908453" sldId="291"/>
        </pc:sldMkLst>
      </pc:sldChg>
      <pc:sldChg chg="modSp mod">
        <pc:chgData name="Emanuela Marca" userId="b9e67590-a423-466d-821f-072eaf8759cc" providerId="ADAL" clId="{D3B00C3B-88AA-4FF5-9DEA-BBF54532C368}" dt="2024-10-31T09:21:59.621" v="1152" actId="20577"/>
        <pc:sldMkLst>
          <pc:docMk/>
          <pc:sldMk cId="4046339978" sldId="292"/>
        </pc:sldMkLst>
        <pc:spChg chg="mod">
          <ac:chgData name="Emanuela Marca" userId="b9e67590-a423-466d-821f-072eaf8759cc" providerId="ADAL" clId="{D3B00C3B-88AA-4FF5-9DEA-BBF54532C368}" dt="2024-10-31T09:21:59.621" v="1152" actId="20577"/>
          <ac:spMkLst>
            <pc:docMk/>
            <pc:sldMk cId="4046339978" sldId="292"/>
            <ac:spMk id="3" creationId="{88C82C91-B894-2A1B-9F39-98757058FAC3}"/>
          </ac:spMkLst>
        </pc:spChg>
      </pc:sldChg>
      <pc:sldChg chg="addSp delSp modSp mod">
        <pc:chgData name="Emanuela Marca" userId="b9e67590-a423-466d-821f-072eaf8759cc" providerId="ADAL" clId="{D3B00C3B-88AA-4FF5-9DEA-BBF54532C368}" dt="2024-10-31T09:23:46.362" v="1181" actId="1076"/>
        <pc:sldMkLst>
          <pc:docMk/>
          <pc:sldMk cId="1421323214" sldId="294"/>
        </pc:sldMkLst>
        <pc:spChg chg="mod">
          <ac:chgData name="Emanuela Marca" userId="b9e67590-a423-466d-821f-072eaf8759cc" providerId="ADAL" clId="{D3B00C3B-88AA-4FF5-9DEA-BBF54532C368}" dt="2024-10-31T09:23:32.928" v="1177" actId="1076"/>
          <ac:spMkLst>
            <pc:docMk/>
            <pc:sldMk cId="1421323214" sldId="294"/>
            <ac:spMk id="3" creationId="{B50E5738-ECBB-21CD-CEA0-1E936951D1B0}"/>
          </ac:spMkLst>
        </pc:spChg>
        <pc:picChg chg="mod">
          <ac:chgData name="Emanuela Marca" userId="b9e67590-a423-466d-821f-072eaf8759cc" providerId="ADAL" clId="{D3B00C3B-88AA-4FF5-9DEA-BBF54532C368}" dt="2024-10-31T09:23:46.362" v="1181" actId="1076"/>
          <ac:picMkLst>
            <pc:docMk/>
            <pc:sldMk cId="1421323214" sldId="294"/>
            <ac:picMk id="13" creationId="{B6953648-D033-ACAA-9B01-25F2F4615C50}"/>
          </ac:picMkLst>
        </pc:picChg>
      </pc:sldChg>
    </pc:docChg>
  </pc:docChgLst>
  <pc:docChgLst>
    <pc:chgData name="Silvia Ferrari" userId="9ce1c88a-8045-47af-8589-8ffbfaf5df58" providerId="ADAL" clId="{7A16837B-29ED-4F82-8B4D-9D1421D47EF1}"/>
    <pc:docChg chg="modSld">
      <pc:chgData name="Silvia Ferrari" userId="9ce1c88a-8045-47af-8589-8ffbfaf5df58" providerId="ADAL" clId="{7A16837B-29ED-4F82-8B4D-9D1421D47EF1}" dt="2023-10-30T10:34:01.780" v="110" actId="1076"/>
      <pc:docMkLst>
        <pc:docMk/>
      </pc:docMkLst>
      <pc:sldChg chg="modSp mod">
        <pc:chgData name="Silvia Ferrari" userId="9ce1c88a-8045-47af-8589-8ffbfaf5df58" providerId="ADAL" clId="{7A16837B-29ED-4F82-8B4D-9D1421D47EF1}" dt="2023-10-27T15:50:01.520" v="28" actId="20577"/>
        <pc:sldMkLst>
          <pc:docMk/>
          <pc:sldMk cId="0" sldId="261"/>
        </pc:sldMkLst>
      </pc:sldChg>
      <pc:sldChg chg="modSp mod">
        <pc:chgData name="Silvia Ferrari" userId="9ce1c88a-8045-47af-8589-8ffbfaf5df58" providerId="ADAL" clId="{7A16837B-29ED-4F82-8B4D-9D1421D47EF1}" dt="2023-10-30T10:33:20.432" v="105" actId="6549"/>
        <pc:sldMkLst>
          <pc:docMk/>
          <pc:sldMk cId="0" sldId="262"/>
        </pc:sldMkLst>
      </pc:sldChg>
      <pc:sldChg chg="modSp mod">
        <pc:chgData name="Silvia Ferrari" userId="9ce1c88a-8045-47af-8589-8ffbfaf5df58" providerId="ADAL" clId="{7A16837B-29ED-4F82-8B4D-9D1421D47EF1}" dt="2023-10-30T10:33:10.809" v="104" actId="1076"/>
        <pc:sldMkLst>
          <pc:docMk/>
          <pc:sldMk cId="0" sldId="263"/>
        </pc:sldMkLst>
      </pc:sldChg>
      <pc:sldChg chg="addSp delSp modSp">
        <pc:chgData name="Silvia Ferrari" userId="9ce1c88a-8045-47af-8589-8ffbfaf5df58" providerId="ADAL" clId="{7A16837B-29ED-4F82-8B4D-9D1421D47EF1}" dt="2023-10-30T10:34:01.780" v="110" actId="1076"/>
        <pc:sldMkLst>
          <pc:docMk/>
          <pc:sldMk cId="0" sldId="285"/>
        </pc:sldMkLst>
      </pc:sldChg>
    </pc:docChg>
  </pc:docChgLst>
  <pc:docChgLst>
    <pc:chgData name="Emanuela Marca" userId="b9e67590-a423-466d-821f-072eaf8759cc" providerId="ADAL" clId="{D25615BC-513B-466B-AA77-B3ED043C9E88}"/>
    <pc:docChg chg="undo redo custSel addSld delSld modSld sldOrd">
      <pc:chgData name="Emanuela Marca" userId="b9e67590-a423-466d-821f-072eaf8759cc" providerId="ADAL" clId="{D25615BC-513B-466B-AA77-B3ED043C9E88}" dt="2024-10-30T11:03:56.661" v="3257" actId="1076"/>
      <pc:docMkLst>
        <pc:docMk/>
      </pc:docMkLst>
      <pc:sldChg chg="delSp modSp del mod modTransition">
        <pc:chgData name="Emanuela Marca" userId="b9e67590-a423-466d-821f-072eaf8759cc" providerId="ADAL" clId="{D25615BC-513B-466B-AA77-B3ED043C9E88}" dt="2024-10-30T08:39:22.835" v="550" actId="47"/>
        <pc:sldMkLst>
          <pc:docMk/>
          <pc:sldMk cId="0" sldId="256"/>
        </pc:sldMkLst>
      </pc:sldChg>
      <pc:sldChg chg="addSp delSp modSp mod ord modTransition modClrScheme chgLayout">
        <pc:chgData name="Emanuela Marca" userId="b9e67590-a423-466d-821f-072eaf8759cc" providerId="ADAL" clId="{D25615BC-513B-466B-AA77-B3ED043C9E88}" dt="2024-10-30T10:52:40.896" v="3242"/>
        <pc:sldMkLst>
          <pc:docMk/>
          <pc:sldMk cId="0" sldId="258"/>
        </pc:sldMkLst>
        <pc:spChg chg="add mod ord">
          <ac:chgData name="Emanuela Marca" userId="b9e67590-a423-466d-821f-072eaf8759cc" providerId="ADAL" clId="{D25615BC-513B-466B-AA77-B3ED043C9E88}" dt="2024-10-30T08:50:10.464" v="626" actId="404"/>
          <ac:spMkLst>
            <pc:docMk/>
            <pc:sldMk cId="0" sldId="258"/>
            <ac:spMk id="6" creationId="{63728FF8-8F52-C469-69A2-31CCF1958CE4}"/>
          </ac:spMkLst>
        </pc:spChg>
      </pc:sldChg>
      <pc:sldChg chg="addSp delSp modSp mod ord modTransition modClrScheme chgLayout">
        <pc:chgData name="Emanuela Marca" userId="b9e67590-a423-466d-821f-072eaf8759cc" providerId="ADAL" clId="{D25615BC-513B-466B-AA77-B3ED043C9E88}" dt="2024-10-30T10:52:57.820" v="3245"/>
        <pc:sldMkLst>
          <pc:docMk/>
          <pc:sldMk cId="0" sldId="259"/>
        </pc:sldMkLst>
        <pc:spChg chg="add mod ord">
          <ac:chgData name="Emanuela Marca" userId="b9e67590-a423-466d-821f-072eaf8759cc" providerId="ADAL" clId="{D25615BC-513B-466B-AA77-B3ED043C9E88}" dt="2024-10-30T09:14:23.132" v="1737" actId="1076"/>
          <ac:spMkLst>
            <pc:docMk/>
            <pc:sldMk cId="0" sldId="259"/>
            <ac:spMk id="3" creationId="{917EE069-9A50-7085-806F-3F083F4B0A91}"/>
          </ac:spMkLst>
        </pc:spChg>
        <pc:picChg chg="mod">
          <ac:chgData name="Emanuela Marca" userId="b9e67590-a423-466d-821f-072eaf8759cc" providerId="ADAL" clId="{D25615BC-513B-466B-AA77-B3ED043C9E88}" dt="2024-10-30T09:10:38.182" v="1470" actId="1076"/>
          <ac:picMkLst>
            <pc:docMk/>
            <pc:sldMk cId="0" sldId="259"/>
            <ac:picMk id="10" creationId="{6BA37D4B-4EA9-4750-B35C-DD029DE7CCB5}"/>
          </ac:picMkLst>
        </pc:picChg>
        <pc:picChg chg="mod">
          <ac:chgData name="Emanuela Marca" userId="b9e67590-a423-466d-821f-072eaf8759cc" providerId="ADAL" clId="{D25615BC-513B-466B-AA77-B3ED043C9E88}" dt="2024-10-30T09:10:45.454" v="1472" actId="1076"/>
          <ac:picMkLst>
            <pc:docMk/>
            <pc:sldMk cId="0" sldId="259"/>
            <ac:picMk id="141" creationId="{00000000-0000-0000-0000-000000000000}"/>
          </ac:picMkLst>
        </pc:picChg>
      </pc:sldChg>
      <pc:sldChg chg="addSp delSp modSp mod modTransition modClrScheme chgLayout">
        <pc:chgData name="Emanuela Marca" userId="b9e67590-a423-466d-821f-072eaf8759cc" providerId="ADAL" clId="{D25615BC-513B-466B-AA77-B3ED043C9E88}" dt="2024-10-30T10:52:52.806" v="3244"/>
        <pc:sldMkLst>
          <pc:docMk/>
          <pc:sldMk cId="0" sldId="260"/>
        </pc:sldMkLst>
        <pc:spChg chg="add mod ord">
          <ac:chgData name="Emanuela Marca" userId="b9e67590-a423-466d-821f-072eaf8759cc" providerId="ADAL" clId="{D25615BC-513B-466B-AA77-B3ED043C9E88}" dt="2024-10-30T09:06:03.291" v="1239" actId="20577"/>
          <ac:spMkLst>
            <pc:docMk/>
            <pc:sldMk cId="0" sldId="260"/>
            <ac:spMk id="3" creationId="{1DD07556-D093-0907-B75A-68B05D2DDA59}"/>
          </ac:spMkLst>
        </pc:spChg>
      </pc:sldChg>
      <pc:sldChg chg="del">
        <pc:chgData name="Emanuela Marca" userId="b9e67590-a423-466d-821f-072eaf8759cc" providerId="ADAL" clId="{D25615BC-513B-466B-AA77-B3ED043C9E88}" dt="2024-10-30T09:06:21.363" v="1240" actId="47"/>
        <pc:sldMkLst>
          <pc:docMk/>
          <pc:sldMk cId="0" sldId="261"/>
        </pc:sldMkLst>
      </pc:sldChg>
      <pc:sldChg chg="del">
        <pc:chgData name="Emanuela Marca" userId="b9e67590-a423-466d-821f-072eaf8759cc" providerId="ADAL" clId="{D25615BC-513B-466B-AA77-B3ED043C9E88}" dt="2024-10-30T09:06:37.355" v="1242" actId="47"/>
        <pc:sldMkLst>
          <pc:docMk/>
          <pc:sldMk cId="0" sldId="262"/>
        </pc:sldMkLst>
      </pc:sldChg>
      <pc:sldChg chg="del">
        <pc:chgData name="Emanuela Marca" userId="b9e67590-a423-466d-821f-072eaf8759cc" providerId="ADAL" clId="{D25615BC-513B-466B-AA77-B3ED043C9E88}" dt="2024-10-30T09:06:25.654" v="1241" actId="47"/>
        <pc:sldMkLst>
          <pc:docMk/>
          <pc:sldMk cId="0" sldId="263"/>
        </pc:sldMkLst>
      </pc:sldChg>
      <pc:sldChg chg="modSp del mod">
        <pc:chgData name="Emanuela Marca" userId="b9e67590-a423-466d-821f-072eaf8759cc" providerId="ADAL" clId="{D25615BC-513B-466B-AA77-B3ED043C9E88}" dt="2024-10-30T10:34:05.074" v="3140" actId="47"/>
        <pc:sldMkLst>
          <pc:docMk/>
          <pc:sldMk cId="0" sldId="264"/>
        </pc:sldMkLst>
      </pc:sldChg>
      <pc:sldChg chg="addSp delSp modSp mod ord modTransition modClrScheme chgLayout">
        <pc:chgData name="Emanuela Marca" userId="b9e67590-a423-466d-821f-072eaf8759cc" providerId="ADAL" clId="{D25615BC-513B-466B-AA77-B3ED043C9E88}" dt="2024-10-30T10:53:08.838" v="3247"/>
        <pc:sldMkLst>
          <pc:docMk/>
          <pc:sldMk cId="0" sldId="268"/>
        </pc:sldMkLst>
      </pc:sldChg>
      <pc:sldChg chg="addSp delSp modSp mod modTransition modClrScheme chgLayout">
        <pc:chgData name="Emanuela Marca" userId="b9e67590-a423-466d-821f-072eaf8759cc" providerId="ADAL" clId="{D25615BC-513B-466B-AA77-B3ED043C9E88}" dt="2024-10-30T11:03:56.661" v="3257" actId="1076"/>
        <pc:sldMkLst>
          <pc:docMk/>
          <pc:sldMk cId="816130011" sldId="269"/>
        </pc:sldMkLst>
        <pc:spChg chg="add mod ord">
          <ac:chgData name="Emanuela Marca" userId="b9e67590-a423-466d-821f-072eaf8759cc" providerId="ADAL" clId="{D25615BC-513B-466B-AA77-B3ED043C9E88}" dt="2024-10-30T09:26:22.370" v="2008" actId="404"/>
          <ac:spMkLst>
            <pc:docMk/>
            <pc:sldMk cId="816130011" sldId="269"/>
            <ac:spMk id="5" creationId="{C79341AF-326D-9C84-18FB-F01EF0DCCA21}"/>
          </ac:spMkLst>
        </pc:spChg>
      </pc:sldChg>
      <pc:sldChg chg="delSp del mod ord">
        <pc:chgData name="Emanuela Marca" userId="b9e67590-a423-466d-821f-072eaf8759cc" providerId="ADAL" clId="{D25615BC-513B-466B-AA77-B3ED043C9E88}" dt="2024-10-30T10:07:27.432" v="2774" actId="47"/>
        <pc:sldMkLst>
          <pc:docMk/>
          <pc:sldMk cId="0" sldId="271"/>
        </pc:sldMkLst>
      </pc:sldChg>
      <pc:sldChg chg="delSp modSp mod modTransition">
        <pc:chgData name="Emanuela Marca" userId="b9e67590-a423-466d-821f-072eaf8759cc" providerId="ADAL" clId="{D25615BC-513B-466B-AA77-B3ED043C9E88}" dt="2024-10-30T10:53:34.210" v="3252"/>
        <pc:sldMkLst>
          <pc:docMk/>
          <pc:sldMk cId="0" sldId="272"/>
        </pc:sldMkLst>
        <pc:spChg chg="mod">
          <ac:chgData name="Emanuela Marca" userId="b9e67590-a423-466d-821f-072eaf8759cc" providerId="ADAL" clId="{D25615BC-513B-466B-AA77-B3ED043C9E88}" dt="2024-10-30T10:34:40.308" v="3146" actId="14100"/>
          <ac:spMkLst>
            <pc:docMk/>
            <pc:sldMk cId="0" sldId="272"/>
            <ac:spMk id="237" creationId="{00000000-0000-0000-0000-000000000000}"/>
          </ac:spMkLst>
        </pc:spChg>
        <pc:picChg chg="mod">
          <ac:chgData name="Emanuela Marca" userId="b9e67590-a423-466d-821f-072eaf8759cc" providerId="ADAL" clId="{D25615BC-513B-466B-AA77-B3ED043C9E88}" dt="2024-10-30T10:35:03.349" v="3152" actId="14100"/>
          <ac:picMkLst>
            <pc:docMk/>
            <pc:sldMk cId="0" sldId="272"/>
            <ac:picMk id="235" creationId="{00000000-0000-0000-0000-000000000000}"/>
          </ac:picMkLst>
        </pc:picChg>
      </pc:sldChg>
      <pc:sldChg chg="addSp delSp modSp mod modTransition">
        <pc:chgData name="Emanuela Marca" userId="b9e67590-a423-466d-821f-072eaf8759cc" providerId="ADAL" clId="{D25615BC-513B-466B-AA77-B3ED043C9E88}" dt="2024-10-30T10:53:29.904" v="3251"/>
        <pc:sldMkLst>
          <pc:docMk/>
          <pc:sldMk cId="0" sldId="285"/>
        </pc:sldMkLst>
        <pc:spChg chg="mod">
          <ac:chgData name="Emanuela Marca" userId="b9e67590-a423-466d-821f-072eaf8759cc" providerId="ADAL" clId="{D25615BC-513B-466B-AA77-B3ED043C9E88}" dt="2024-10-30T10:46:30.809" v="3197" actId="1076"/>
          <ac:spMkLst>
            <pc:docMk/>
            <pc:sldMk cId="0" sldId="285"/>
            <ac:spMk id="6" creationId="{D4185473-6430-4565-8E1A-40669FBD84E3}"/>
          </ac:spMkLst>
        </pc:spChg>
        <pc:spChg chg="add mod">
          <ac:chgData name="Emanuela Marca" userId="b9e67590-a423-466d-821f-072eaf8759cc" providerId="ADAL" clId="{D25615BC-513B-466B-AA77-B3ED043C9E88}" dt="2024-10-30T10:51:00.494" v="3240" actId="1076"/>
          <ac:spMkLst>
            <pc:docMk/>
            <pc:sldMk cId="0" sldId="285"/>
            <ac:spMk id="10" creationId="{10967F45-A545-5586-0B3C-A9A083A324BB}"/>
          </ac:spMkLst>
        </pc:spChg>
      </pc:sldChg>
      <pc:sldChg chg="delSp del mod ord">
        <pc:chgData name="Emanuela Marca" userId="b9e67590-a423-466d-821f-072eaf8759cc" providerId="ADAL" clId="{D25615BC-513B-466B-AA77-B3ED043C9E88}" dt="2024-10-30T10:18:54.789" v="3039" actId="47"/>
        <pc:sldMkLst>
          <pc:docMk/>
          <pc:sldMk cId="3874899224" sldId="290"/>
        </pc:sldMkLst>
      </pc:sldChg>
      <pc:sldChg chg="addSp modSp new mod modTransition">
        <pc:chgData name="Emanuela Marca" userId="b9e67590-a423-466d-821f-072eaf8759cc" providerId="ADAL" clId="{D25615BC-513B-466B-AA77-B3ED043C9E88}" dt="2024-10-30T10:52:06.386" v="3241"/>
        <pc:sldMkLst>
          <pc:docMk/>
          <pc:sldMk cId="557908453" sldId="291"/>
        </pc:sldMkLst>
      </pc:sldChg>
      <pc:sldChg chg="addSp delSp modSp add mod modTransition">
        <pc:chgData name="Emanuela Marca" userId="b9e67590-a423-466d-821f-072eaf8759cc" providerId="ADAL" clId="{D25615BC-513B-466B-AA77-B3ED043C9E88}" dt="2024-10-30T10:53:12.258" v="3248"/>
        <pc:sldMkLst>
          <pc:docMk/>
          <pc:sldMk cId="4046339978" sldId="292"/>
        </pc:sldMkLst>
        <pc:spChg chg="mod">
          <ac:chgData name="Emanuela Marca" userId="b9e67590-a423-466d-821f-072eaf8759cc" providerId="ADAL" clId="{D25615BC-513B-466B-AA77-B3ED043C9E88}" dt="2024-10-30T10:06:28.389" v="2772" actId="1076"/>
          <ac:spMkLst>
            <pc:docMk/>
            <pc:sldMk cId="4046339978" sldId="292"/>
            <ac:spMk id="3" creationId="{88C82C91-B894-2A1B-9F39-98757058FAC3}"/>
          </ac:spMkLst>
        </pc:spChg>
        <pc:picChg chg="add mod">
          <ac:chgData name="Emanuela Marca" userId="b9e67590-a423-466d-821f-072eaf8759cc" providerId="ADAL" clId="{D25615BC-513B-466B-AA77-B3ED043C9E88}" dt="2024-10-30T10:03:55" v="2658" actId="1076"/>
          <ac:picMkLst>
            <pc:docMk/>
            <pc:sldMk cId="4046339978" sldId="292"/>
            <ac:picMk id="2" creationId="{9519B454-C3DE-8041-EA44-99584B9151A2}"/>
          </ac:picMkLst>
        </pc:picChg>
      </pc:sldChg>
      <pc:sldChg chg="addSp delSp modSp add mod modTransition">
        <pc:chgData name="Emanuela Marca" userId="b9e67590-a423-466d-821f-072eaf8759cc" providerId="ADAL" clId="{D25615BC-513B-466B-AA77-B3ED043C9E88}" dt="2024-10-30T10:53:15.082" v="3249"/>
        <pc:sldMkLst>
          <pc:docMk/>
          <pc:sldMk cId="2555646628" sldId="293"/>
        </pc:sldMkLst>
        <pc:spChg chg="mod">
          <ac:chgData name="Emanuela Marca" userId="b9e67590-a423-466d-821f-072eaf8759cc" providerId="ADAL" clId="{D25615BC-513B-466B-AA77-B3ED043C9E88}" dt="2024-10-30T10:18:39.396" v="3036" actId="27636"/>
          <ac:spMkLst>
            <pc:docMk/>
            <pc:sldMk cId="2555646628" sldId="293"/>
            <ac:spMk id="3" creationId="{308008F4-30FE-C203-5DB0-46B2ED51BBEB}"/>
          </ac:spMkLst>
        </pc:spChg>
      </pc:sldChg>
      <pc:sldChg chg="addSp delSp modSp add mod modTransition delAnim modAnim">
        <pc:chgData name="Emanuela Marca" userId="b9e67590-a423-466d-821f-072eaf8759cc" providerId="ADAL" clId="{D25615BC-513B-466B-AA77-B3ED043C9E88}" dt="2024-10-30T10:53:19.702" v="3250"/>
        <pc:sldMkLst>
          <pc:docMk/>
          <pc:sldMk cId="1421323214" sldId="294"/>
        </pc:sldMkLst>
        <pc:spChg chg="mod">
          <ac:chgData name="Emanuela Marca" userId="b9e67590-a423-466d-821f-072eaf8759cc" providerId="ADAL" clId="{D25615BC-513B-466B-AA77-B3ED043C9E88}" dt="2024-10-30T10:34:00.895" v="3139" actId="1076"/>
          <ac:spMkLst>
            <pc:docMk/>
            <pc:sldMk cId="1421323214" sldId="294"/>
            <ac:spMk id="3" creationId="{B50E5738-ECBB-21CD-CEA0-1E936951D1B0}"/>
          </ac:spMkLst>
        </pc:spChg>
        <pc:picChg chg="add mod">
          <ac:chgData name="Emanuela Marca" userId="b9e67590-a423-466d-821f-072eaf8759cc" providerId="ADAL" clId="{D25615BC-513B-466B-AA77-B3ED043C9E88}" dt="2024-10-30T10:33:49.767" v="3138" actId="1076"/>
          <ac:picMkLst>
            <pc:docMk/>
            <pc:sldMk cId="1421323214" sldId="294"/>
            <ac:picMk id="13" creationId="{B6953648-D033-ACAA-9B01-25F2F4615C50}"/>
          </ac:picMkLst>
        </pc:picChg>
      </pc:sldChg>
      <pc:sldMasterChg chg="delSldLayout">
        <pc:chgData name="Emanuela Marca" userId="b9e67590-a423-466d-821f-072eaf8759cc" providerId="ADAL" clId="{D25615BC-513B-466B-AA77-B3ED043C9E88}" dt="2024-10-30T10:34:05.074" v="3140" actId="47"/>
        <pc:sldMasterMkLst>
          <pc:docMk/>
          <pc:sldMasterMk cId="2045718309" sldId="2147483661"/>
        </pc:sldMasterMkLst>
        <pc:sldLayoutChg chg="del">
          <pc:chgData name="Emanuela Marca" userId="b9e67590-a423-466d-821f-072eaf8759cc" providerId="ADAL" clId="{D25615BC-513B-466B-AA77-B3ED043C9E88}" dt="2024-10-30T09:06:37.355" v="1242" actId="47"/>
          <pc:sldLayoutMkLst>
            <pc:docMk/>
            <pc:sldMasterMk cId="2045718309" sldId="2147483661"/>
            <pc:sldLayoutMk cId="211289204" sldId="2147483673"/>
          </pc:sldLayoutMkLst>
        </pc:sldLayoutChg>
        <pc:sldLayoutChg chg="del">
          <pc:chgData name="Emanuela Marca" userId="b9e67590-a423-466d-821f-072eaf8759cc" providerId="ADAL" clId="{D25615BC-513B-466B-AA77-B3ED043C9E88}" dt="2024-10-30T10:34:05.074" v="3140" actId="47"/>
          <pc:sldLayoutMkLst>
            <pc:docMk/>
            <pc:sldMasterMk cId="2045718309" sldId="2147483661"/>
            <pc:sldLayoutMk cId="575301881" sldId="2147483674"/>
          </pc:sldLayoutMkLst>
        </pc:sldLayoutChg>
      </pc:sldMasterChg>
    </pc:docChg>
  </pc:docChgLst>
  <pc:docChgLst>
    <pc:chgData name="Emanuela Marca" userId="b9e67590-a423-466d-821f-072eaf8759cc" providerId="ADAL" clId="{F2B34BE2-4410-407E-B814-E0B95E4032D1}"/>
    <pc:docChg chg="undo custSel modSld">
      <pc:chgData name="Emanuela Marca" userId="b9e67590-a423-466d-821f-072eaf8759cc" providerId="ADAL" clId="{F2B34BE2-4410-407E-B814-E0B95E4032D1}" dt="2023-10-27T14:29:13.437" v="202" actId="255"/>
      <pc:docMkLst>
        <pc:docMk/>
      </pc:docMkLst>
      <pc:sldChg chg="modSp mod">
        <pc:chgData name="Emanuela Marca" userId="b9e67590-a423-466d-821f-072eaf8759cc" providerId="ADAL" clId="{F2B34BE2-4410-407E-B814-E0B95E4032D1}" dt="2023-10-27T13:17:34.049" v="3" actId="20577"/>
        <pc:sldMkLst>
          <pc:docMk/>
          <pc:sldMk cId="0" sldId="256"/>
        </pc:sldMkLst>
      </pc:sldChg>
      <pc:sldChg chg="modSp mod">
        <pc:chgData name="Emanuela Marca" userId="b9e67590-a423-466d-821f-072eaf8759cc" providerId="ADAL" clId="{F2B34BE2-4410-407E-B814-E0B95E4032D1}" dt="2023-10-27T13:18:56.799" v="81" actId="403"/>
        <pc:sldMkLst>
          <pc:docMk/>
          <pc:sldMk cId="0" sldId="257"/>
        </pc:sldMkLst>
      </pc:sldChg>
      <pc:sldChg chg="modSp mod">
        <pc:chgData name="Emanuela Marca" userId="b9e67590-a423-466d-821f-072eaf8759cc" providerId="ADAL" clId="{F2B34BE2-4410-407E-B814-E0B95E4032D1}" dt="2023-10-27T14:29:13.437" v="202" actId="255"/>
        <pc:sldMkLst>
          <pc:docMk/>
          <pc:sldMk cId="0" sldId="259"/>
        </pc:sldMkLst>
      </pc:sldChg>
      <pc:sldChg chg="modSp mod">
        <pc:chgData name="Emanuela Marca" userId="b9e67590-a423-466d-821f-072eaf8759cc" providerId="ADAL" clId="{F2B34BE2-4410-407E-B814-E0B95E4032D1}" dt="2023-10-27T13:24:16.873" v="101" actId="115"/>
        <pc:sldMkLst>
          <pc:docMk/>
          <pc:sldMk cId="816130011" sldId="269"/>
        </pc:sldMkLst>
      </pc:sldChg>
      <pc:sldChg chg="addSp delSp modSp mod">
        <pc:chgData name="Emanuela Marca" userId="b9e67590-a423-466d-821f-072eaf8759cc" providerId="ADAL" clId="{F2B34BE2-4410-407E-B814-E0B95E4032D1}" dt="2023-10-27T13:28:39.465" v="116" actId="1076"/>
        <pc:sldMkLst>
          <pc:docMk/>
          <pc:sldMk cId="0" sldId="285"/>
        </pc:sldMkLst>
      </pc:sldChg>
    </pc:docChg>
  </pc:docChgLst>
  <pc:docChgLst>
    <pc:chgData name="Emanuela Marca" userId="b9e67590-a423-466d-821f-072eaf8759cc" providerId="ADAL" clId="{653591E0-06D0-454F-995C-C4624DB2F3CD}"/>
    <pc:docChg chg="undo redo custSel modSld">
      <pc:chgData name="Emanuela Marca" userId="b9e67590-a423-466d-821f-072eaf8759cc" providerId="ADAL" clId="{653591E0-06D0-454F-995C-C4624DB2F3CD}" dt="2024-10-30T14:46:32.211" v="382" actId="1076"/>
      <pc:docMkLst>
        <pc:docMk/>
      </pc:docMkLst>
      <pc:sldChg chg="addSp delSp modSp mod">
        <pc:chgData name="Emanuela Marca" userId="b9e67590-a423-466d-821f-072eaf8759cc" providerId="ADAL" clId="{653591E0-06D0-454F-995C-C4624DB2F3CD}" dt="2024-10-30T14:15:35.785" v="236" actId="1076"/>
        <pc:sldMkLst>
          <pc:docMk/>
          <pc:sldMk cId="0" sldId="257"/>
        </pc:sldMkLst>
        <pc:spChg chg="mod">
          <ac:chgData name="Emanuela Marca" userId="b9e67590-a423-466d-821f-072eaf8759cc" providerId="ADAL" clId="{653591E0-06D0-454F-995C-C4624DB2F3CD}" dt="2024-10-30T13:45:21.309" v="0"/>
          <ac:spMkLst>
            <pc:docMk/>
            <pc:sldMk cId="0" sldId="257"/>
            <ac:spMk id="4" creationId="{4B53698A-0CD3-C634-FAED-351C3B6DDC68}"/>
          </ac:spMkLst>
        </pc:spChg>
        <pc:spChg chg="mod">
          <ac:chgData name="Emanuela Marca" userId="b9e67590-a423-466d-821f-072eaf8759cc" providerId="ADAL" clId="{653591E0-06D0-454F-995C-C4624DB2F3CD}" dt="2024-10-30T14:15:33.260" v="235" actId="1076"/>
          <ac:spMkLst>
            <pc:docMk/>
            <pc:sldMk cId="0" sldId="257"/>
            <ac:spMk id="5" creationId="{8257BA7E-D798-1EA3-CDC0-6F9DECED0355}"/>
          </ac:spMkLst>
        </pc:spChg>
      </pc:sldChg>
      <pc:sldChg chg="addSp delSp modSp mod">
        <pc:chgData name="Emanuela Marca" userId="b9e67590-a423-466d-821f-072eaf8759cc" providerId="ADAL" clId="{653591E0-06D0-454F-995C-C4624DB2F3CD}" dt="2024-10-30T14:09:42.961" v="202" actId="1076"/>
        <pc:sldMkLst>
          <pc:docMk/>
          <pc:sldMk cId="0" sldId="258"/>
        </pc:sldMkLst>
        <pc:spChg chg="mod">
          <ac:chgData name="Emanuela Marca" userId="b9e67590-a423-466d-821f-072eaf8759cc" providerId="ADAL" clId="{653591E0-06D0-454F-995C-C4624DB2F3CD}" dt="2024-10-30T14:09:21.999" v="197" actId="1076"/>
          <ac:spMkLst>
            <pc:docMk/>
            <pc:sldMk cId="0" sldId="258"/>
            <ac:spMk id="6" creationId="{63728FF8-8F52-C469-69A2-31CCF1958CE4}"/>
          </ac:spMkLst>
        </pc:spChg>
      </pc:sldChg>
      <pc:sldChg chg="addSp delSp modSp mod">
        <pc:chgData name="Emanuela Marca" userId="b9e67590-a423-466d-821f-072eaf8759cc" providerId="ADAL" clId="{653591E0-06D0-454F-995C-C4624DB2F3CD}" dt="2024-10-30T14:25:15.751" v="306" actId="1076"/>
        <pc:sldMkLst>
          <pc:docMk/>
          <pc:sldMk cId="0" sldId="259"/>
        </pc:sldMkLst>
        <pc:picChg chg="mod">
          <ac:chgData name="Emanuela Marca" userId="b9e67590-a423-466d-821f-072eaf8759cc" providerId="ADAL" clId="{653591E0-06D0-454F-995C-C4624DB2F3CD}" dt="2024-10-30T14:25:15.751" v="306" actId="1076"/>
          <ac:picMkLst>
            <pc:docMk/>
            <pc:sldMk cId="0" sldId="259"/>
            <ac:picMk id="141" creationId="{00000000-0000-0000-0000-000000000000}"/>
          </ac:picMkLst>
        </pc:picChg>
      </pc:sldChg>
      <pc:sldChg chg="addSp delSp modSp mod">
        <pc:chgData name="Emanuela Marca" userId="b9e67590-a423-466d-821f-072eaf8759cc" providerId="ADAL" clId="{653591E0-06D0-454F-995C-C4624DB2F3CD}" dt="2024-10-30T14:16:50.514" v="284" actId="1076"/>
        <pc:sldMkLst>
          <pc:docMk/>
          <pc:sldMk cId="0" sldId="260"/>
        </pc:sldMkLst>
        <pc:spChg chg="mod">
          <ac:chgData name="Emanuela Marca" userId="b9e67590-a423-466d-821f-072eaf8759cc" providerId="ADAL" clId="{653591E0-06D0-454F-995C-C4624DB2F3CD}" dt="2024-10-30T14:16:15.892" v="280" actId="27636"/>
          <ac:spMkLst>
            <pc:docMk/>
            <pc:sldMk cId="0" sldId="260"/>
            <ac:spMk id="3" creationId="{1DD07556-D093-0907-B75A-68B05D2DDA59}"/>
          </ac:spMkLst>
        </pc:spChg>
      </pc:sldChg>
      <pc:sldChg chg="addSp delSp modSp mod">
        <pc:chgData name="Emanuela Marca" userId="b9e67590-a423-466d-821f-072eaf8759cc" providerId="ADAL" clId="{653591E0-06D0-454F-995C-C4624DB2F3CD}" dt="2024-10-30T14:46:32.211" v="382" actId="1076"/>
        <pc:sldMkLst>
          <pc:docMk/>
          <pc:sldMk cId="816130011" sldId="269"/>
        </pc:sldMkLst>
        <pc:spChg chg="mod">
          <ac:chgData name="Emanuela Marca" userId="b9e67590-a423-466d-821f-072eaf8759cc" providerId="ADAL" clId="{653591E0-06D0-454F-995C-C4624DB2F3CD}" dt="2024-10-30T14:26:06.678" v="367" actId="20577"/>
          <ac:spMkLst>
            <pc:docMk/>
            <pc:sldMk cId="816130011" sldId="269"/>
            <ac:spMk id="5" creationId="{C79341AF-326D-9C84-18FB-F01EF0DCCA21}"/>
          </ac:spMkLst>
        </pc:spChg>
        <pc:picChg chg="add mod">
          <ac:chgData name="Emanuela Marca" userId="b9e67590-a423-466d-821f-072eaf8759cc" providerId="ADAL" clId="{653591E0-06D0-454F-995C-C4624DB2F3CD}" dt="2024-10-30T14:46:32.211" v="382" actId="1076"/>
          <ac:picMkLst>
            <pc:docMk/>
            <pc:sldMk cId="816130011" sldId="269"/>
            <ac:picMk id="6" creationId="{A7118488-D06F-9902-C29E-F3CBDA3DD04A}"/>
          </ac:picMkLst>
        </pc:picChg>
      </pc:sldChg>
      <pc:sldChg chg="addSp delSp modSp mod">
        <pc:chgData name="Emanuela Marca" userId="b9e67590-a423-466d-821f-072eaf8759cc" providerId="ADAL" clId="{653591E0-06D0-454F-995C-C4624DB2F3CD}" dt="2024-10-30T14:14:49.184" v="226" actId="1076"/>
        <pc:sldMkLst>
          <pc:docMk/>
          <pc:sldMk cId="557908453" sldId="291"/>
        </pc:sldMkLst>
      </pc:sldChg>
    </pc:docChg>
  </pc:docChgLst>
  <pc:docChgLst>
    <pc:chgData name="Roberta Bergamini" userId="3e270734-cb93-4a46-b24f-a75119d70b27" providerId="ADAL" clId="{021FF1EC-2840-41B3-A4ED-D40CC5808E5E}"/>
    <pc:docChg chg="undo custSel delSld modSld">
      <pc:chgData name="Roberta Bergamini" userId="3e270734-cb93-4a46-b24f-a75119d70b27" providerId="ADAL" clId="{021FF1EC-2840-41B3-A4ED-D40CC5808E5E}" dt="2019-11-06T16:25:36.522" v="474" actId="20577"/>
      <pc:docMkLst>
        <pc:docMk/>
      </pc:docMkLst>
      <pc:sldChg chg="addSp delSp modSp addAnim delAnim modAnim">
        <pc:chgData name="Roberta Bergamini" userId="3e270734-cb93-4a46-b24f-a75119d70b27" providerId="ADAL" clId="{021FF1EC-2840-41B3-A4ED-D40CC5808E5E}" dt="2019-10-30T10:55:02.815" v="449"/>
        <pc:sldMkLst>
          <pc:docMk/>
          <pc:sldMk cId="0" sldId="256"/>
        </pc:sldMkLst>
      </pc:sldChg>
      <pc:sldChg chg="delSp modSp modAnim">
        <pc:chgData name="Roberta Bergamini" userId="3e270734-cb93-4a46-b24f-a75119d70b27" providerId="ADAL" clId="{021FF1EC-2840-41B3-A4ED-D40CC5808E5E}" dt="2019-11-06T16:25:36.522" v="474" actId="20577"/>
        <pc:sldMkLst>
          <pc:docMk/>
          <pc:sldMk cId="0" sldId="257"/>
        </pc:sldMkLst>
      </pc:sldChg>
      <pc:sldChg chg="modSp modAnim">
        <pc:chgData name="Roberta Bergamini" userId="3e270734-cb93-4a46-b24f-a75119d70b27" providerId="ADAL" clId="{021FF1EC-2840-41B3-A4ED-D40CC5808E5E}" dt="2019-10-30T10:55:13.391" v="451"/>
        <pc:sldMkLst>
          <pc:docMk/>
          <pc:sldMk cId="0" sldId="258"/>
        </pc:sldMkLst>
      </pc:sldChg>
      <pc:sldChg chg="addSp delSp modSp delAnim modAnim">
        <pc:chgData name="Roberta Bergamini" userId="3e270734-cb93-4a46-b24f-a75119d70b27" providerId="ADAL" clId="{021FF1EC-2840-41B3-A4ED-D40CC5808E5E}" dt="2019-10-30T10:55:17.967" v="452"/>
        <pc:sldMkLst>
          <pc:docMk/>
          <pc:sldMk cId="0" sldId="259"/>
        </pc:sldMkLst>
      </pc:sldChg>
      <pc:sldChg chg="modSp modAnim">
        <pc:chgData name="Roberta Bergamini" userId="3e270734-cb93-4a46-b24f-a75119d70b27" providerId="ADAL" clId="{021FF1EC-2840-41B3-A4ED-D40CC5808E5E}" dt="2019-10-30T10:55:24.900" v="453"/>
        <pc:sldMkLst>
          <pc:docMk/>
          <pc:sldMk cId="0" sldId="260"/>
        </pc:sldMkLst>
      </pc:sldChg>
      <pc:sldChg chg="addSp delSp modSp delAnim modAnim">
        <pc:chgData name="Roberta Bergamini" userId="3e270734-cb93-4a46-b24f-a75119d70b27" providerId="ADAL" clId="{021FF1EC-2840-41B3-A4ED-D40CC5808E5E}" dt="2019-10-30T10:55:29.441" v="454"/>
        <pc:sldMkLst>
          <pc:docMk/>
          <pc:sldMk cId="0" sldId="261"/>
        </pc:sldMkLst>
      </pc:sldChg>
      <pc:sldChg chg="modSp modAnim">
        <pc:chgData name="Roberta Bergamini" userId="3e270734-cb93-4a46-b24f-a75119d70b27" providerId="ADAL" clId="{021FF1EC-2840-41B3-A4ED-D40CC5808E5E}" dt="2019-10-30T10:55:34.733" v="455"/>
        <pc:sldMkLst>
          <pc:docMk/>
          <pc:sldMk cId="0" sldId="262"/>
        </pc:sldMkLst>
      </pc:sldChg>
      <pc:sldChg chg="addSp delSp modSp modAnim">
        <pc:chgData name="Roberta Bergamini" userId="3e270734-cb93-4a46-b24f-a75119d70b27" providerId="ADAL" clId="{021FF1EC-2840-41B3-A4ED-D40CC5808E5E}" dt="2019-10-30T10:55:44.393" v="456"/>
        <pc:sldMkLst>
          <pc:docMk/>
          <pc:sldMk cId="0" sldId="263"/>
        </pc:sldMkLst>
      </pc:sldChg>
      <pc:sldChg chg="addSp delSp modSp modAnim">
        <pc:chgData name="Roberta Bergamini" userId="3e270734-cb93-4a46-b24f-a75119d70b27" providerId="ADAL" clId="{021FF1EC-2840-41B3-A4ED-D40CC5808E5E}" dt="2019-10-30T10:55:49.007" v="457"/>
        <pc:sldMkLst>
          <pc:docMk/>
          <pc:sldMk cId="0" sldId="264"/>
        </pc:sldMkLst>
      </pc:sldChg>
      <pc:sldChg chg="del">
        <pc:chgData name="Roberta Bergamini" userId="3e270734-cb93-4a46-b24f-a75119d70b27" providerId="ADAL" clId="{021FF1EC-2840-41B3-A4ED-D40CC5808E5E}" dt="2019-10-30T10:54:30.361" v="448" actId="2696"/>
        <pc:sldMkLst>
          <pc:docMk/>
          <pc:sldMk cId="0" sldId="265"/>
        </pc:sldMkLst>
      </pc:sldChg>
      <pc:sldChg chg="modSp modAnim">
        <pc:chgData name="Roberta Bergamini" userId="3e270734-cb93-4a46-b24f-a75119d70b27" providerId="ADAL" clId="{021FF1EC-2840-41B3-A4ED-D40CC5808E5E}" dt="2019-10-30T10:57:04.093" v="470"/>
        <pc:sldMkLst>
          <pc:docMk/>
          <pc:sldMk cId="0" sldId="266"/>
        </pc:sldMkLst>
      </pc:sldChg>
      <pc:sldChg chg="modSp modAnim">
        <pc:chgData name="Roberta Bergamini" userId="3e270734-cb93-4a46-b24f-a75119d70b27" providerId="ADAL" clId="{021FF1EC-2840-41B3-A4ED-D40CC5808E5E}" dt="2019-10-30T10:57:09.063" v="471"/>
        <pc:sldMkLst>
          <pc:docMk/>
          <pc:sldMk cId="0" sldId="267"/>
        </pc:sldMkLst>
      </pc:sldChg>
      <pc:sldChg chg="modAnim">
        <pc:chgData name="Roberta Bergamini" userId="3e270734-cb93-4a46-b24f-a75119d70b27" providerId="ADAL" clId="{021FF1EC-2840-41B3-A4ED-D40CC5808E5E}" dt="2019-10-30T10:57:17.927" v="472"/>
        <pc:sldMkLst>
          <pc:docMk/>
          <pc:sldMk cId="0" sldId="268"/>
        </pc:sldMkLst>
      </pc:sldChg>
    </pc:docChg>
  </pc:docChgLst>
  <pc:docChgLst>
    <pc:chgData name="Silvia Ferrari" userId="9ce1c88a-8045-47af-8589-8ffbfaf5df58" providerId="ADAL" clId="{F4F9EFAE-B17D-409C-BACA-1F1659DC64D9}"/>
    <pc:docChg chg="custSel modSld">
      <pc:chgData name="Silvia Ferrari" userId="9ce1c88a-8045-47af-8589-8ffbfaf5df58" providerId="ADAL" clId="{F4F9EFAE-B17D-409C-BACA-1F1659DC64D9}" dt="2022-01-10T16:50:50.906" v="37" actId="1076"/>
      <pc:docMkLst>
        <pc:docMk/>
      </pc:docMkLst>
      <pc:sldChg chg="addSp delSp modSp mod">
        <pc:chgData name="Silvia Ferrari" userId="9ce1c88a-8045-47af-8589-8ffbfaf5df58" providerId="ADAL" clId="{F4F9EFAE-B17D-409C-BACA-1F1659DC64D9}" dt="2022-01-10T16:48:02.851" v="3" actId="1076"/>
        <pc:sldMkLst>
          <pc:docMk/>
          <pc:sldMk cId="0" sldId="256"/>
        </pc:sldMkLst>
      </pc:sldChg>
      <pc:sldChg chg="modSp mod">
        <pc:chgData name="Silvia Ferrari" userId="9ce1c88a-8045-47af-8589-8ffbfaf5df58" providerId="ADAL" clId="{F4F9EFAE-B17D-409C-BACA-1F1659DC64D9}" dt="2022-01-10T16:48:26.157" v="8" actId="113"/>
        <pc:sldMkLst>
          <pc:docMk/>
          <pc:sldMk cId="0" sldId="257"/>
        </pc:sldMkLst>
      </pc:sldChg>
      <pc:sldChg chg="modSp mod">
        <pc:chgData name="Silvia Ferrari" userId="9ce1c88a-8045-47af-8589-8ffbfaf5df58" providerId="ADAL" clId="{F4F9EFAE-B17D-409C-BACA-1F1659DC64D9}" dt="2022-01-10T16:48:46.482" v="12" actId="1076"/>
        <pc:sldMkLst>
          <pc:docMk/>
          <pc:sldMk cId="0" sldId="259"/>
        </pc:sldMkLst>
      </pc:sldChg>
      <pc:sldChg chg="modSp mod">
        <pc:chgData name="Silvia Ferrari" userId="9ce1c88a-8045-47af-8589-8ffbfaf5df58" providerId="ADAL" clId="{F4F9EFAE-B17D-409C-BACA-1F1659DC64D9}" dt="2022-01-10T16:48:51.562" v="14" actId="20577"/>
        <pc:sldMkLst>
          <pc:docMk/>
          <pc:sldMk cId="0" sldId="260"/>
        </pc:sldMkLst>
      </pc:sldChg>
      <pc:sldChg chg="modSp mod">
        <pc:chgData name="Silvia Ferrari" userId="9ce1c88a-8045-47af-8589-8ffbfaf5df58" providerId="ADAL" clId="{F4F9EFAE-B17D-409C-BACA-1F1659DC64D9}" dt="2022-01-10T16:49:07.537" v="17" actId="1076"/>
        <pc:sldMkLst>
          <pc:docMk/>
          <pc:sldMk cId="0" sldId="261"/>
        </pc:sldMkLst>
      </pc:sldChg>
      <pc:sldChg chg="modSp mod">
        <pc:chgData name="Silvia Ferrari" userId="9ce1c88a-8045-47af-8589-8ffbfaf5df58" providerId="ADAL" clId="{F4F9EFAE-B17D-409C-BACA-1F1659DC64D9}" dt="2022-01-10T16:49:29.435" v="22" actId="14100"/>
        <pc:sldMkLst>
          <pc:docMk/>
          <pc:sldMk cId="0" sldId="262"/>
        </pc:sldMkLst>
      </pc:sldChg>
      <pc:sldChg chg="modSp mod">
        <pc:chgData name="Silvia Ferrari" userId="9ce1c88a-8045-47af-8589-8ffbfaf5df58" providerId="ADAL" clId="{F4F9EFAE-B17D-409C-BACA-1F1659DC64D9}" dt="2022-01-10T16:49:16.479" v="20" actId="113"/>
        <pc:sldMkLst>
          <pc:docMk/>
          <pc:sldMk cId="0" sldId="263"/>
        </pc:sldMkLst>
      </pc:sldChg>
      <pc:sldChg chg="modSp mod">
        <pc:chgData name="Silvia Ferrari" userId="9ce1c88a-8045-47af-8589-8ffbfaf5df58" providerId="ADAL" clId="{F4F9EFAE-B17D-409C-BACA-1F1659DC64D9}" dt="2022-01-10T16:49:40.095" v="24" actId="1076"/>
        <pc:sldMkLst>
          <pc:docMk/>
          <pc:sldMk cId="0" sldId="264"/>
        </pc:sldMkLst>
      </pc:sldChg>
      <pc:sldChg chg="addSp delSp modSp mod">
        <pc:chgData name="Silvia Ferrari" userId="9ce1c88a-8045-47af-8589-8ffbfaf5df58" providerId="ADAL" clId="{F4F9EFAE-B17D-409C-BACA-1F1659DC64D9}" dt="2022-01-10T16:50:50.906" v="37" actId="1076"/>
        <pc:sldMkLst>
          <pc:docMk/>
          <pc:sldMk cId="0" sldId="272"/>
        </pc:sldMkLst>
      </pc:sldChg>
      <pc:sldChg chg="addSp delSp modSp mod">
        <pc:chgData name="Silvia Ferrari" userId="9ce1c88a-8045-47af-8589-8ffbfaf5df58" providerId="ADAL" clId="{F4F9EFAE-B17D-409C-BACA-1F1659DC64D9}" dt="2022-01-10T16:50:39.855" v="32"/>
        <pc:sldMkLst>
          <pc:docMk/>
          <pc:sldMk cId="0" sldId="28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it-IT"/>
              <a:t>Fare clic per modificare lo stile del titolo dello schema</a:t>
            </a:r>
            <a:endParaRPr lang="en-US"/>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12/11/2024</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57763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3939811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it-IT"/>
              <a:t>Fare clic per modificare lo stile del titolo dello schema</a:t>
            </a:r>
            <a:endParaRPr lang="en-US"/>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12/11/2024</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091047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1_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95FB7BE5-2613-4BD0-92AC-20467F757E83}"/>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1D146C05-8F38-478A-9BCC-E070EB621F4B}"/>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58ED8601-81E8-4D9B-82F7-3DCDD64F39C8}"/>
              </a:ext>
            </a:extLst>
          </p:cNvPr>
          <p:cNvSpPr>
            <a:spLocks noGrp="1"/>
          </p:cNvSpPr>
          <p:nvPr>
            <p:ph type="sldNum" sz="quarter" idx="12"/>
          </p:nvPr>
        </p:nvSpPr>
        <p:spPr/>
        <p:txBody>
          <a:bodyPr/>
          <a:lstStyle>
            <a:lvl1pPr>
              <a:defRPr/>
            </a:lvl1pPr>
          </a:lstStyle>
          <a:p>
            <a:pPr>
              <a:defRPr/>
            </a:pPr>
            <a:fld id="{E229E079-17E1-4807-A55D-AE788DDCFA58}" type="slidenum">
              <a:rPr lang="it-IT" altLang="it-IT"/>
              <a:pPr>
                <a:defRPr/>
              </a:pPr>
              <a:t>‹N›</a:t>
            </a:fld>
            <a:endParaRPr lang="it-IT" altLang="it-IT"/>
          </a:p>
        </p:txBody>
      </p:sp>
    </p:spTree>
    <p:extLst>
      <p:ext uri="{BB962C8B-B14F-4D97-AF65-F5344CB8AC3E}">
        <p14:creationId xmlns:p14="http://schemas.microsoft.com/office/powerpoint/2010/main" val="3356194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Content Placeholder 2"/>
          <p:cNvSpPr>
            <a:spLocks noGrp="1"/>
          </p:cNvSpPr>
          <p:nvPr>
            <p:ph idx="1"/>
          </p:nvPr>
        </p:nvSpPr>
        <p:spPr>
          <a:xfrm>
            <a:off x="581192" y="2180496"/>
            <a:ext cx="11029615" cy="367830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489614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it-IT"/>
              <a:t>Fare clic per modificare lo stile del titolo dello schema</a:t>
            </a:r>
            <a:endParaRPr lang="en-US"/>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12/11/2024</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880348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Content Placeholder 2"/>
          <p:cNvSpPr>
            <a:spLocks noGrp="1"/>
          </p:cNvSpPr>
          <p:nvPr>
            <p:ph sz="half" idx="1"/>
          </p:nvPr>
        </p:nvSpPr>
        <p:spPr>
          <a:xfrm>
            <a:off x="581193" y="2228003"/>
            <a:ext cx="5422390"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6188417" y="2228003"/>
            <a:ext cx="5422392"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pPr/>
              <a:t>12/11/2024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04200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12/11/2024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111933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it-IT"/>
              <a:t>Fare clic per modificare lo stile del titolo dello schema</a:t>
            </a:r>
            <a:endParaRPr lang="en-US"/>
          </a:p>
        </p:txBody>
      </p:sp>
      <p:sp>
        <p:nvSpPr>
          <p:cNvPr id="3" name="Date Placeholder 2"/>
          <p:cNvSpPr>
            <a:spLocks noGrp="1"/>
          </p:cNvSpPr>
          <p:nvPr>
            <p:ph type="dt" sz="half" idx="10"/>
          </p:nvPr>
        </p:nvSpPr>
        <p:spPr/>
        <p:txBody>
          <a:bodyPr/>
          <a:lstStyle/>
          <a:p>
            <a:fld id="{B61BEF0D-F0BB-DE4B-95CE-6DB70DBA9567}" type="datetimeFigureOut">
              <a:rPr lang="en-US" smtClean="0"/>
              <a:pPr/>
              <a:t>12/11/2024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91958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496708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it-IT"/>
              <a:t>Fare clic per modificare lo stile del titolo dello schema</a:t>
            </a:r>
            <a:endParaRPr lang="en-US"/>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12/11/2024</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3152044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it-IT"/>
              <a:t>Fare clic per modificare lo stile del titolo dello schema</a:t>
            </a:r>
            <a:endParaRPr lang="en-US"/>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12/11/2024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272310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it-IT"/>
              <a:t>Fare clic per modificare lo stile del titolo dello schema</a:t>
            </a:r>
            <a:endParaRPr lang="en-US"/>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12/11/2024</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6CB4B4D-7CA3-9044-876B-883B54F8677D}" type="slidenum">
              <a:rPr lang="it-IT" smtClean="0"/>
              <a:t>‹N›</a:t>
            </a:fld>
            <a:endParaRPr lang="it-IT"/>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94091228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www.lastrolabio.it/"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lastrolabio.it/info-point-lastrolabio-vacanze-studio/"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hyperlink" Target="https://www.rmg.co.uk/cutty-sark" TargetMode="External"/><Relationship Id="rId2" Type="http://schemas.openxmlformats.org/officeDocument/2006/relationships/hyperlink" Target="https://www.quilondra.com/zone-di-londra/greenwich.html"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hyperlink" Target="https://www.lastrolabio.it/destinazione/corsi-di-lingua-londra-greenwich/" TargetMode="External"/><Relationship Id="rId2" Type="http://schemas.openxmlformats.org/officeDocument/2006/relationships/hyperlink" Target="https://www.gre.ac.uk/" TargetMode="Externa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8.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84605" y="573403"/>
            <a:ext cx="10756489" cy="4706520"/>
          </a:xfrm>
        </p:spPr>
        <p:txBody>
          <a:bodyPr>
            <a:normAutofit fontScale="70000" lnSpcReduction="20000"/>
          </a:bodyPr>
          <a:lstStyle/>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Chi usufruisce di un servizio sa che lo si può apprezzare solo ad esperienza conclusa mentre durante la fase di scelta bisogna più che altro fidarsi. Poiché la buona riuscita di un servizio, come una Vacanza Studio dipende da numerosi fattori, talvolta anche imprevedibili, L’astrolabio non chiede una fiducia ad occhi chiusi, ma dichiara pubblicamente i principi ai quali tutta la sua organizzazione deve attenersi in ogni azione, quei valori per cui siamo apprezzati da più di quarant’anni: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Trasparenza</a:t>
            </a:r>
            <a:r>
              <a:rPr lang="it-IT" sz="2800" dirty="0">
                <a:latin typeface="Calibri Light" panose="020F0302020204030204" pitchFamily="34" charset="0"/>
                <a:ea typeface="Calibri Light" panose="020F0302020204030204" pitchFamily="34" charset="0"/>
                <a:cs typeface="Calibri Light" panose="020F0302020204030204" pitchFamily="34" charset="0"/>
              </a:rPr>
              <a:t>: operiamo affinché ogni promessa, fatta a famiglie, studenti e Capigruppo, sia chiara, comprensibile e venga mantenuta.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Cooperazione</a:t>
            </a:r>
            <a:r>
              <a:rPr lang="it-IT" sz="2800" dirty="0">
                <a:latin typeface="Calibri Light" panose="020F0302020204030204" pitchFamily="34" charset="0"/>
                <a:ea typeface="Calibri Light" panose="020F0302020204030204" pitchFamily="34" charset="0"/>
                <a:cs typeface="Calibri Light" panose="020F0302020204030204" pitchFamily="34" charset="0"/>
              </a:rPr>
              <a:t>: ci adoperiamo con ogni mezzo perché l’esperienza del singolo ragazzo sia proficua e trascorra serena. I nostri storici Capigruppo, gli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Italian</a:t>
            </a: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Coordinators</a:t>
            </a:r>
            <a:r>
              <a:rPr lang="it-IT" sz="2800" dirty="0">
                <a:latin typeface="Calibri Light" panose="020F0302020204030204" pitchFamily="34" charset="0"/>
                <a:ea typeface="Calibri Light" panose="020F0302020204030204" pitchFamily="34" charset="0"/>
                <a:cs typeface="Calibri Light" panose="020F0302020204030204" pitchFamily="34" charset="0"/>
              </a:rPr>
              <a:t> e l’esperto Staff delle scuole in loco, sono deputati ad essere sempre presenti per garantire la perfetta riuscita della Vacanza Studio.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Sicurezza</a:t>
            </a:r>
            <a:r>
              <a:rPr lang="it-IT" sz="2800" dirty="0">
                <a:latin typeface="Calibri Light" panose="020F0302020204030204" pitchFamily="34" charset="0"/>
                <a:ea typeface="Calibri Light" panose="020F0302020204030204" pitchFamily="34" charset="0"/>
                <a:cs typeface="Calibri Light" panose="020F0302020204030204" pitchFamily="34" charset="0"/>
              </a:rPr>
              <a:t>: ci impegniamo a garantire un’esperienza di viaggio tranquilla, priva di rischi prevedibili, supportando Capigruppo e studenti nella gestione e risoluzione degli eventuali imprevisti.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Cultura</a:t>
            </a:r>
            <a:r>
              <a:rPr lang="it-IT" sz="2800" dirty="0">
                <a:latin typeface="Calibri Light" panose="020F0302020204030204" pitchFamily="34" charset="0"/>
                <a:ea typeface="Calibri Light" panose="020F0302020204030204" pitchFamily="34" charset="0"/>
                <a:cs typeface="Calibri Light" panose="020F0302020204030204" pitchFamily="34" charset="0"/>
              </a:rPr>
              <a:t>: proponiamo corsi riconosciuti dal British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Council</a:t>
            </a:r>
            <a:r>
              <a:rPr lang="it-IT" sz="2800" dirty="0">
                <a:latin typeface="Calibri Light" panose="020F0302020204030204" pitchFamily="34" charset="0"/>
                <a:ea typeface="Calibri Light" panose="020F0302020204030204" pitchFamily="34" charset="0"/>
                <a:cs typeface="Calibri Light" panose="020F0302020204030204" pitchFamily="34" charset="0"/>
              </a:rPr>
              <a:t>, perché da sempre diamo la massima importanza alla didattica e alla preparazione culturale e linguistica dei Docenti.</a:t>
            </a:r>
            <a:endParaRPr lang="it-IT"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D71A84C8-FCE7-2351-D970-7642DC4551A7}"/>
              </a:ext>
            </a:extLst>
          </p:cNvPr>
          <p:cNvPicPr>
            <a:picLocks noChangeAspect="1"/>
          </p:cNvPicPr>
          <p:nvPr/>
        </p:nvPicPr>
        <p:blipFill>
          <a:blip r:embed="rId2"/>
          <a:stretch>
            <a:fillRect/>
          </a:stretch>
        </p:blipFill>
        <p:spPr>
          <a:xfrm rot="5400000">
            <a:off x="1810487" y="3845617"/>
            <a:ext cx="1219321" cy="3871085"/>
          </a:xfrm>
          <a:prstGeom prst="rect">
            <a:avLst/>
          </a:prstGeom>
        </p:spPr>
      </p:pic>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504F3-8CD6-61CE-2144-3C1AEFB0C0D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08008F4-30FE-C203-5DB0-46B2ED51BBEB}"/>
              </a:ext>
            </a:extLst>
          </p:cNvPr>
          <p:cNvSpPr>
            <a:spLocks noGrp="1"/>
          </p:cNvSpPr>
          <p:nvPr>
            <p:ph idx="1"/>
          </p:nvPr>
        </p:nvSpPr>
        <p:spPr>
          <a:xfrm>
            <a:off x="446288" y="810831"/>
            <a:ext cx="2778691" cy="4304235"/>
          </a:xfrm>
        </p:spPr>
        <p:txBody>
          <a:bodyPr>
            <a:normAutofit lnSpcReduction="10000"/>
          </a:bodyPr>
          <a:lstStyle/>
          <a:p>
            <a:pPr marL="0" indent="0">
              <a:buNone/>
            </a:pPr>
            <a:r>
              <a:rPr lang="it-IT" sz="2600" u="sng" dirty="0">
                <a:latin typeface="Calibri" panose="020F0502020204030204" pitchFamily="34" charset="0"/>
                <a:ea typeface="Calibri" panose="020F0502020204030204" pitchFamily="34" charset="0"/>
                <a:cs typeface="Calibri" panose="020F0502020204030204" pitchFamily="34" charset="0"/>
              </a:rPr>
              <a:t>CAMBRIDGE:</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r>
              <a:rPr lang="it-IT" u="sng" dirty="0">
                <a:latin typeface="Calibri Light" panose="020F0302020204030204" pitchFamily="34" charset="0"/>
                <a:ea typeface="Calibri Light" panose="020F0302020204030204" pitchFamily="34" charset="0"/>
                <a:cs typeface="Calibri Light" panose="020F0302020204030204" pitchFamily="34" charset="0"/>
              </a:rPr>
              <a:t>Cambridge</a:t>
            </a:r>
            <a:r>
              <a:rPr lang="it-IT" dirty="0">
                <a:latin typeface="Calibri Light" panose="020F0302020204030204" pitchFamily="34" charset="0"/>
                <a:ea typeface="Calibri Light" panose="020F0302020204030204" pitchFamily="34" charset="0"/>
                <a:cs typeface="Calibri Light" panose="020F0302020204030204" pitchFamily="34" charset="0"/>
              </a:rPr>
              <a:t>, con la sua architettura gotica e l’atmosfera accademica vibrante, incanta con il suo mix unico di storia e innovazione. Gli activity leaders vi accompagneranno in un giro turistico di questa meravigliosa città.</a:t>
            </a:r>
          </a:p>
        </p:txBody>
      </p:sp>
      <p:pic>
        <p:nvPicPr>
          <p:cNvPr id="2" name="Picture 6" descr="Università di Cambridge: tour a piedi con uno studente - Cambridge, Regno  Unito | GetYourGuide">
            <a:extLst>
              <a:ext uri="{FF2B5EF4-FFF2-40B4-BE49-F238E27FC236}">
                <a16:creationId xmlns:a16="http://schemas.microsoft.com/office/drawing/2014/main" id="{ABB242EC-F6C1-00E1-3CD8-CF0F19B401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9730" y="867532"/>
            <a:ext cx="6671118" cy="3999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088690"/>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239E5-1DB8-00F5-E74D-17D5BB6581C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50E5738-ECBB-21CD-CEA0-1E936951D1B0}"/>
              </a:ext>
            </a:extLst>
          </p:cNvPr>
          <p:cNvSpPr>
            <a:spLocks noGrp="1"/>
          </p:cNvSpPr>
          <p:nvPr>
            <p:ph idx="1"/>
          </p:nvPr>
        </p:nvSpPr>
        <p:spPr>
          <a:xfrm>
            <a:off x="8829683" y="575283"/>
            <a:ext cx="2900516" cy="4463845"/>
          </a:xfrm>
        </p:spPr>
        <p:txBody>
          <a:bodyPr>
            <a:normAutofit/>
          </a:bodyPr>
          <a:lstStyle/>
          <a:p>
            <a:pPr marL="0" indent="0">
              <a:buNone/>
            </a:pPr>
            <a:r>
              <a:rPr lang="it-IT" sz="2600" u="sng">
                <a:latin typeface="Calibri" panose="020F0502020204030204" pitchFamily="34" charset="0"/>
                <a:ea typeface="Calibri" panose="020F0502020204030204" pitchFamily="34" charset="0"/>
                <a:cs typeface="Calibri" panose="020F0502020204030204" pitchFamily="34" charset="0"/>
              </a:rPr>
              <a:t>TEMPO LIBERO:</a:t>
            </a:r>
            <a:br>
              <a:rPr lang="it-IT" sz="2600" u="sng">
                <a:latin typeface="Calibri" panose="020F0502020204030204" pitchFamily="34" charset="0"/>
                <a:ea typeface="Calibri" panose="020F0502020204030204" pitchFamily="34" charset="0"/>
                <a:cs typeface="Calibri" panose="020F0502020204030204" pitchFamily="34" charset="0"/>
              </a:rPr>
            </a:br>
            <a:endParaRPr lang="it-IT" sz="2600" u="sng">
              <a:latin typeface="Calibri" panose="020F0502020204030204" pitchFamily="34" charset="0"/>
              <a:ea typeface="Calibri" panose="020F0502020204030204" pitchFamily="34" charset="0"/>
              <a:cs typeface="Calibri" panose="020F0502020204030204" pitchFamily="34" charset="0"/>
            </a:endParaRPr>
          </a:p>
          <a:p>
            <a:pPr algn="l"/>
            <a:r>
              <a:rPr lang="it-IT">
                <a:latin typeface="Calibri Light" panose="020F0302020204030204" pitchFamily="34" charset="0"/>
                <a:ea typeface="Calibri Light" panose="020F0302020204030204" pitchFamily="34" charset="0"/>
                <a:cs typeface="Calibri Light" panose="020F0302020204030204" pitchFamily="34" charset="0"/>
              </a:rPr>
              <a:t>Il tempo libero sarà organizzato con tante attività sportive e culturali, mentre per le serate verranno proposte discoteca, karaoke, quiz night e tanto altro ancora!</a:t>
            </a:r>
          </a:p>
          <a:p>
            <a:pPr marL="0" indent="0">
              <a:buNone/>
            </a:pPr>
            <a:endParaRPr lang="it-IT" sz="2200"/>
          </a:p>
        </p:txBody>
      </p:sp>
      <p:pic>
        <p:nvPicPr>
          <p:cNvPr id="13" name="Immagine 12" descr="Immagine che contiene orologio, Orologio da parete, clipart, illustrazione&#10;&#10;Descrizione generata automaticamente">
            <a:extLst>
              <a:ext uri="{FF2B5EF4-FFF2-40B4-BE49-F238E27FC236}">
                <a16:creationId xmlns:a16="http://schemas.microsoft.com/office/drawing/2014/main" id="{B6953648-D033-ACAA-9B01-25F2F4615C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1872" y="2529327"/>
            <a:ext cx="3166302" cy="2266236"/>
          </a:xfrm>
          <a:prstGeom prst="rect">
            <a:avLst/>
          </a:prstGeom>
        </p:spPr>
      </p:pic>
      <p:pic>
        <p:nvPicPr>
          <p:cNvPr id="2" name="Picture 2" descr="Oxford.International.Juniors.Image.Goldsmiths.03">
            <a:extLst>
              <a:ext uri="{FF2B5EF4-FFF2-40B4-BE49-F238E27FC236}">
                <a16:creationId xmlns:a16="http://schemas.microsoft.com/office/drawing/2014/main" id="{FAF046D8-43FC-A792-1B69-BB185EC87B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801" y="1387294"/>
            <a:ext cx="5267325" cy="3408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1323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8">
            <a:extLst>
              <a:ext uri="{FF2B5EF4-FFF2-40B4-BE49-F238E27FC236}">
                <a16:creationId xmlns:a16="http://schemas.microsoft.com/office/drawing/2014/main" id="{D4185473-6430-4565-8E1A-40669FBD84E3}"/>
              </a:ext>
            </a:extLst>
          </p:cNvPr>
          <p:cNvSpPr txBox="1">
            <a:spLocks noChangeArrowheads="1"/>
          </p:cNvSpPr>
          <p:nvPr/>
        </p:nvSpPr>
        <p:spPr bwMode="auto">
          <a:xfrm>
            <a:off x="2556387" y="543620"/>
            <a:ext cx="7079225" cy="707886"/>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600"/>
              </a:spcAft>
              <a:buClr>
                <a:srgbClr val="38611A"/>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38611A"/>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38611A"/>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38611A"/>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9pPr>
          </a:lstStyle>
          <a:p>
            <a:pPr algn="r" eaLnBrk="1" hangingPunct="1">
              <a:spcBef>
                <a:spcPct val="50000"/>
              </a:spcBef>
              <a:spcAft>
                <a:spcPct val="0"/>
              </a:spcAft>
              <a:buClrTx/>
              <a:buSzTx/>
              <a:buFontTx/>
              <a:buNone/>
            </a:pPr>
            <a:r>
              <a:rPr lang="it-IT" altLang="it-IT" sz="4000" b="1">
                <a:solidFill>
                  <a:schemeClr val="accent2"/>
                </a:solidFill>
                <a:latin typeface="Calibri" panose="020F0502020204030204" pitchFamily="34" charset="0"/>
                <a:ea typeface="Calibri" panose="020F0502020204030204" pitchFamily="34" charset="0"/>
                <a:cs typeface="Calibri" panose="020F0502020204030204" pitchFamily="34" charset="0"/>
              </a:rPr>
              <a:t>SAMPLE SUMMER PROGRAMME</a:t>
            </a:r>
          </a:p>
        </p:txBody>
      </p:sp>
      <p:sp>
        <p:nvSpPr>
          <p:cNvPr id="10" name="CasellaDiTesto 9">
            <a:extLst>
              <a:ext uri="{FF2B5EF4-FFF2-40B4-BE49-F238E27FC236}">
                <a16:creationId xmlns:a16="http://schemas.microsoft.com/office/drawing/2014/main" id="{10967F45-A545-5586-0B3C-A9A083A324BB}"/>
              </a:ext>
            </a:extLst>
          </p:cNvPr>
          <p:cNvSpPr txBox="1"/>
          <p:nvPr/>
        </p:nvSpPr>
        <p:spPr>
          <a:xfrm>
            <a:off x="3360612" y="5716637"/>
            <a:ext cx="5555227" cy="307777"/>
          </a:xfrm>
          <a:prstGeom prst="rect">
            <a:avLst/>
          </a:prstGeom>
          <a:noFill/>
        </p:spPr>
        <p:txBody>
          <a:bodyPr wrap="square" rtlCol="0">
            <a:spAutoFit/>
          </a:bodyPr>
          <a:lstStyle/>
          <a:p>
            <a:r>
              <a:rPr lang="en-US" sz="1400" b="0" i="1" u="none" strike="noStrike" baseline="0">
                <a:solidFill>
                  <a:srgbClr val="002846"/>
                </a:solidFill>
                <a:latin typeface="Nirmala UI" panose="020B0502040204020203" pitchFamily="34" charset="0"/>
                <a:ea typeface="Nirmala UI" panose="020B0502040204020203" pitchFamily="34" charset="0"/>
                <a:cs typeface="Nirmala UI" panose="020B0502040204020203" pitchFamily="34" charset="0"/>
              </a:rPr>
              <a:t>The structure of your </a:t>
            </a:r>
            <a:r>
              <a:rPr lang="en-US" sz="1400" b="0" i="1" u="none" strike="noStrike" baseline="0" err="1">
                <a:solidFill>
                  <a:srgbClr val="002846"/>
                </a:solidFill>
                <a:latin typeface="Nirmala UI" panose="020B0502040204020203" pitchFamily="34" charset="0"/>
                <a:ea typeface="Nirmala UI" panose="020B0502040204020203" pitchFamily="34" charset="0"/>
                <a:cs typeface="Nirmala UI" panose="020B0502040204020203" pitchFamily="34" charset="0"/>
              </a:rPr>
              <a:t>programme</a:t>
            </a:r>
            <a:r>
              <a:rPr lang="en-US" sz="1400" b="0" i="1" u="none" strike="noStrike" baseline="0">
                <a:solidFill>
                  <a:srgbClr val="002846"/>
                </a:solidFill>
                <a:latin typeface="Nirmala UI" panose="020B0502040204020203" pitchFamily="34" charset="0"/>
                <a:ea typeface="Nirmala UI" panose="020B0502040204020203" pitchFamily="34" charset="0"/>
                <a:cs typeface="Nirmala UI" panose="020B0502040204020203" pitchFamily="34" charset="0"/>
              </a:rPr>
              <a:t> in the summer may be different </a:t>
            </a:r>
            <a:endParaRPr lang="it-IT" sz="1400" i="1">
              <a:latin typeface="Nirmala UI" panose="020B0502040204020203" pitchFamily="34" charset="0"/>
              <a:ea typeface="Nirmala UI" panose="020B0502040204020203" pitchFamily="34" charset="0"/>
              <a:cs typeface="Nirmala UI" panose="020B0502040204020203" pitchFamily="34" charset="0"/>
            </a:endParaRPr>
          </a:p>
        </p:txBody>
      </p:sp>
      <p:pic>
        <p:nvPicPr>
          <p:cNvPr id="4" name="Immagine 3">
            <a:extLst>
              <a:ext uri="{FF2B5EF4-FFF2-40B4-BE49-F238E27FC236}">
                <a16:creationId xmlns:a16="http://schemas.microsoft.com/office/drawing/2014/main" id="{31A250D5-2870-CFB6-B971-573CAB398D6A}"/>
              </a:ext>
            </a:extLst>
          </p:cNvPr>
          <p:cNvPicPr>
            <a:picLocks noChangeAspect="1"/>
          </p:cNvPicPr>
          <p:nvPr/>
        </p:nvPicPr>
        <p:blipFill>
          <a:blip r:embed="rId2"/>
          <a:stretch>
            <a:fillRect/>
          </a:stretch>
        </p:blipFill>
        <p:spPr>
          <a:xfrm>
            <a:off x="1161361" y="1242707"/>
            <a:ext cx="9869277" cy="43725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951C7-34DB-FE34-E98E-E1046D76D4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06CEFCA-C1D1-FBFA-726C-B6EEF654F256}"/>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LONDRA Greenwich  </a:t>
            </a:r>
          </a:p>
        </p:txBody>
      </p:sp>
      <p:sp>
        <p:nvSpPr>
          <p:cNvPr id="5" name="CasellaDiTesto 4">
            <a:extLst>
              <a:ext uri="{FF2B5EF4-FFF2-40B4-BE49-F238E27FC236}">
                <a16:creationId xmlns:a16="http://schemas.microsoft.com/office/drawing/2014/main" id="{782AEC06-84B7-511A-7B99-40AF2052429C}"/>
              </a:ext>
            </a:extLst>
          </p:cNvPr>
          <p:cNvSpPr txBox="1"/>
          <p:nvPr/>
        </p:nvSpPr>
        <p:spPr>
          <a:xfrm>
            <a:off x="4856685" y="1916138"/>
            <a:ext cx="2684208"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QUOTE DA MILANO </a:t>
            </a:r>
          </a:p>
        </p:txBody>
      </p:sp>
      <p:sp>
        <p:nvSpPr>
          <p:cNvPr id="11" name="CasellaDiTesto 10">
            <a:extLst>
              <a:ext uri="{FF2B5EF4-FFF2-40B4-BE49-F238E27FC236}">
                <a16:creationId xmlns:a16="http://schemas.microsoft.com/office/drawing/2014/main" id="{85262C17-63FF-986C-B8F3-04B41890308B}"/>
              </a:ext>
            </a:extLst>
          </p:cNvPr>
          <p:cNvSpPr txBox="1"/>
          <p:nvPr/>
        </p:nvSpPr>
        <p:spPr>
          <a:xfrm>
            <a:off x="4856685" y="3060044"/>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OBBLIGATORI </a:t>
            </a:r>
          </a:p>
        </p:txBody>
      </p:sp>
      <p:sp>
        <p:nvSpPr>
          <p:cNvPr id="13" name="CasellaDiTesto 12">
            <a:extLst>
              <a:ext uri="{FF2B5EF4-FFF2-40B4-BE49-F238E27FC236}">
                <a16:creationId xmlns:a16="http://schemas.microsoft.com/office/drawing/2014/main" id="{ECB60A57-BC13-69B3-C79B-413BCC957D46}"/>
              </a:ext>
            </a:extLst>
          </p:cNvPr>
          <p:cNvSpPr txBox="1"/>
          <p:nvPr/>
        </p:nvSpPr>
        <p:spPr>
          <a:xfrm>
            <a:off x="4866068" y="4886474"/>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FACOLTATIVI </a:t>
            </a:r>
          </a:p>
        </p:txBody>
      </p:sp>
      <p:graphicFrame>
        <p:nvGraphicFramePr>
          <p:cNvPr id="14" name="Tabella 13">
            <a:extLst>
              <a:ext uri="{FF2B5EF4-FFF2-40B4-BE49-F238E27FC236}">
                <a16:creationId xmlns:a16="http://schemas.microsoft.com/office/drawing/2014/main" id="{E782A7E2-74AF-6AF2-8825-D6F9DE8359C1}"/>
              </a:ext>
            </a:extLst>
          </p:cNvPr>
          <p:cNvGraphicFramePr>
            <a:graphicFrameLocks noGrp="1"/>
          </p:cNvGraphicFramePr>
          <p:nvPr/>
        </p:nvGraphicFramePr>
        <p:xfrm>
          <a:off x="4965112" y="3619445"/>
          <a:ext cx="5406820" cy="1076960"/>
        </p:xfrm>
        <a:graphic>
          <a:graphicData uri="http://schemas.openxmlformats.org/drawingml/2006/table">
            <a:tbl>
              <a:tblPr firstRow="1" bandRow="1">
                <a:tableStyleId>{5940675A-B579-460E-94D1-54222C63F5DA}</a:tableStyleId>
              </a:tblPr>
              <a:tblGrid>
                <a:gridCol w="3784498">
                  <a:extLst>
                    <a:ext uri="{9D8B030D-6E8A-4147-A177-3AD203B41FA5}">
                      <a16:colId xmlns:a16="http://schemas.microsoft.com/office/drawing/2014/main" val="1005116334"/>
                    </a:ext>
                  </a:extLst>
                </a:gridCol>
                <a:gridCol w="1622322">
                  <a:extLst>
                    <a:ext uri="{9D8B030D-6E8A-4147-A177-3AD203B41FA5}">
                      <a16:colId xmlns:a16="http://schemas.microsoft.com/office/drawing/2014/main" val="2304875207"/>
                    </a:ext>
                  </a:extLst>
                </a:gridCol>
              </a:tblGrid>
              <a:tr h="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TASSE AEROPORTUALI</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€ 100</a:t>
                      </a:r>
                    </a:p>
                  </a:txBody>
                  <a:tcPr/>
                </a:tc>
                <a:extLst>
                  <a:ext uri="{0D108BD9-81ED-4DB2-BD59-A6C34878D82A}">
                    <a16:rowId xmlns:a16="http://schemas.microsoft.com/office/drawing/2014/main" val="1325600759"/>
                  </a:ext>
                </a:extLst>
              </a:tr>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SPESE APERTURA PRATICA </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€ 190 </a:t>
                      </a:r>
                    </a:p>
                  </a:txBody>
                  <a:tcPr/>
                </a:tc>
                <a:extLst>
                  <a:ext uri="{0D108BD9-81ED-4DB2-BD59-A6C34878D82A}">
                    <a16:rowId xmlns:a16="http://schemas.microsoft.com/office/drawing/2014/main" val="3200707548"/>
                  </a:ext>
                </a:extLst>
              </a:tr>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POLIZZA AMICA</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€ 70</a:t>
                      </a:r>
                    </a:p>
                  </a:txBody>
                  <a:tcPr/>
                </a:tc>
                <a:extLst>
                  <a:ext uri="{0D108BD9-81ED-4DB2-BD59-A6C34878D82A}">
                    <a16:rowId xmlns:a16="http://schemas.microsoft.com/office/drawing/2014/main" val="2964616596"/>
                  </a:ext>
                </a:extLst>
              </a:tr>
            </a:tbl>
          </a:graphicData>
        </a:graphic>
      </p:graphicFrame>
      <p:graphicFrame>
        <p:nvGraphicFramePr>
          <p:cNvPr id="6" name="Segnaposto contenuto 5">
            <a:extLst>
              <a:ext uri="{FF2B5EF4-FFF2-40B4-BE49-F238E27FC236}">
                <a16:creationId xmlns:a16="http://schemas.microsoft.com/office/drawing/2014/main" id="{2743FBB5-C912-FEF5-ED71-8F494C42AE4A}"/>
              </a:ext>
            </a:extLst>
          </p:cNvPr>
          <p:cNvGraphicFramePr>
            <a:graphicFrameLocks noGrp="1"/>
          </p:cNvGraphicFramePr>
          <p:nvPr>
            <p:ph idx="1"/>
            <p:extLst>
              <p:ext uri="{D42A27DB-BD31-4B8C-83A1-F6EECF244321}">
                <p14:modId xmlns:p14="http://schemas.microsoft.com/office/powerpoint/2010/main" val="4056071050"/>
              </p:ext>
            </p:extLst>
          </p:nvPr>
        </p:nvGraphicFramePr>
        <p:xfrm>
          <a:off x="4965112" y="2499135"/>
          <a:ext cx="5406820" cy="370840"/>
        </p:xfrm>
        <a:graphic>
          <a:graphicData uri="http://schemas.openxmlformats.org/drawingml/2006/table">
            <a:tbl>
              <a:tblPr firstRow="1" bandRow="1">
                <a:tableStyleId>{5940675A-B579-460E-94D1-54222C63F5DA}</a:tableStyleId>
              </a:tblPr>
              <a:tblGrid>
                <a:gridCol w="3788951">
                  <a:extLst>
                    <a:ext uri="{9D8B030D-6E8A-4147-A177-3AD203B41FA5}">
                      <a16:colId xmlns:a16="http://schemas.microsoft.com/office/drawing/2014/main" val="432961037"/>
                    </a:ext>
                  </a:extLst>
                </a:gridCol>
                <a:gridCol w="1617869">
                  <a:extLst>
                    <a:ext uri="{9D8B030D-6E8A-4147-A177-3AD203B41FA5}">
                      <a16:colId xmlns:a16="http://schemas.microsoft.com/office/drawing/2014/main" val="2306249305"/>
                    </a:ext>
                  </a:extLst>
                </a:gridCol>
              </a:tblGrid>
              <a:tr h="370840">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PACCHETTO 14 NOTTI</a:t>
                      </a:r>
                    </a:p>
                  </a:txBody>
                  <a:tcPr/>
                </a:tc>
                <a:tc>
                  <a:txBody>
                    <a:bodyPr/>
                    <a:lstStyle/>
                    <a:p>
                      <a:r>
                        <a:rPr lang="it-IT">
                          <a:latin typeface="Calibri Light" panose="020F0302020204030204" pitchFamily="34" charset="0"/>
                          <a:ea typeface="Calibri Light" panose="020F0302020204030204" pitchFamily="34" charset="0"/>
                          <a:cs typeface="Calibri Light" panose="020F0302020204030204" pitchFamily="34" charset="0"/>
                        </a:rPr>
                        <a:t>€ 3.710</a:t>
                      </a:r>
                      <a:endParaRPr lang="it-IT" dirty="0">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3430943664"/>
                  </a:ext>
                </a:extLst>
              </a:tr>
            </a:tbl>
          </a:graphicData>
        </a:graphic>
      </p:graphicFrame>
      <p:graphicFrame>
        <p:nvGraphicFramePr>
          <p:cNvPr id="8" name="Tabella 7">
            <a:extLst>
              <a:ext uri="{FF2B5EF4-FFF2-40B4-BE49-F238E27FC236}">
                <a16:creationId xmlns:a16="http://schemas.microsoft.com/office/drawing/2014/main" id="{59F48D27-4F51-EDDA-3283-6A7CE3048068}"/>
              </a:ext>
            </a:extLst>
          </p:cNvPr>
          <p:cNvGraphicFramePr>
            <a:graphicFrameLocks noGrp="1"/>
          </p:cNvGraphicFramePr>
          <p:nvPr/>
        </p:nvGraphicFramePr>
        <p:xfrm>
          <a:off x="4965112" y="5445875"/>
          <a:ext cx="5435601" cy="741680"/>
        </p:xfrm>
        <a:graphic>
          <a:graphicData uri="http://schemas.openxmlformats.org/drawingml/2006/table">
            <a:tbl>
              <a:tblPr firstRow="1" bandRow="1">
                <a:tableStyleId>{5940675A-B579-460E-94D1-54222C63F5DA}</a:tableStyleId>
              </a:tblPr>
              <a:tblGrid>
                <a:gridCol w="3793614">
                  <a:extLst>
                    <a:ext uri="{9D8B030D-6E8A-4147-A177-3AD203B41FA5}">
                      <a16:colId xmlns:a16="http://schemas.microsoft.com/office/drawing/2014/main" val="2311784569"/>
                    </a:ext>
                  </a:extLst>
                </a:gridCol>
                <a:gridCol w="1641987">
                  <a:extLst>
                    <a:ext uri="{9D8B030D-6E8A-4147-A177-3AD203B41FA5}">
                      <a16:colId xmlns:a16="http://schemas.microsoft.com/office/drawing/2014/main" val="2353645352"/>
                    </a:ext>
                  </a:extLst>
                </a:gridCol>
              </a:tblGrid>
              <a:tr h="370840">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ASSICURAZIONE INTEGRATIVA</a:t>
                      </a:r>
                    </a:p>
                  </a:txBody>
                  <a:tcPr/>
                </a:tc>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€ 120</a:t>
                      </a:r>
                    </a:p>
                  </a:txBody>
                  <a:tcPr/>
                </a:tc>
                <a:extLst>
                  <a:ext uri="{0D108BD9-81ED-4DB2-BD59-A6C34878D82A}">
                    <a16:rowId xmlns:a16="http://schemas.microsoft.com/office/drawing/2014/main" val="37687104"/>
                  </a:ext>
                </a:extLst>
              </a:tr>
              <a:tr h="370840">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TRINITY GESE EXAM</a:t>
                      </a:r>
                    </a:p>
                  </a:txBody>
                  <a:tcPr/>
                </a:tc>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€ 140</a:t>
                      </a:r>
                    </a:p>
                  </a:txBody>
                  <a:tcPr/>
                </a:tc>
                <a:extLst>
                  <a:ext uri="{0D108BD9-81ED-4DB2-BD59-A6C34878D82A}">
                    <a16:rowId xmlns:a16="http://schemas.microsoft.com/office/drawing/2014/main" val="1957210055"/>
                  </a:ext>
                </a:extLst>
              </a:tr>
            </a:tbl>
          </a:graphicData>
        </a:graphic>
      </p:graphicFrame>
      <p:pic>
        <p:nvPicPr>
          <p:cNvPr id="1026" name="Picture 2" descr="vacanze-studio-gruppo-granbretagna-centri-lastrolabio-londra-greenwich-lastrolabio-21-600x450">
            <a:extLst>
              <a:ext uri="{FF2B5EF4-FFF2-40B4-BE49-F238E27FC236}">
                <a16:creationId xmlns:a16="http://schemas.microsoft.com/office/drawing/2014/main" id="{4CC4AD4A-CF42-4CB3-8282-08FCE73E3F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329" y="2682850"/>
            <a:ext cx="4151056" cy="3113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4623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B7D4F-6591-0EB9-F931-3BDDD908DE4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1CBDE7-C33A-9B85-623E-9577E45D492C}"/>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COME ISCRIVERSI</a:t>
            </a:r>
          </a:p>
        </p:txBody>
      </p:sp>
      <p:sp>
        <p:nvSpPr>
          <p:cNvPr id="3" name="Segnaposto testo 2">
            <a:extLst>
              <a:ext uri="{FF2B5EF4-FFF2-40B4-BE49-F238E27FC236}">
                <a16:creationId xmlns:a16="http://schemas.microsoft.com/office/drawing/2014/main" id="{8820F6D7-52E5-EA94-581A-0F3C4F060112}"/>
              </a:ext>
            </a:extLst>
          </p:cNvPr>
          <p:cNvSpPr>
            <a:spLocks noGrp="1"/>
          </p:cNvSpPr>
          <p:nvPr>
            <p:ph idx="1"/>
          </p:nvPr>
        </p:nvSpPr>
        <p:spPr>
          <a:xfrm>
            <a:off x="4395018" y="1966452"/>
            <a:ext cx="7344698" cy="4080388"/>
          </a:xfrm>
        </p:spPr>
        <p:txBody>
          <a:bodyPr>
            <a:normAutofit/>
          </a:bodyPr>
          <a:lstStyle/>
          <a:p>
            <a:pPr marL="0" indent="0" algn="ctr">
              <a:buNone/>
            </a:pPr>
            <a:r>
              <a:rPr lang="it-IT" sz="2800" b="1" dirty="0">
                <a:latin typeface="Calibri Light" panose="020F0302020204030204" pitchFamily="34" charset="0"/>
                <a:ea typeface="Calibri Light" panose="020F0302020204030204" pitchFamily="34" charset="0"/>
                <a:cs typeface="Calibri Light" panose="020F0302020204030204" pitchFamily="34" charset="0"/>
              </a:rPr>
              <a:t>ISCRIVITI SUBITO</a:t>
            </a:r>
          </a:p>
          <a:p>
            <a:pPr marL="0" indent="0" algn="ctr">
              <a:buNone/>
            </a:pPr>
            <a:endParaRPr lang="it-IT" sz="2800" b="1"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Compila con precisione e in tutte le sue parti la Domanda d’Iscrizione online, che troverai nel nostro sito </a:t>
            </a:r>
            <a:r>
              <a:rPr lang="it-IT" sz="2000" dirty="0">
                <a:latin typeface="Calibri Light" panose="020F0302020204030204" pitchFamily="34" charset="0"/>
                <a:ea typeface="Calibri Light" panose="020F0302020204030204" pitchFamily="34" charset="0"/>
                <a:cs typeface="Calibri Light" panose="020F0302020204030204" pitchFamily="34" charset="0"/>
                <a:hlinkClick r:id="rId2"/>
              </a:rPr>
              <a:t>www.lastrolabio.it</a:t>
            </a:r>
            <a:r>
              <a:rPr lang="it-IT" sz="2000" dirty="0">
                <a:latin typeface="Calibri Light" panose="020F0302020204030204" pitchFamily="34" charset="0"/>
                <a:ea typeface="Calibri Light" panose="020F0302020204030204" pitchFamily="34" charset="0"/>
                <a:cs typeface="Calibri Light" panose="020F0302020204030204" pitchFamily="34" charset="0"/>
              </a:rPr>
              <a:t>, cliccando nella home page la sezione “PRENOTA”. </a:t>
            </a: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Per finalizzare l’iscrizione di una Vacanza Studio, versa il relativo acconto, al quale dovrai sommare gli importi degli eventuali Supplementi Facoltativi richiesti in fase di prenotazione.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050" name="Picture 2" descr="vacanza studio eastbourne (7)">
            <a:extLst>
              <a:ext uri="{FF2B5EF4-FFF2-40B4-BE49-F238E27FC236}">
                <a16:creationId xmlns:a16="http://schemas.microsoft.com/office/drawing/2014/main" id="{0E0BEBA0-FDF8-85A3-5198-B6EAF69587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952" y="2997917"/>
            <a:ext cx="4034913" cy="2622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121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ED935-E9E3-CAB5-5D37-44AE360DFF9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8BA036-BBF2-D9A9-6D5E-230E3B5D4C61}"/>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OFFERTE SPECIALI</a:t>
            </a:r>
          </a:p>
        </p:txBody>
      </p:sp>
      <p:sp>
        <p:nvSpPr>
          <p:cNvPr id="3" name="Segnaposto testo 2">
            <a:extLst>
              <a:ext uri="{FF2B5EF4-FFF2-40B4-BE49-F238E27FC236}">
                <a16:creationId xmlns:a16="http://schemas.microsoft.com/office/drawing/2014/main" id="{F26BBBF3-8701-39E8-4FE9-FC30E19E5DBB}"/>
              </a:ext>
            </a:extLst>
          </p:cNvPr>
          <p:cNvSpPr>
            <a:spLocks noGrp="1"/>
          </p:cNvSpPr>
          <p:nvPr>
            <p:ph idx="1"/>
          </p:nvPr>
        </p:nvSpPr>
        <p:spPr>
          <a:xfrm>
            <a:off x="6685936" y="1645305"/>
            <a:ext cx="4667864" cy="4357415"/>
          </a:xfrm>
        </p:spPr>
        <p:txBody>
          <a:bodyPr>
            <a:normAutofit fontScale="62500" lnSpcReduction="20000"/>
          </a:bodyPr>
          <a:lstStyle/>
          <a:p>
            <a:pPr marL="0" indent="0" algn="ctr">
              <a:buNone/>
            </a:pPr>
            <a:r>
              <a:rPr lang="it-IT" sz="3200" u="sng" dirty="0">
                <a:latin typeface="Calibri Light" panose="020F0302020204030204" pitchFamily="34" charset="0"/>
                <a:ea typeface="Calibri Light" panose="020F0302020204030204" pitchFamily="34" charset="0"/>
                <a:cs typeface="Calibri Light" panose="020F0302020204030204" pitchFamily="34" charset="0"/>
              </a:rPr>
              <a:t>Per prenotazioni entro il 28 febbraio 2025 risparmio complessivo di € 280 di cui:</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€ 60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€ 70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Segnaposto testo 2">
            <a:extLst>
              <a:ext uri="{FF2B5EF4-FFF2-40B4-BE49-F238E27FC236}">
                <a16:creationId xmlns:a16="http://schemas.microsoft.com/office/drawing/2014/main" id="{2C543B7E-A4FD-723D-5DA0-82A89DAFA4A9}"/>
              </a:ext>
            </a:extLst>
          </p:cNvPr>
          <p:cNvSpPr txBox="1">
            <a:spLocks/>
          </p:cNvSpPr>
          <p:nvPr/>
        </p:nvSpPr>
        <p:spPr>
          <a:xfrm>
            <a:off x="838200" y="1556815"/>
            <a:ext cx="4667864" cy="5176685"/>
          </a:xfrm>
          <a:prstGeom prst="rect">
            <a:avLst/>
          </a:prstGeom>
        </p:spPr>
        <p:txBody>
          <a:bodyPr vert="horz" lIns="91440" tIns="45720" rIns="91440" bIns="45720" rtlCol="0" anchor="ctr">
            <a:normAutofit fontScale="55000" lnSpcReduction="2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Font typeface="Wingdings 2" panose="05020102010507070707" pitchFamily="18" charset="2"/>
              <a:buNone/>
            </a:pPr>
            <a:r>
              <a:rPr lang="it-IT" sz="3600" u="sng" dirty="0">
                <a:latin typeface="Calibri Light" panose="020F0302020204030204" pitchFamily="34" charset="0"/>
                <a:ea typeface="Calibri Light" panose="020F0302020204030204" pitchFamily="34" charset="0"/>
                <a:cs typeface="Calibri Light" panose="020F0302020204030204" pitchFamily="34" charset="0"/>
              </a:rPr>
              <a:t>Per prenotazioni entro il 15 dicembre 2024 risparmio complessivo di € 630 di cui:</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€ 200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NO RISK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€ 150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Prezzi Bloccati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€ 60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€ 70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39327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ectangle 10"/>
          <p:cNvSpPr/>
          <p:nvPr/>
        </p:nvSpPr>
        <p:spPr>
          <a:xfrm>
            <a:off x="0" y="0"/>
            <a:ext cx="5614877" cy="6858000"/>
          </a:xfrm>
          <a:prstGeom prst="rect">
            <a:avLst/>
          </a:prstGeom>
          <a:gradFill>
            <a:gsLst>
              <a:gs pos="0">
                <a:schemeClr val="accent1">
                  <a:alpha val="82000"/>
                </a:schemeClr>
              </a:gs>
              <a:gs pos="25000">
                <a:schemeClr val="accent1">
                  <a:alpha val="60000"/>
                </a:schemeClr>
              </a:gs>
              <a:gs pos="94000">
                <a:srgbClr val="AFABAB"/>
              </a:gs>
              <a:gs pos="100000">
                <a:srgbClr val="AFABAB"/>
              </a:gs>
            </a:gsLst>
            <a:lin ang="4200000"/>
          </a:gradFill>
          <a:ln w="12700">
            <a:miter lim="400000"/>
          </a:ln>
        </p:spPr>
        <p:txBody>
          <a:bodyPr lIns="45719" rIns="45719" anchor="ctr"/>
          <a:lstStyle/>
          <a:p>
            <a:pPr algn="ctr">
              <a:defRPr>
                <a:solidFill>
                  <a:srgbClr val="FFFFFF"/>
                </a:solidFill>
              </a:defRPr>
            </a:pPr>
            <a:endParaRPr/>
          </a:p>
        </p:txBody>
      </p:sp>
      <p:pic>
        <p:nvPicPr>
          <p:cNvPr id="235" name="Picture 12" descr="Picture 12"/>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36" name="Freeform 62"/>
          <p:cNvSpPr/>
          <p:nvPr/>
        </p:nvSpPr>
        <p:spPr>
          <a:xfrm>
            <a:off x="-1" y="738618"/>
            <a:ext cx="5000440" cy="5400964"/>
          </a:xfrm>
          <a:custGeom>
            <a:avLst/>
            <a:gdLst/>
            <a:ahLst/>
            <a:cxnLst>
              <a:cxn ang="0">
                <a:pos x="wd2" y="hd2"/>
              </a:cxn>
              <a:cxn ang="5400000">
                <a:pos x="wd2" y="hd2"/>
              </a:cxn>
              <a:cxn ang="10800000">
                <a:pos x="wd2" y="hd2"/>
              </a:cxn>
              <a:cxn ang="16200000">
                <a:pos x="wd2" y="hd2"/>
              </a:cxn>
            </a:cxnLst>
            <a:rect l="0" t="0" r="r" b="b"/>
            <a:pathLst>
              <a:path w="21600" h="21600" extrusionOk="0">
                <a:moveTo>
                  <a:pt x="9935" y="0"/>
                </a:moveTo>
                <a:cubicBezTo>
                  <a:pt x="16377" y="0"/>
                  <a:pt x="21600" y="4835"/>
                  <a:pt x="21600" y="10800"/>
                </a:cubicBezTo>
                <a:cubicBezTo>
                  <a:pt x="21600" y="16765"/>
                  <a:pt x="16377" y="21600"/>
                  <a:pt x="9935" y="21600"/>
                </a:cubicBezTo>
                <a:cubicBezTo>
                  <a:pt x="5908" y="21600"/>
                  <a:pt x="2358" y="19711"/>
                  <a:pt x="262" y="16838"/>
                </a:cubicBezTo>
                <a:lnTo>
                  <a:pt x="0" y="16439"/>
                </a:lnTo>
                <a:lnTo>
                  <a:pt x="0" y="5161"/>
                </a:lnTo>
                <a:lnTo>
                  <a:pt x="262" y="4762"/>
                </a:lnTo>
                <a:cubicBezTo>
                  <a:pt x="2358" y="1889"/>
                  <a:pt x="5908" y="0"/>
                  <a:pt x="9935" y="0"/>
                </a:cubicBezTo>
                <a:close/>
              </a:path>
            </a:pathLst>
          </a:custGeom>
          <a:solidFill>
            <a:srgbClr val="FFFFFF"/>
          </a:solidFill>
          <a:ln w="12700">
            <a:miter lim="400000"/>
          </a:ln>
        </p:spPr>
        <p:txBody>
          <a:bodyPr lIns="45719" rIns="45719" anchor="ctr"/>
          <a:lstStyle/>
          <a:p>
            <a:pPr algn="ctr">
              <a:defRPr>
                <a:solidFill>
                  <a:srgbClr val="FFFFFF"/>
                </a:solidFill>
              </a:defRPr>
            </a:pPr>
            <a:endParaRPr/>
          </a:p>
        </p:txBody>
      </p:sp>
      <p:sp>
        <p:nvSpPr>
          <p:cNvPr id="237" name="CasellaDiTesto 6"/>
          <p:cNvSpPr txBox="1"/>
          <p:nvPr/>
        </p:nvSpPr>
        <p:spPr>
          <a:xfrm>
            <a:off x="6141718" y="1466284"/>
            <a:ext cx="5057224" cy="382347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normAutofit/>
          </a:bodyPr>
          <a:lstStyle>
            <a:lvl1pPr algn="ctr">
              <a:defRPr sz="7200" b="1">
                <a:solidFill>
                  <a:srgbClr val="00B050"/>
                </a:solidFill>
                <a:latin typeface="+mn-lt"/>
                <a:ea typeface="+mn-ea"/>
                <a:cs typeface="+mn-cs"/>
                <a:sym typeface="Helvetica"/>
              </a:defRPr>
            </a:lvl1pPr>
          </a:lstStyle>
          <a:p>
            <a:r>
              <a:rPr>
                <a:solidFill>
                  <a:schemeClr val="accent2"/>
                </a:solidFill>
                <a:latin typeface="Calibri" panose="020F0502020204030204" pitchFamily="34" charset="0"/>
                <a:ea typeface="Calibri" panose="020F0502020204030204" pitchFamily="34" charset="0"/>
                <a:cs typeface="Calibri" panose="020F0502020204030204" pitchFamily="34" charset="0"/>
              </a:rPr>
              <a:t>BUON VIAGGIO!</a:t>
            </a:r>
          </a:p>
        </p:txBody>
      </p:sp>
      <p:pic>
        <p:nvPicPr>
          <p:cNvPr id="239" name="Immagine 5" descr="Immagine 5"/>
          <p:cNvPicPr>
            <a:picLocks noChangeAspect="1"/>
          </p:cNvPicPr>
          <p:nvPr/>
        </p:nvPicPr>
        <p:blipFill>
          <a:blip r:embed="rId3"/>
          <a:srcRect l="21442" t="7013" r="6924"/>
          <a:stretch>
            <a:fillRect/>
          </a:stretch>
        </p:blipFill>
        <p:spPr>
          <a:xfrm flipH="1">
            <a:off x="9857" y="853625"/>
            <a:ext cx="4943125" cy="5150528"/>
          </a:xfrm>
          <a:custGeom>
            <a:avLst/>
            <a:gdLst/>
            <a:ahLst/>
            <a:cxnLst>
              <a:cxn ang="0">
                <a:pos x="wd2" y="hd2"/>
              </a:cxn>
              <a:cxn ang="5400000">
                <a:pos x="wd2" y="hd2"/>
              </a:cxn>
              <a:cxn ang="10800000">
                <a:pos x="wd2" y="hd2"/>
              </a:cxn>
              <a:cxn ang="16200000">
                <a:pos x="wd2" y="hd2"/>
              </a:cxn>
            </a:cxnLst>
            <a:rect l="0" t="0" r="r" b="b"/>
            <a:pathLst>
              <a:path w="20161" h="20248" extrusionOk="0">
                <a:moveTo>
                  <a:pt x="10961" y="4"/>
                </a:moveTo>
                <a:cubicBezTo>
                  <a:pt x="7720" y="81"/>
                  <a:pt x="4541" y="1413"/>
                  <a:pt x="2388" y="3890"/>
                </a:cubicBezTo>
                <a:cubicBezTo>
                  <a:pt x="-1439" y="8295"/>
                  <a:pt x="-573" y="14657"/>
                  <a:pt x="4322" y="18101"/>
                </a:cubicBezTo>
                <a:cubicBezTo>
                  <a:pt x="9218" y="21544"/>
                  <a:pt x="16289" y="20764"/>
                  <a:pt x="20116" y="16359"/>
                </a:cubicBezTo>
                <a:lnTo>
                  <a:pt x="20161" y="3940"/>
                </a:lnTo>
                <a:cubicBezTo>
                  <a:pt x="19587" y="3271"/>
                  <a:pt x="18922" y="2670"/>
                  <a:pt x="18181" y="2149"/>
                </a:cubicBezTo>
                <a:cubicBezTo>
                  <a:pt x="16040" y="643"/>
                  <a:pt x="13481" y="-56"/>
                  <a:pt x="10961" y="4"/>
                </a:cubicBezTo>
                <a:close/>
              </a:path>
            </a:pathLst>
          </a:custGeom>
          <a:ln w="12700">
            <a:miter lim="400000"/>
          </a:ln>
        </p:spPr>
      </p:pic>
      <p:pic>
        <p:nvPicPr>
          <p:cNvPr id="10" name="Immagine 9">
            <a:extLst>
              <a:ext uri="{FF2B5EF4-FFF2-40B4-BE49-F238E27FC236}">
                <a16:creationId xmlns:a16="http://schemas.microsoft.com/office/drawing/2014/main" id="{A5CE2461-0608-4724-A3FC-6E158B8CC67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11336" y="210497"/>
            <a:ext cx="4237181" cy="1660975"/>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A7F1D-A6EE-0EA8-F26E-D0332A63D38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C0F0A98-E15D-921A-2E27-A68C18681E0A}"/>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LONDRA – GREENWICH UNIVERSITY 2025</a:t>
            </a:r>
          </a:p>
        </p:txBody>
      </p:sp>
      <p:sp>
        <p:nvSpPr>
          <p:cNvPr id="3" name="Segnaposto testo 2">
            <a:extLst>
              <a:ext uri="{FF2B5EF4-FFF2-40B4-BE49-F238E27FC236}">
                <a16:creationId xmlns:a16="http://schemas.microsoft.com/office/drawing/2014/main" id="{1A86D22B-6302-C9F1-F4A7-1973207D53BA}"/>
              </a:ext>
            </a:extLst>
          </p:cNvPr>
          <p:cNvSpPr>
            <a:spLocks noGrp="1"/>
          </p:cNvSpPr>
          <p:nvPr>
            <p:ph idx="1"/>
          </p:nvPr>
        </p:nvSpPr>
        <p:spPr>
          <a:xfrm>
            <a:off x="6586317" y="1927122"/>
            <a:ext cx="4639664" cy="4357415"/>
          </a:xfrm>
        </p:spPr>
        <p:txBody>
          <a:bodyPr>
            <a:normAutofit/>
          </a:bodyPr>
          <a:lstStyle/>
          <a:p>
            <a:pPr algn="l"/>
            <a:r>
              <a:rPr lang="it-IT" sz="2000" b="1"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Greenwich, </a:t>
            </a:r>
            <a:r>
              <a:rPr lang="it-IT" sz="200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a pochi minuti di treno o metro dal centro di Londra, è uno dei quartieri storicamente più interessanti e vivaci della città.</a:t>
            </a:r>
          </a:p>
          <a:p>
            <a:pPr algn="l"/>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Greenwich, è quasi una città nella grande metropoli e il suo centro è pieno di locali alla moda, negozi e grandi magazzini, oltre al Museo Navale, la nuova </a:t>
            </a:r>
            <a:r>
              <a:rPr lang="it-IT" sz="2000" b="0" i="0" u="none" strike="noStrike" dirty="0" err="1">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3"/>
              </a:rPr>
              <a:t>CuttySark</a:t>
            </a:r>
            <a:r>
              <a:rPr lang="it-IT" sz="2000" u="none" strike="noStrike">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a:t>
            </a:r>
            <a:r>
              <a:rPr lang="it-IT" sz="20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il Royal </a:t>
            </a:r>
            <a:r>
              <a:rPr lang="it-IT" sz="2000" b="0"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Observatory</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e un bellissimo parco dove rilassarsi dopo le uscite nel centro di Londra.</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Picture 2" descr="Londra | Cosa vedere a Londra: luoghi di interesse * FullTravel.it">
            <a:extLst>
              <a:ext uri="{FF2B5EF4-FFF2-40B4-BE49-F238E27FC236}">
                <a16:creationId xmlns:a16="http://schemas.microsoft.com/office/drawing/2014/main" id="{F585CAD5-4C38-BF97-3729-A8F10632304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9386" y="2505317"/>
            <a:ext cx="5866598" cy="2953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80536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966FF-B9D2-FBA7-3FD2-A5DE08A130CF}"/>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F4E104F6-E8F0-23A7-7D64-3055362B55E1}"/>
              </a:ext>
            </a:extLst>
          </p:cNvPr>
          <p:cNvSpPr>
            <a:spLocks noGrp="1"/>
          </p:cNvSpPr>
          <p:nvPr>
            <p:ph idx="1"/>
          </p:nvPr>
        </p:nvSpPr>
        <p:spPr>
          <a:xfrm>
            <a:off x="462117" y="868371"/>
            <a:ext cx="3165987" cy="4204800"/>
          </a:xfrm>
        </p:spPr>
        <p:txBody>
          <a:bodyPr>
            <a:normAutofit fontScale="85000" lnSpcReduction="10000"/>
          </a:bodyPr>
          <a:lstStyle/>
          <a:p>
            <a:pPr marL="0" indent="0">
              <a:buNone/>
            </a:pPr>
            <a:r>
              <a:rPr lang="it-IT" sz="3200" u="sng" dirty="0">
                <a:latin typeface="Calibri" panose="020F0502020204030204" pitchFamily="34" charset="0"/>
                <a:ea typeface="Calibri" panose="020F0502020204030204" pitchFamily="34" charset="0"/>
                <a:cs typeface="Calibri" panose="020F0502020204030204" pitchFamily="34" charset="0"/>
              </a:rPr>
              <a:t>L’UNIVERSITÀ:</a:t>
            </a:r>
          </a:p>
          <a:p>
            <a:pPr marL="0" indent="0">
              <a:buNone/>
            </a:pPr>
            <a:endParaRPr lang="it-IT" sz="1800" u="sng" dirty="0">
              <a:latin typeface="Calibri" panose="020F0502020204030204" pitchFamily="34" charset="0"/>
              <a:ea typeface="Calibri" panose="020F0502020204030204" pitchFamily="34" charset="0"/>
              <a:cs typeface="Calibri" panose="020F0502020204030204" pitchFamily="34" charset="0"/>
            </a:endParaRPr>
          </a:p>
          <a:p>
            <a:pPr algn="l"/>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La nostra scuola, la </a:t>
            </a:r>
            <a:r>
              <a:rPr lang="it-IT" b="1"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University of Greenwich</a:t>
            </a:r>
            <a:r>
              <a:rPr lang="it-IT"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 Maritime Campus, </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si trova nell’omonimo sobborgo situato a sud del Tamigi. Fondata nel 1890, ha ricevuto il suo primo certificato CGLI nel 1892. Nel 1992, l’istituto ha ottenuto lo status di Università ed è stata ribattezzata Università di Greenwich.</a:t>
            </a:r>
          </a:p>
          <a:p>
            <a:pPr algn="l"/>
            <a:r>
              <a:rPr lang="it-IT" dirty="0">
                <a:latin typeface="Calibri Light" panose="020F0302020204030204" pitchFamily="34" charset="0"/>
                <a:ea typeface="Calibri Light" panose="020F0302020204030204" pitchFamily="34" charset="0"/>
                <a:cs typeface="Calibri Light" panose="020F0302020204030204" pitchFamily="34" charset="0"/>
                <a:hlinkClick r:id="rId3"/>
              </a:rPr>
              <a:t>Corsi di Lingua | Viaggio studio Inghilterra | L'astrolabio</a:t>
            </a:r>
            <a:endParaRPr lang="it-IT"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3" name="Immagine 2">
            <a:extLst>
              <a:ext uri="{FF2B5EF4-FFF2-40B4-BE49-F238E27FC236}">
                <a16:creationId xmlns:a16="http://schemas.microsoft.com/office/drawing/2014/main" id="{57981984-BC5B-A0E8-38EA-6B26942F4840}"/>
              </a:ext>
            </a:extLst>
          </p:cNvPr>
          <p:cNvPicPr>
            <a:picLocks noChangeAspect="1"/>
          </p:cNvPicPr>
          <p:nvPr/>
        </p:nvPicPr>
        <p:blipFill>
          <a:blip r:embed="rId4"/>
          <a:stretch>
            <a:fillRect/>
          </a:stretch>
        </p:blipFill>
        <p:spPr>
          <a:xfrm>
            <a:off x="4872114" y="1312374"/>
            <a:ext cx="6695605" cy="3357948"/>
          </a:xfrm>
          <a:prstGeom prst="rect">
            <a:avLst/>
          </a:prstGeom>
        </p:spPr>
      </p:pic>
      <p:sp>
        <p:nvSpPr>
          <p:cNvPr id="8" name="Freccia a destra 7">
            <a:extLst>
              <a:ext uri="{FF2B5EF4-FFF2-40B4-BE49-F238E27FC236}">
                <a16:creationId xmlns:a16="http://schemas.microsoft.com/office/drawing/2014/main" id="{457A7F28-A850-5005-8A13-77D855DC8E2C}"/>
              </a:ext>
            </a:extLst>
          </p:cNvPr>
          <p:cNvSpPr/>
          <p:nvPr/>
        </p:nvSpPr>
        <p:spPr>
          <a:xfrm rot="13439155">
            <a:off x="10720407" y="3932619"/>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99856827"/>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 Box 14"/>
          <p:cNvSpPr txBox="1"/>
          <p:nvPr/>
        </p:nvSpPr>
        <p:spPr>
          <a:xfrm>
            <a:off x="331585" y="496038"/>
            <a:ext cx="6245540" cy="132343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rIns="45719">
            <a:spAutoFit/>
          </a:bodyPr>
          <a:lstStyle/>
          <a:p>
            <a:pPr>
              <a:defRPr sz="3600" b="1">
                <a:solidFill>
                  <a:srgbClr val="009900"/>
                </a:solidFill>
                <a:latin typeface="Arial Narrow"/>
                <a:ea typeface="Arial Narrow"/>
                <a:cs typeface="Arial Narrow"/>
                <a:sym typeface="Arial Narrow"/>
              </a:defRPr>
            </a:pPr>
            <a:endParaRPr lang="it-IT" sz="2200">
              <a:solidFill>
                <a:srgbClr val="4A4E57"/>
              </a:solidFill>
              <a:latin typeface="Calibri Light" panose="020F0302020204030204" pitchFamily="34" charset="0"/>
              <a:ea typeface="Microsoft JhengHei UI Light" panose="020B0304030504040204" pitchFamily="34" charset="-120"/>
            </a:endParaRPr>
          </a:p>
          <a:p>
            <a:pPr defTabSz="457200">
              <a:defRPr sz="3600" b="1">
                <a:solidFill>
                  <a:srgbClr val="009900"/>
                </a:solidFill>
                <a:latin typeface="Arial Narrow"/>
                <a:ea typeface="Arial Narrow"/>
                <a:cs typeface="Arial Narrow"/>
                <a:sym typeface="Arial Narrow"/>
              </a:defRPr>
            </a:pPr>
            <a:r>
              <a:rPr lang="it-IT" sz="2800" b="1" kern="1200">
                <a:solidFill>
                  <a:srgbClr val="0070C0"/>
                </a:solidFill>
                <a:latin typeface="Calibri Light" panose="020F0302020204030204" pitchFamily="34" charset="0"/>
                <a:ea typeface="+mn-ea"/>
                <a:cs typeface="Calibri Light" panose="020F0302020204030204" pitchFamily="34" charset="0"/>
              </a:rPr>
              <a:t>						</a:t>
            </a:r>
          </a:p>
          <a:p>
            <a:pPr defTabSz="457200">
              <a:defRPr sz="3600" b="1">
                <a:solidFill>
                  <a:srgbClr val="009900"/>
                </a:solidFill>
                <a:latin typeface="Arial Narrow"/>
                <a:ea typeface="Arial Narrow"/>
                <a:cs typeface="Arial Narrow"/>
                <a:sym typeface="Arial Narrow"/>
              </a:defRPr>
            </a:pPr>
            <a:endParaRPr sz="3000" b="1" kern="1200">
              <a:solidFill>
                <a:srgbClr val="0070C0"/>
              </a:solidFill>
              <a:latin typeface="Cavolini" panose="03000502040302020204" pitchFamily="66" charset="0"/>
              <a:ea typeface="+mn-ea"/>
              <a:cs typeface="Cavolini" panose="03000502040302020204" pitchFamily="66" charset="0"/>
            </a:endParaRPr>
          </a:p>
        </p:txBody>
      </p:sp>
      <p:sp>
        <p:nvSpPr>
          <p:cNvPr id="4" name="Titolo 3">
            <a:extLst>
              <a:ext uri="{FF2B5EF4-FFF2-40B4-BE49-F238E27FC236}">
                <a16:creationId xmlns:a16="http://schemas.microsoft.com/office/drawing/2014/main" id="{4B53698A-0CD3-C634-FAED-351C3B6DDC68}"/>
              </a:ext>
            </a:extLst>
          </p:cNvPr>
          <p:cNvSpPr>
            <a:spLocks noGrp="1"/>
          </p:cNvSpPr>
          <p:nvPr>
            <p:ph type="title"/>
          </p:nvPr>
        </p:nvSpPr>
        <p:spPr/>
        <p:txBody>
          <a:bodyPr>
            <a:normAutofit/>
          </a:bodyPr>
          <a:lstStyle/>
          <a:p>
            <a:r>
              <a:rPr lang="it-IT" sz="100">
                <a:solidFill>
                  <a:schemeClr val="accent2"/>
                </a:solidFill>
              </a:rPr>
              <a:t>.</a:t>
            </a:r>
          </a:p>
        </p:txBody>
      </p:sp>
      <p:sp>
        <p:nvSpPr>
          <p:cNvPr id="5" name="Segnaposto contenuto 4">
            <a:extLst>
              <a:ext uri="{FF2B5EF4-FFF2-40B4-BE49-F238E27FC236}">
                <a16:creationId xmlns:a16="http://schemas.microsoft.com/office/drawing/2014/main" id="{8257BA7E-D798-1EA3-CDC0-6F9DECED0355}"/>
              </a:ext>
            </a:extLst>
          </p:cNvPr>
          <p:cNvSpPr>
            <a:spLocks noGrp="1"/>
          </p:cNvSpPr>
          <p:nvPr>
            <p:ph idx="1"/>
          </p:nvPr>
        </p:nvSpPr>
        <p:spPr>
          <a:xfrm>
            <a:off x="581192" y="1118623"/>
            <a:ext cx="4118627" cy="3505690"/>
          </a:xfrm>
        </p:spPr>
        <p:txBody>
          <a:bodyPr>
            <a:normAutofit fontScale="92500" lnSpcReduction="20000"/>
          </a:bodyPr>
          <a:lstStyle/>
          <a:p>
            <a:r>
              <a:rPr lang="it-IT" sz="2600" b="1" dirty="0">
                <a:effectLst/>
                <a:latin typeface="Calibri Light" panose="020F0302020204030204" pitchFamily="34" charset="0"/>
                <a:ea typeface="Calibri Light" panose="020F0302020204030204" pitchFamily="34" charset="0"/>
                <a:cs typeface="Calibri Light" panose="020F0302020204030204" pitchFamily="34" charset="0"/>
              </a:rPr>
              <a:t>ETÀ:</a:t>
            </a:r>
            <a:br>
              <a:rPr lang="it-IT" sz="2400" b="1" dirty="0">
                <a:effectLst/>
                <a:latin typeface="Calibri Light" panose="020F0302020204030204" pitchFamily="34" charset="0"/>
                <a:ea typeface="Calibri Light" panose="020F0302020204030204" pitchFamily="34" charset="0"/>
                <a:cs typeface="Calibri Light" panose="020F0302020204030204" pitchFamily="34" charset="0"/>
              </a:rPr>
            </a:br>
            <a:r>
              <a:rPr lang="it-IT" sz="2200" dirty="0">
                <a:effectLst/>
                <a:latin typeface="Calibri Light" panose="020F0302020204030204" pitchFamily="34" charset="0"/>
                <a:ea typeface="Calibri Light" panose="020F0302020204030204" pitchFamily="34" charset="0"/>
                <a:cs typeface="Calibri Light" panose="020F0302020204030204" pitchFamily="34" charset="0"/>
              </a:rPr>
              <a:t>13 – 17 anni</a:t>
            </a:r>
          </a:p>
          <a:p>
            <a:r>
              <a:rPr lang="it-IT" sz="2600" b="1" dirty="0">
                <a:latin typeface="Calibri Light" panose="020F0302020204030204" pitchFamily="34" charset="0"/>
                <a:ea typeface="Calibri Light" panose="020F0302020204030204" pitchFamily="34" charset="0"/>
                <a:cs typeface="Calibri Light" panose="020F0302020204030204" pitchFamily="34" charset="0"/>
              </a:rPr>
              <a:t>SISTEMAZIONE:</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sz="2200" dirty="0">
                <a:latin typeface="Calibri Light" panose="020F0302020204030204" pitchFamily="34" charset="0"/>
                <a:ea typeface="Calibri Light" panose="020F0302020204030204" pitchFamily="34" charset="0"/>
                <a:cs typeface="Calibri Light" panose="020F0302020204030204" pitchFamily="34" charset="0"/>
              </a:rPr>
              <a:t>College</a:t>
            </a:r>
          </a:p>
          <a:p>
            <a:r>
              <a:rPr lang="it-IT" sz="2600" b="1" dirty="0">
                <a:latin typeface="Calibri Light" panose="020F0302020204030204" pitchFamily="34" charset="0"/>
                <a:ea typeface="Calibri Light" panose="020F0302020204030204" pitchFamily="34" charset="0"/>
                <a:cs typeface="Calibri Light" panose="020F0302020204030204" pitchFamily="34" charset="0"/>
              </a:rPr>
              <a:t>DATE DI PARTENZA: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sz="2200" dirty="0">
                <a:latin typeface="Calibri Light" panose="020F0302020204030204" pitchFamily="34" charset="0"/>
                <a:ea typeface="Calibri Light" panose="020F0302020204030204" pitchFamily="34" charset="0"/>
                <a:cs typeface="Calibri Light" panose="020F0302020204030204" pitchFamily="34" charset="0"/>
              </a:rPr>
              <a:t>1 – 15 luglio 2025</a:t>
            </a:r>
            <a:br>
              <a:rPr lang="it-IT" sz="2200" b="1" dirty="0">
                <a:latin typeface="Calibri Light" panose="020F0302020204030204" pitchFamily="34" charset="0"/>
                <a:ea typeface="Calibri Light" panose="020F0302020204030204" pitchFamily="34" charset="0"/>
                <a:cs typeface="Calibri Light" panose="020F0302020204030204" pitchFamily="34" charset="0"/>
              </a:rPr>
            </a:br>
            <a:r>
              <a:rPr lang="it-IT" sz="2200" dirty="0">
                <a:latin typeface="Calibri Light" panose="020F0302020204030204" pitchFamily="34" charset="0"/>
                <a:ea typeface="Calibri Light" panose="020F0302020204030204" pitchFamily="34" charset="0"/>
                <a:cs typeface="Calibri Light" panose="020F0302020204030204" pitchFamily="34" charset="0"/>
              </a:rPr>
              <a:t>15 – 29 luglio 2025</a:t>
            </a:r>
          </a:p>
          <a:p>
            <a:r>
              <a:rPr lang="it-IT" sz="2600" b="1" dirty="0">
                <a:latin typeface="Calibri Light" panose="020F0302020204030204" pitchFamily="34" charset="0"/>
                <a:ea typeface="Calibri Light" panose="020F0302020204030204" pitchFamily="34" charset="0"/>
                <a:cs typeface="Calibri Light" panose="020F0302020204030204" pitchFamily="34" charset="0"/>
              </a:rPr>
              <a:t>DURATA</a:t>
            </a:r>
            <a:r>
              <a:rPr lang="it-IT" sz="2400" b="1" dirty="0">
                <a:latin typeface="Calibri Light" panose="020F0302020204030204" pitchFamily="34" charset="0"/>
                <a:ea typeface="Calibri Light" panose="020F0302020204030204" pitchFamily="34" charset="0"/>
                <a:cs typeface="Calibri Light" panose="020F0302020204030204" pitchFamily="34" charset="0"/>
              </a:rPr>
              <a:t>:</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sz="2200" dirty="0">
                <a:latin typeface="Calibri Light" panose="020F0302020204030204" pitchFamily="34" charset="0"/>
                <a:ea typeface="Calibri Light" panose="020F0302020204030204" pitchFamily="34" charset="0"/>
                <a:cs typeface="Calibri Light" panose="020F0302020204030204" pitchFamily="34" charset="0"/>
              </a:rPr>
              <a:t>15 giorni/14 notti</a:t>
            </a:r>
            <a:br>
              <a:rPr lang="it-IT" sz="2200" dirty="0">
                <a:latin typeface="Calibri Light" panose="020F0302020204030204" pitchFamily="34" charset="0"/>
                <a:ea typeface="Calibri Light" panose="020F0302020204030204" pitchFamily="34" charset="0"/>
                <a:cs typeface="Calibri Light" panose="020F0302020204030204" pitchFamily="34" charset="0"/>
              </a:rPr>
            </a:br>
            <a:br>
              <a:rPr lang="it-IT" sz="2200" b="1" dirty="0">
                <a:latin typeface="Calibri Light" panose="020F0302020204030204" pitchFamily="34" charset="0"/>
                <a:ea typeface="Calibri Light" panose="020F0302020204030204" pitchFamily="34" charset="0"/>
                <a:cs typeface="Calibri Light" panose="020F0302020204030204" pitchFamily="34" charset="0"/>
              </a:rPr>
            </a:br>
            <a:endParaRPr lang="it-IT" sz="22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Segnaposto testo 5">
            <a:extLst>
              <a:ext uri="{FF2B5EF4-FFF2-40B4-BE49-F238E27FC236}">
                <a16:creationId xmlns:a16="http://schemas.microsoft.com/office/drawing/2014/main" id="{C4CCD13F-CC71-18EB-DBED-101F9F818F2A}"/>
              </a:ext>
            </a:extLst>
          </p:cNvPr>
          <p:cNvSpPr>
            <a:spLocks noGrp="1"/>
          </p:cNvSpPr>
          <p:nvPr>
            <p:ph type="body" sz="half" idx="2"/>
          </p:nvPr>
        </p:nvSpPr>
        <p:spPr>
          <a:xfrm>
            <a:off x="5740824" y="5262296"/>
            <a:ext cx="3580158" cy="689515"/>
          </a:xfrm>
        </p:spPr>
        <p:txBody>
          <a:bodyPr>
            <a:normAutofit/>
          </a:bodyPr>
          <a:lstStyle/>
          <a:p>
            <a:r>
              <a:rPr lang="it-IT" sz="100">
                <a:solidFill>
                  <a:schemeClr val="accent2"/>
                </a:solidFill>
              </a:rPr>
              <a:t>.</a:t>
            </a:r>
          </a:p>
        </p:txBody>
      </p:sp>
      <p:pic>
        <p:nvPicPr>
          <p:cNvPr id="2" name="Picture 2" descr="vacanze-studio-gruppo-granbretagna-centri-lastrolabio-londra-greenwich-lastrolabio-10-600x462">
            <a:extLst>
              <a:ext uri="{FF2B5EF4-FFF2-40B4-BE49-F238E27FC236}">
                <a16:creationId xmlns:a16="http://schemas.microsoft.com/office/drawing/2014/main" id="{1C8C79C0-0CE9-42D1-C7F4-A1D7D0A216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0824" y="844040"/>
            <a:ext cx="4909445" cy="37802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DD07556-D093-0907-B75A-68B05D2DDA59}"/>
              </a:ext>
            </a:extLst>
          </p:cNvPr>
          <p:cNvSpPr>
            <a:spLocks noGrp="1"/>
          </p:cNvSpPr>
          <p:nvPr>
            <p:ph idx="1"/>
          </p:nvPr>
        </p:nvSpPr>
        <p:spPr>
          <a:xfrm>
            <a:off x="393291" y="688258"/>
            <a:ext cx="3785420" cy="4166903"/>
          </a:xfrm>
        </p:spPr>
        <p:txBody>
          <a:bodyPr>
            <a:normAutofit fontScale="77500" lnSpcReduction="20000"/>
          </a:bodyPr>
          <a:lstStyle/>
          <a:p>
            <a:pPr marL="0" indent="0">
              <a:buNone/>
            </a:pPr>
            <a:r>
              <a:rPr lang="it-IT" sz="3800" u="sng" dirty="0">
                <a:latin typeface="Calibri" panose="020F0502020204030204" pitchFamily="34" charset="0"/>
                <a:ea typeface="Calibri" panose="020F0502020204030204" pitchFamily="34" charset="0"/>
                <a:cs typeface="Calibri" panose="020F0502020204030204" pitchFamily="34" charset="0"/>
              </a:rPr>
              <a:t>SISTEMAZIONE E TRATTAMENTO:</a:t>
            </a:r>
            <a:br>
              <a:rPr lang="it-IT" sz="3800" u="sng" dirty="0">
                <a:latin typeface="Calibri" panose="020F0502020204030204" pitchFamily="34" charset="0"/>
                <a:ea typeface="Calibri" panose="020F0502020204030204" pitchFamily="34" charset="0"/>
                <a:cs typeface="Calibri" panose="020F0502020204030204" pitchFamily="34" charset="0"/>
              </a:rPr>
            </a:br>
            <a:endParaRPr lang="it-IT" sz="3800" u="sng" dirty="0">
              <a:latin typeface="Calibri" panose="020F0502020204030204" pitchFamily="34" charset="0"/>
              <a:ea typeface="Calibri" panose="020F0502020204030204" pitchFamily="34" charset="0"/>
              <a:cs typeface="Calibri" panose="020F0502020204030204" pitchFamily="34" charset="0"/>
            </a:endParaRPr>
          </a:p>
          <a:p>
            <a:r>
              <a:rPr lang="it-IT" sz="3100" u="sng" dirty="0">
                <a:latin typeface="Calibri Light" panose="020F0302020204030204" pitchFamily="34" charset="0"/>
                <a:ea typeface="Calibri Light" panose="020F0302020204030204" pitchFamily="34" charset="0"/>
                <a:cs typeface="Calibri Light" panose="020F0302020204030204" pitchFamily="34" charset="0"/>
              </a:rPr>
              <a:t>COLLEGE:</a:t>
            </a:r>
            <a:r>
              <a:rPr lang="it-IT" sz="3100" dirty="0">
                <a:latin typeface="Calibri Light" panose="020F0302020204030204" pitchFamily="34" charset="0"/>
                <a:ea typeface="Calibri Light" panose="020F0302020204030204" pitchFamily="34" charset="0"/>
                <a:cs typeface="Calibri Light" panose="020F0302020204030204" pitchFamily="34" charset="0"/>
              </a:rPr>
              <a:t> camere singole con bagno privato.</a:t>
            </a:r>
          </a:p>
          <a:p>
            <a:r>
              <a:rPr lang="it-IT" sz="3100" dirty="0">
                <a:latin typeface="Calibri Light" panose="020F0302020204030204" pitchFamily="34" charset="0"/>
                <a:ea typeface="Calibri Light" panose="020F0302020204030204" pitchFamily="34" charset="0"/>
                <a:cs typeface="Calibri Light" panose="020F0302020204030204" pitchFamily="34" charset="0"/>
              </a:rPr>
              <a:t>Trattamento di pensione completa presso la mensa della scuola.</a:t>
            </a:r>
            <a:br>
              <a:rPr lang="it-IT" sz="3100" dirty="0">
                <a:latin typeface="Calibri Light" panose="020F0302020204030204" pitchFamily="34" charset="0"/>
                <a:ea typeface="Calibri Light" panose="020F0302020204030204" pitchFamily="34" charset="0"/>
                <a:cs typeface="Calibri Light" panose="020F0302020204030204" pitchFamily="34" charset="0"/>
              </a:rPr>
            </a:br>
            <a:r>
              <a:rPr lang="it-IT" sz="3100" dirty="0">
                <a:latin typeface="Calibri Light" panose="020F0302020204030204" pitchFamily="34" charset="0"/>
                <a:ea typeface="Calibri Light" panose="020F0302020204030204" pitchFamily="34" charset="0"/>
                <a:cs typeface="Calibri Light" panose="020F0302020204030204" pitchFamily="34" charset="0"/>
              </a:rPr>
              <a:t>Durante le gite di un’intera giornata viene fornito </a:t>
            </a:r>
            <a:r>
              <a:rPr lang="it-IT" sz="3100" dirty="0" err="1">
                <a:latin typeface="Calibri Light" panose="020F0302020204030204" pitchFamily="34" charset="0"/>
                <a:ea typeface="Calibri Light" panose="020F0302020204030204" pitchFamily="34" charset="0"/>
                <a:cs typeface="Calibri Light" panose="020F0302020204030204" pitchFamily="34" charset="0"/>
              </a:rPr>
              <a:t>packed</a:t>
            </a:r>
            <a:r>
              <a:rPr lang="it-IT" sz="3100" dirty="0">
                <a:latin typeface="Calibri Light" panose="020F0302020204030204" pitchFamily="34" charset="0"/>
                <a:ea typeface="Calibri Light" panose="020F0302020204030204" pitchFamily="34" charset="0"/>
                <a:cs typeface="Calibri Light" panose="020F0302020204030204" pitchFamily="34" charset="0"/>
              </a:rPr>
              <a:t> lunch.</a:t>
            </a:r>
          </a:p>
        </p:txBody>
      </p:sp>
      <p:pic>
        <p:nvPicPr>
          <p:cNvPr id="2" name="Picture 2" descr="vacanze-studio-gruppo-granbretagna-centri-lastrolabio-londra-greenwich-lastrolabio-23-600x450">
            <a:extLst>
              <a:ext uri="{FF2B5EF4-FFF2-40B4-BE49-F238E27FC236}">
                <a16:creationId xmlns:a16="http://schemas.microsoft.com/office/drawing/2014/main" id="{9D5BE22E-D4B7-8BAF-ADA8-5BBC3ED3E7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5558" y="628584"/>
            <a:ext cx="5715000" cy="4286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 name="Immagine 7" descr="Immagine 7"/>
          <p:cNvPicPr>
            <a:picLocks noChangeAspect="1"/>
          </p:cNvPicPr>
          <p:nvPr/>
        </p:nvPicPr>
        <p:blipFill>
          <a:blip r:embed="rId2"/>
          <a:stretch>
            <a:fillRect/>
          </a:stretch>
        </p:blipFill>
        <p:spPr>
          <a:xfrm>
            <a:off x="6455208" y="5205373"/>
            <a:ext cx="2182814" cy="1106488"/>
          </a:xfrm>
          <a:prstGeom prst="rect">
            <a:avLst/>
          </a:prstGeom>
          <a:ln w="12700">
            <a:miter lim="400000"/>
          </a:ln>
        </p:spPr>
      </p:pic>
      <p:pic>
        <p:nvPicPr>
          <p:cNvPr id="10" name="http://www.giuseppegreggiati.gov.it/j/images/DOWNLOAD-ARTICOLI/articoli_news/TRINITY/banner_trinity_greggiati.jpg" descr="http://www.giuseppegreggiati.gov.it/j/images/DOWNLOAD-ARTICOLI/articoli_news/TRINITY/banner_trinity_greggiati.jpg">
            <a:extLst>
              <a:ext uri="{FF2B5EF4-FFF2-40B4-BE49-F238E27FC236}">
                <a16:creationId xmlns:a16="http://schemas.microsoft.com/office/drawing/2014/main" id="{6BA37D4B-4EA9-4750-B35C-DD029DE7CCB5}"/>
              </a:ext>
            </a:extLst>
          </p:cNvPr>
          <p:cNvPicPr>
            <a:picLocks noChangeAspect="1"/>
          </p:cNvPicPr>
          <p:nvPr/>
        </p:nvPicPr>
        <p:blipFill>
          <a:blip r:embed="rId3"/>
          <a:stretch>
            <a:fillRect/>
          </a:stretch>
        </p:blipFill>
        <p:spPr>
          <a:xfrm>
            <a:off x="8878013" y="5300623"/>
            <a:ext cx="2746376" cy="915988"/>
          </a:xfrm>
          <a:prstGeom prst="rect">
            <a:avLst/>
          </a:prstGeom>
          <a:ln w="12700">
            <a:miter lim="400000"/>
          </a:ln>
        </p:spPr>
      </p:pic>
      <p:sp>
        <p:nvSpPr>
          <p:cNvPr id="3" name="Segnaposto contenuto 2">
            <a:extLst>
              <a:ext uri="{FF2B5EF4-FFF2-40B4-BE49-F238E27FC236}">
                <a16:creationId xmlns:a16="http://schemas.microsoft.com/office/drawing/2014/main" id="{917EE069-9A50-7085-806F-3F083F4B0A91}"/>
              </a:ext>
            </a:extLst>
          </p:cNvPr>
          <p:cNvSpPr>
            <a:spLocks noGrp="1"/>
          </p:cNvSpPr>
          <p:nvPr>
            <p:ph idx="1"/>
          </p:nvPr>
        </p:nvSpPr>
        <p:spPr>
          <a:xfrm>
            <a:off x="425306" y="806246"/>
            <a:ext cx="5500700" cy="4188542"/>
          </a:xfrm>
        </p:spPr>
        <p:txBody>
          <a:bodyPr>
            <a:normAutofit fontScale="92500" lnSpcReduction="10000"/>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DIDATTICA:</a:t>
            </a:r>
            <a:br>
              <a:rPr lang="it-IT" sz="2400" u="sng" dirty="0">
                <a:latin typeface="Calibri" panose="020F0502020204030204" pitchFamily="34" charset="0"/>
                <a:ea typeface="Calibri" panose="020F0502020204030204" pitchFamily="34" charset="0"/>
                <a:cs typeface="Calibri" panose="020F0502020204030204" pitchFamily="34" charset="0"/>
              </a:rPr>
            </a:b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SCUOLA: OXFORD INTERNATIONAL</a:t>
            </a:r>
          </a:p>
          <a:p>
            <a:r>
              <a:rPr lang="it-IT" dirty="0">
                <a:latin typeface="Calibri Light" panose="020F0302020204030204" pitchFamily="34" charset="0"/>
                <a:ea typeface="Calibri Light" panose="020F0302020204030204" pitchFamily="34" charset="0"/>
                <a:cs typeface="Calibri Light" panose="020F0302020204030204" pitchFamily="34" charset="0"/>
              </a:rPr>
              <a:t>15 ore di lezione a settimana</a:t>
            </a:r>
          </a:p>
          <a:p>
            <a:r>
              <a:rPr lang="it-IT" dirty="0">
                <a:latin typeface="Calibri Light" panose="020F0302020204030204" pitchFamily="34" charset="0"/>
                <a:ea typeface="Calibri Light" panose="020F0302020204030204" pitchFamily="34" charset="0"/>
                <a:cs typeface="Calibri Light" panose="020F0302020204030204" pitchFamily="34" charset="0"/>
              </a:rPr>
              <a:t>CORSO GENERAL</a:t>
            </a:r>
          </a:p>
          <a:p>
            <a:r>
              <a:rPr lang="it-IT" dirty="0">
                <a:latin typeface="Calibri Light" panose="020F0302020204030204" pitchFamily="34" charset="0"/>
                <a:ea typeface="Calibri Light" panose="020F0302020204030204" pitchFamily="34" charset="0"/>
                <a:cs typeface="Calibri Light" panose="020F0302020204030204" pitchFamily="34" charset="0"/>
              </a:rPr>
              <a:t>CORSO WORLD OF WORK:</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per gli studenti maggiori di 14 anni e livello linguistico minimo B1</a:t>
            </a:r>
          </a:p>
          <a:p>
            <a:r>
              <a:rPr lang="it-IT" dirty="0">
                <a:latin typeface="Calibri Light" panose="020F0302020204030204" pitchFamily="34" charset="0"/>
                <a:ea typeface="Calibri Light" panose="020F0302020204030204" pitchFamily="34" charset="0"/>
                <a:cs typeface="Calibri Light" panose="020F0302020204030204" pitchFamily="34" charset="0"/>
              </a:rPr>
              <a:t>Possibilità di iscriversi al TRINITY GESE EXAM </a:t>
            </a:r>
            <a:br>
              <a:rPr lang="it-IT" dirty="0">
                <a:latin typeface="Calibri Light" panose="020F0302020204030204" pitchFamily="34" charset="0"/>
                <a:ea typeface="Calibri Light" panose="020F0302020204030204" pitchFamily="34" charset="0"/>
                <a:cs typeface="Calibri Light" panose="020F0302020204030204" pitchFamily="34" charset="0"/>
              </a:rPr>
            </a:b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A corso completato verrà rilasciato </a:t>
            </a:r>
            <a:r>
              <a:rPr lang="it-IT" u="sng" dirty="0">
                <a:latin typeface="Calibri Light" panose="020F0302020204030204" pitchFamily="34" charset="0"/>
                <a:ea typeface="Calibri Light" panose="020F0302020204030204" pitchFamily="34" charset="0"/>
                <a:cs typeface="Calibri Light" panose="020F0302020204030204" pitchFamily="34" charset="0"/>
              </a:rPr>
              <a:t>l’attestato di frequenza.</a:t>
            </a:r>
          </a:p>
          <a:p>
            <a:endParaRPr lang="it-IT" dirty="0"/>
          </a:p>
        </p:txBody>
      </p:sp>
      <p:pic>
        <p:nvPicPr>
          <p:cNvPr id="2" name="Picture 2">
            <a:extLst>
              <a:ext uri="{FF2B5EF4-FFF2-40B4-BE49-F238E27FC236}">
                <a16:creationId xmlns:a16="http://schemas.microsoft.com/office/drawing/2014/main" id="{6D93DB9A-0905-C691-A768-697E3D9D83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0779" y="806246"/>
            <a:ext cx="6155915" cy="40969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C79341AF-326D-9C84-18FB-F01EF0DCCA21}"/>
              </a:ext>
            </a:extLst>
          </p:cNvPr>
          <p:cNvSpPr>
            <a:spLocks noGrp="1"/>
          </p:cNvSpPr>
          <p:nvPr>
            <p:ph idx="1"/>
          </p:nvPr>
        </p:nvSpPr>
        <p:spPr>
          <a:xfrm>
            <a:off x="378990" y="98323"/>
            <a:ext cx="5962817" cy="5761703"/>
          </a:xfrm>
        </p:spPr>
        <p:txBody>
          <a:bodyPr>
            <a:normAutofit/>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GITE:</a:t>
            </a:r>
            <a:br>
              <a:rPr lang="it-IT" sz="2400" u="sng" dirty="0">
                <a:latin typeface="Calibri" panose="020F0502020204030204" pitchFamily="34" charset="0"/>
                <a:ea typeface="Calibri" panose="020F0502020204030204" pitchFamily="34" charset="0"/>
                <a:cs typeface="Calibri" panose="020F0502020204030204" pitchFamily="34" charset="0"/>
              </a:rPr>
            </a:br>
            <a:br>
              <a:rPr lang="it-IT" sz="2400" u="sng" dirty="0">
                <a:latin typeface="Calibri" panose="020F0502020204030204" pitchFamily="34" charset="0"/>
                <a:ea typeface="Calibri" panose="020F0502020204030204" pitchFamily="34" charset="0"/>
                <a:cs typeface="Calibri" panose="020F0502020204030204" pitchFamily="34" charset="0"/>
              </a:rPr>
            </a:br>
            <a:r>
              <a:rPr lang="it-IT" sz="1800" b="0" i="0" u="none" strike="noStrike" baseline="0" dirty="0">
                <a:solidFill>
                  <a:srgbClr val="181818"/>
                </a:solidFill>
                <a:latin typeface="Calibri Light" panose="020F0302020204030204" pitchFamily="34" charset="0"/>
                <a:ea typeface="Calibri Light" panose="020F0302020204030204" pitchFamily="34" charset="0"/>
                <a:cs typeface="Calibri Light" panose="020F0302020204030204" pitchFamily="34" charset="0"/>
              </a:rPr>
              <a:t>Le escursioni costituiscono uno strumento didattico formidabile: si esplorano nuove realtà, si visitano luoghi di interesse e s’impara moltissimo sulla storia, le tradizioni, usi e costumi locali. </a:t>
            </a:r>
            <a:br>
              <a:rPr lang="it-IT" sz="2400" u="sng" dirty="0">
                <a:latin typeface="Calibri" panose="020F0502020204030204" pitchFamily="34" charset="0"/>
                <a:ea typeface="Calibri" panose="020F0502020204030204" pitchFamily="34" charset="0"/>
                <a:cs typeface="Calibri" panose="020F0502020204030204" pitchFamily="34" charset="0"/>
              </a:rPr>
            </a:br>
            <a:endParaRPr lang="it-IT" sz="800" u="sng" dirty="0">
              <a:latin typeface="Calibri" panose="020F0502020204030204" pitchFamily="34" charset="0"/>
              <a:ea typeface="Calibri" panose="020F0502020204030204" pitchFamily="34" charset="0"/>
              <a:cs typeface="Calibri" panose="020F0502020204030204" pitchFamily="34" charset="0"/>
            </a:endParaRPr>
          </a:p>
          <a:p>
            <a:r>
              <a:rPr lang="it-IT" sz="1800" dirty="0">
                <a:latin typeface="Calibri Light" panose="020F0302020204030204" pitchFamily="34" charset="0"/>
                <a:ea typeface="Calibri Light" panose="020F0302020204030204" pitchFamily="34" charset="0"/>
                <a:cs typeface="Calibri Light" panose="020F0302020204030204" pitchFamily="34" charset="0"/>
              </a:rPr>
              <a:t>6 gite di un’intera giornata</a:t>
            </a:r>
          </a:p>
          <a:p>
            <a:r>
              <a:rPr lang="it-IT" sz="1800" dirty="0">
                <a:latin typeface="Calibri Light" panose="020F0302020204030204" pitchFamily="34" charset="0"/>
                <a:ea typeface="Calibri Light" panose="020F0302020204030204" pitchFamily="34" charset="0"/>
                <a:cs typeface="Calibri Light" panose="020F0302020204030204" pitchFamily="34" charset="0"/>
              </a:rPr>
              <a:t>2 gite di mezza giornata in città</a:t>
            </a:r>
          </a:p>
          <a:p>
            <a:endParaRPr lang="it-IT" sz="100"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endParaRPr lang="it-IT" sz="1400" b="0" i="1">
              <a:solidFill>
                <a:srgbClr val="4A4E57"/>
              </a:solidFill>
              <a:effectLst/>
              <a:latin typeface="Nirmala UI" panose="020B0502040204020203" pitchFamily="34" charset="0"/>
              <a:ea typeface="Nirmala UI" panose="020B0502040204020203" pitchFamily="34" charset="0"/>
              <a:cs typeface="Nirmala UI" panose="020B0502040204020203" pitchFamily="34" charset="0"/>
            </a:endParaRPr>
          </a:p>
          <a:p>
            <a:pPr marL="0" indent="0" algn="l">
              <a:buNone/>
            </a:pPr>
            <a:r>
              <a:rPr lang="it-IT" sz="1400" b="0" i="1">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Le </a:t>
            </a: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gite potrebbero subire lievi variazioni prima della partenza.</a:t>
            </a:r>
            <a:br>
              <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b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Il programma definitivo verrà consegnato ai Capigruppo all’arrivo in loco.</a:t>
            </a:r>
            <a:endPar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endParaRPr>
          </a:p>
          <a:p>
            <a:pPr marL="0" indent="0">
              <a:buNone/>
            </a:pP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6" name="Immagine 5" descr="Immagine che contiene disegno, vestiti, schizzo, cartone animato&#10;&#10;Descrizione generata automaticamente">
            <a:extLst>
              <a:ext uri="{FF2B5EF4-FFF2-40B4-BE49-F238E27FC236}">
                <a16:creationId xmlns:a16="http://schemas.microsoft.com/office/drawing/2014/main" id="{A7118488-D06F-9902-C29E-F3CBDA3DD0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0996" y="2136672"/>
            <a:ext cx="1685004" cy="1685004"/>
          </a:xfrm>
          <a:prstGeom prst="rect">
            <a:avLst/>
          </a:prstGeom>
        </p:spPr>
      </p:pic>
      <p:pic>
        <p:nvPicPr>
          <p:cNvPr id="2050" name="Picture 2" descr="Big Ben">
            <a:extLst>
              <a:ext uri="{FF2B5EF4-FFF2-40B4-BE49-F238E27FC236}">
                <a16:creationId xmlns:a16="http://schemas.microsoft.com/office/drawing/2014/main" id="{81420967-B813-87FE-F56E-A2DC3072BA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9122" y="796414"/>
            <a:ext cx="5213553" cy="3910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13001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AA503-029D-97FA-8E99-98C5B0015C7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8C82C91-B894-2A1B-9F39-98757058FAC3}"/>
              </a:ext>
            </a:extLst>
          </p:cNvPr>
          <p:cNvSpPr>
            <a:spLocks noGrp="1"/>
          </p:cNvSpPr>
          <p:nvPr>
            <p:ph idx="1"/>
          </p:nvPr>
        </p:nvSpPr>
        <p:spPr>
          <a:xfrm>
            <a:off x="436457" y="985112"/>
            <a:ext cx="4124184" cy="3872023"/>
          </a:xfrm>
        </p:spPr>
        <p:txBody>
          <a:bodyPr>
            <a:normAutofit fontScale="92500"/>
          </a:bodyPr>
          <a:lstStyle/>
          <a:p>
            <a:pPr marL="0" indent="0">
              <a:buNone/>
            </a:pPr>
            <a:r>
              <a:rPr lang="it-IT" sz="2600" u="sng" dirty="0">
                <a:latin typeface="Calibri" panose="020F0502020204030204" pitchFamily="34" charset="0"/>
                <a:ea typeface="Calibri" panose="020F0502020204030204" pitchFamily="34" charset="0"/>
                <a:cs typeface="Calibri" panose="020F0502020204030204" pitchFamily="34" charset="0"/>
              </a:rPr>
              <a:t>LONDRA:</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r>
              <a:rPr lang="it-IT" sz="1800" dirty="0">
                <a:latin typeface="Calibri Light" panose="020F0302020204030204" pitchFamily="34" charset="0"/>
                <a:ea typeface="Calibri Light" panose="020F0302020204030204" pitchFamily="34" charset="0"/>
                <a:cs typeface="Calibri Light" panose="020F0302020204030204" pitchFamily="34" charset="0"/>
              </a:rPr>
              <a:t>Nel programma sono previste 4 gite di un’intera giornata alla scoperta della capitale, durante le quali gli </a:t>
            </a:r>
            <a:br>
              <a:rPr lang="it-IT" sz="1800" dirty="0">
                <a:latin typeface="Calibri Light" panose="020F0302020204030204" pitchFamily="34" charset="0"/>
                <a:ea typeface="Calibri Light" panose="020F0302020204030204" pitchFamily="34" charset="0"/>
                <a:cs typeface="Calibri Light" panose="020F0302020204030204" pitchFamily="34" charset="0"/>
              </a:rPr>
            </a:br>
            <a:r>
              <a:rPr lang="it-IT" sz="1800" dirty="0">
                <a:latin typeface="Calibri Light" panose="020F0302020204030204" pitchFamily="34" charset="0"/>
                <a:ea typeface="Calibri Light" panose="020F0302020204030204" pitchFamily="34" charset="0"/>
                <a:cs typeface="Calibri Light" panose="020F0302020204030204" pitchFamily="34" charset="0"/>
              </a:rPr>
              <a:t>activity leaders vi guideranno </a:t>
            </a:r>
            <a:r>
              <a:rPr lang="it-IT" sz="18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per visitare la </a:t>
            </a:r>
            <a:r>
              <a:rPr lang="it-IT" sz="18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TATE </a:t>
            </a:r>
            <a:r>
              <a:rPr lang="it-IT" sz="1800" b="1"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Modern</a:t>
            </a:r>
            <a:r>
              <a:rPr lang="it-IT" sz="18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effettuare il “</a:t>
            </a:r>
            <a:r>
              <a:rPr lang="it-IT" sz="1800" b="0"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Politics</a:t>
            </a:r>
            <a:r>
              <a:rPr lang="it-IT" sz="18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and Royalty Walking Tour”, visitare la </a:t>
            </a:r>
            <a:r>
              <a:rPr lang="it-IT" sz="18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National Gallery</a:t>
            </a:r>
            <a:r>
              <a:rPr lang="it-IT" sz="18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e fare shopping a </a:t>
            </a:r>
            <a:r>
              <a:rPr lang="it-IT" sz="18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Covent Garden</a:t>
            </a:r>
            <a:r>
              <a:rPr lang="it-IT" sz="18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visitare Hyde Park e il</a:t>
            </a:r>
            <a:r>
              <a:rPr lang="it-IT" sz="18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Science and Natural Museum</a:t>
            </a:r>
            <a:r>
              <a:rPr lang="it-IT" sz="18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visitare il </a:t>
            </a:r>
            <a:r>
              <a:rPr lang="it-IT" sz="18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British Museum</a:t>
            </a:r>
            <a:r>
              <a:rPr lang="it-IT" sz="18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e </a:t>
            </a:r>
            <a:r>
              <a:rPr lang="it-IT" sz="18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Camden </a:t>
            </a:r>
            <a:r>
              <a:rPr lang="it-IT" sz="18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e a fare una bellissima City Cruise sul fiume Tamigi.</a:t>
            </a:r>
            <a:endParaRPr lang="it-IT" sz="18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 name="image.jpeg" descr="image.jpeg">
            <a:extLst>
              <a:ext uri="{FF2B5EF4-FFF2-40B4-BE49-F238E27FC236}">
                <a16:creationId xmlns:a16="http://schemas.microsoft.com/office/drawing/2014/main" id="{9519B454-C3DE-8041-EA44-99584B9151A2}"/>
              </a:ext>
            </a:extLst>
          </p:cNvPr>
          <p:cNvPicPr>
            <a:picLocks noChangeAspect="1"/>
          </p:cNvPicPr>
          <p:nvPr/>
        </p:nvPicPr>
        <p:blipFill>
          <a:blip r:embed="rId2"/>
          <a:stretch>
            <a:fillRect/>
          </a:stretch>
        </p:blipFill>
        <p:spPr>
          <a:xfrm>
            <a:off x="5446980" y="755922"/>
            <a:ext cx="6308563" cy="4101213"/>
          </a:xfrm>
          <a:prstGeom prst="rect">
            <a:avLst/>
          </a:prstGeom>
          <a:ln w="12700">
            <a:miter lim="400000"/>
          </a:ln>
        </p:spPr>
      </p:pic>
    </p:spTree>
    <p:extLst>
      <p:ext uri="{BB962C8B-B14F-4D97-AF65-F5344CB8AC3E}">
        <p14:creationId xmlns:p14="http://schemas.microsoft.com/office/powerpoint/2010/main" val="404633997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504F3-8CD6-61CE-2144-3C1AEFB0C0D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08008F4-30FE-C203-5DB0-46B2ED51BBEB}"/>
              </a:ext>
            </a:extLst>
          </p:cNvPr>
          <p:cNvSpPr>
            <a:spLocks noGrp="1"/>
          </p:cNvSpPr>
          <p:nvPr>
            <p:ph idx="1"/>
          </p:nvPr>
        </p:nvSpPr>
        <p:spPr>
          <a:xfrm>
            <a:off x="436456" y="707922"/>
            <a:ext cx="2975337" cy="4699820"/>
          </a:xfrm>
        </p:spPr>
        <p:txBody>
          <a:bodyPr>
            <a:normAutofit fontScale="92500" lnSpcReduction="20000"/>
          </a:bodyPr>
          <a:lstStyle/>
          <a:p>
            <a:pPr marL="0" indent="0">
              <a:buNone/>
            </a:pPr>
            <a:r>
              <a:rPr lang="it-IT" sz="2600" u="sng" dirty="0">
                <a:latin typeface="Calibri" panose="020F0502020204030204" pitchFamily="34" charset="0"/>
                <a:ea typeface="Calibri" panose="020F0502020204030204" pitchFamily="34" charset="0"/>
                <a:cs typeface="Calibri" panose="020F0502020204030204" pitchFamily="34" charset="0"/>
              </a:rPr>
              <a:t>BRIGHTON:</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r>
              <a:rPr lang="it-IT" sz="2200" b="1" dirty="0">
                <a:latin typeface="Calibri Light" panose="020F0302020204030204" pitchFamily="34" charset="0"/>
                <a:ea typeface="Calibri Light" panose="020F0302020204030204" pitchFamily="34" charset="0"/>
                <a:cs typeface="Calibri Light" panose="020F0302020204030204" pitchFamily="34" charset="0"/>
              </a:rPr>
              <a:t>Brighton</a:t>
            </a:r>
            <a:r>
              <a:rPr lang="it-IT" sz="2200" dirty="0">
                <a:latin typeface="Calibri Light" panose="020F0302020204030204" pitchFamily="34" charset="0"/>
                <a:ea typeface="Calibri Light" panose="020F0302020204030204" pitchFamily="34" charset="0"/>
                <a:cs typeface="Calibri Light" panose="020F0302020204030204" pitchFamily="34" charset="0"/>
              </a:rPr>
              <a:t>, spesso chiamata </a:t>
            </a:r>
            <a:r>
              <a:rPr lang="it-IT" sz="2200" i="1" dirty="0">
                <a:latin typeface="Calibri Light" panose="020F0302020204030204" pitchFamily="34" charset="0"/>
                <a:ea typeface="Calibri Light" panose="020F0302020204030204" pitchFamily="34" charset="0"/>
                <a:cs typeface="Calibri Light" panose="020F0302020204030204" pitchFamily="34" charset="0"/>
              </a:rPr>
              <a:t>London on Sea </a:t>
            </a:r>
            <a:r>
              <a:rPr lang="it-IT" sz="2200" dirty="0">
                <a:latin typeface="Calibri Light" panose="020F0302020204030204" pitchFamily="34" charset="0"/>
                <a:ea typeface="Calibri Light" panose="020F0302020204030204" pitchFamily="34" charset="0"/>
                <a:cs typeface="Calibri Light" panose="020F0302020204030204" pitchFamily="34" charset="0"/>
              </a:rPr>
              <a:t>si trova nell'East Sussex. </a:t>
            </a:r>
            <a:r>
              <a:rPr lang="it-IT" sz="2200">
                <a:latin typeface="Calibri Light" panose="020F0302020204030204" pitchFamily="34" charset="0"/>
                <a:ea typeface="Calibri Light" panose="020F0302020204030204" pitchFamily="34" charset="0"/>
                <a:cs typeface="Calibri Light" panose="020F0302020204030204" pitchFamily="34" charset="0"/>
              </a:rPr>
              <a:t>E’ </a:t>
            </a:r>
            <a:r>
              <a:rPr lang="it-IT" sz="2200" dirty="0">
                <a:latin typeface="Calibri Light" panose="020F0302020204030204" pitchFamily="34" charset="0"/>
                <a:ea typeface="Calibri Light" panose="020F0302020204030204" pitchFamily="34" charset="0"/>
                <a:cs typeface="Calibri Light" panose="020F0302020204030204" pitchFamily="34" charset="0"/>
              </a:rPr>
              <a:t>una città eclettica, sempre in movimento, aperta a ogni tipo di cultura e ogni espressione personale. Gli activity leaders vi accompagneranno in un giro turistico della città e a visitare la torre panoramica </a:t>
            </a:r>
            <a:r>
              <a:rPr lang="it-IT" sz="2200" u="sng" dirty="0">
                <a:latin typeface="Calibri Light" panose="020F0302020204030204" pitchFamily="34" charset="0"/>
                <a:ea typeface="Calibri Light" panose="020F0302020204030204" pitchFamily="34" charset="0"/>
                <a:cs typeface="Calibri Light" panose="020F0302020204030204" pitchFamily="34" charset="0"/>
              </a:rPr>
              <a:t>Brighton i360</a:t>
            </a:r>
            <a:r>
              <a:rPr lang="it-IT" sz="2200" dirty="0">
                <a:latin typeface="Calibri Light" panose="020F0302020204030204" pitchFamily="34" charset="0"/>
                <a:ea typeface="Calibri Light" panose="020F0302020204030204" pitchFamily="34" charset="0"/>
                <a:cs typeface="Calibri Light" panose="020F0302020204030204" pitchFamily="34" charset="0"/>
              </a:rPr>
              <a:t> (ingresso incluso).</a:t>
            </a:r>
          </a:p>
          <a:p>
            <a:endParaRPr lang="it-IT" sz="2200" dirty="0"/>
          </a:p>
        </p:txBody>
      </p:sp>
      <p:pic>
        <p:nvPicPr>
          <p:cNvPr id="3074" name="Picture 2" descr="Pier di Brighton vacanza studio con L'astrolabio">
            <a:extLst>
              <a:ext uri="{FF2B5EF4-FFF2-40B4-BE49-F238E27FC236}">
                <a16:creationId xmlns:a16="http://schemas.microsoft.com/office/drawing/2014/main" id="{5EBC4304-FDDE-DDD1-2095-F467045FD4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3229" y="707922"/>
            <a:ext cx="6676719" cy="4292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5646628"/>
      </p:ext>
    </p:extLst>
  </p:cSld>
  <p:clrMapOvr>
    <a:masterClrMapping/>
  </p:clrMapOvr>
  <p:transition spd="slow">
    <p:push dir="u"/>
  </p:transition>
</p:sld>
</file>

<file path=ppt/theme/theme1.xml><?xml version="1.0" encoding="utf-8"?>
<a:theme xmlns:a="http://schemas.openxmlformats.org/drawingml/2006/main" name="Dividendi">
  <a:themeElements>
    <a:clrScheme name="Dividendi">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i">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Dividendi</Template>
  <TotalTime>1</TotalTime>
  <Words>1115</Words>
  <Application>Microsoft Office PowerPoint</Application>
  <PresentationFormat>Widescreen</PresentationFormat>
  <Paragraphs>80</Paragraphs>
  <Slides>16</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16</vt:i4>
      </vt:variant>
    </vt:vector>
  </HeadingPairs>
  <TitlesOfParts>
    <vt:vector size="23" baseType="lpstr">
      <vt:lpstr>Calibri</vt:lpstr>
      <vt:lpstr>Calibri Light</vt:lpstr>
      <vt:lpstr>Cavolini</vt:lpstr>
      <vt:lpstr>Gill Sans MT</vt:lpstr>
      <vt:lpstr>Nirmala UI</vt:lpstr>
      <vt:lpstr>Wingdings 2</vt:lpstr>
      <vt:lpstr>Dividendi</vt:lpstr>
      <vt:lpstr>Presentazione standard di PowerPoint</vt:lpstr>
      <vt:lpstr>LONDRA – GREENWICH UNIVERSITY 2025</vt:lpstr>
      <vt:lpstr>Presentazione standard di PowerPoint</vt:lpstr>
      <vt:lpst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LONDRA Greenwich  </vt:lpstr>
      <vt:lpstr>COME ISCRIVERSI</vt:lpstr>
      <vt:lpstr>OFFERTE SPECIALI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Marca</dc:creator>
  <cp:lastModifiedBy>Silvia Ferrari</cp:lastModifiedBy>
  <cp:revision>1</cp:revision>
  <dcterms:modified xsi:type="dcterms:W3CDTF">2024-12-11T16:48:30Z</dcterms:modified>
</cp:coreProperties>
</file>