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8"/>
  </p:notesMasterIdLst>
  <p:sldIdLst>
    <p:sldId id="258" r:id="rId2"/>
    <p:sldId id="296" r:id="rId3"/>
    <p:sldId id="295" r:id="rId4"/>
    <p:sldId id="257" r:id="rId5"/>
    <p:sldId id="260" r:id="rId6"/>
    <p:sldId id="259" r:id="rId7"/>
    <p:sldId id="269" r:id="rId8"/>
    <p:sldId id="292" r:id="rId9"/>
    <p:sldId id="293" r:id="rId10"/>
    <p:sldId id="301" r:id="rId11"/>
    <p:sldId id="294" r:id="rId12"/>
    <p:sldId id="285" r:id="rId13"/>
    <p:sldId id="302" r:id="rId14"/>
    <p:sldId id="299" r:id="rId15"/>
    <p:sldId id="298"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modTransition">
        <pc:chgData name="Emanuela Marca" userId="b9e67590-a423-466d-821f-072eaf8759cc" providerId="ADAL" clId="{D25615BC-513B-466B-AA77-B3ED043C9E88}" dt="2024-10-30T10:52:06.386" v="3241"/>
        <pc:sldMkLst>
          <pc:docMk/>
          <pc:sldMk cId="557908453" sldId="291"/>
        </pc:sldMkLst>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Emanuela Marca" userId="b9e67590-a423-466d-821f-072eaf8759cc" providerId="ADAL" clId="{D3B00C3B-88AA-4FF5-9DEA-BBF54532C368}"/>
    <pc:docChg chg="undo custSel modSld">
      <pc:chgData name="Emanuela Marca" userId="b9e67590-a423-466d-821f-072eaf8759cc" providerId="ADAL" clId="{D3B00C3B-88AA-4FF5-9DEA-BBF54532C368}" dt="2024-10-31T09:29:31.937" v="1219" actId="478"/>
      <pc:docMkLst>
        <pc:docMk/>
      </pc:docMkLst>
      <pc:sldChg chg="addSp delSp modSp mod">
        <pc:chgData name="Emanuela Marca" userId="b9e67590-a423-466d-821f-072eaf8759cc" providerId="ADAL" clId="{D3B00C3B-88AA-4FF5-9DEA-BBF54532C368}" dt="2024-10-31T08:49:35.749" v="184" actId="1076"/>
        <pc:sldMkLst>
          <pc:docMk/>
          <pc:sldMk cId="0" sldId="257"/>
        </pc:sldMkLst>
        <pc:spChg chg="mod">
          <ac:chgData name="Emanuela Marca" userId="b9e67590-a423-466d-821f-072eaf8759cc" providerId="ADAL" clId="{D3B00C3B-88AA-4FF5-9DEA-BBF54532C368}" dt="2024-10-31T08:49:00.388" v="181" actId="20577"/>
          <ac:spMkLst>
            <pc:docMk/>
            <pc:sldMk cId="0" sldId="257"/>
            <ac:spMk id="5" creationId="{8257BA7E-D798-1EA3-CDC0-6F9DECED0355}"/>
          </ac:spMkLst>
        </pc:sp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ldChg>
      <pc:sldChg chg="addSp delSp modSp mod">
        <pc:chgData name="Emanuela Marca" userId="b9e67590-a423-466d-821f-072eaf8759cc" providerId="ADAL" clId="{D3B00C3B-88AA-4FF5-9DEA-BBF54532C368}" dt="2024-10-31T08:50:52.330" v="199" actId="1076"/>
        <pc:sldMkLst>
          <pc:docMk/>
          <pc:sldMk cId="0" sldId="260"/>
        </pc:sldMkLst>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sldChg>
      <pc:sldChg chg="addSp delSp modSp mod">
        <pc:chgData name="Emanuela Marca" userId="b9e67590-a423-466d-821f-072eaf8759cc" providerId="ADAL" clId="{D3B00C3B-88AA-4FF5-9DEA-BBF54532C368}" dt="2024-10-31T09:19:54.463" v="995" actId="1076"/>
        <pc:sldMkLst>
          <pc:docMk/>
          <pc:sldMk cId="0" sldId="268"/>
        </pc:sldMkLst>
      </pc:sldChg>
      <pc:sldChg chg="addSp delSp modSp mod">
        <pc:chgData name="Emanuela Marca" userId="b9e67590-a423-466d-821f-072eaf8759cc" providerId="ADAL" clId="{D3B00C3B-88AA-4FF5-9DEA-BBF54532C368}" dt="2024-10-31T09:08:55.141" v="425" actId="20577"/>
        <pc:sldMkLst>
          <pc:docMk/>
          <pc:sldMk cId="816130011" sldId="269"/>
        </pc:sldMkLst>
        <pc:spChg chg="mod">
          <ac:chgData name="Emanuela Marca" userId="b9e67590-a423-466d-821f-072eaf8759cc" providerId="ADAL" clId="{D3B00C3B-88AA-4FF5-9DEA-BBF54532C368}" dt="2024-10-31T09:08:55.141" v="425" actId="20577"/>
          <ac:spMkLst>
            <pc:docMk/>
            <pc:sldMk cId="816130011" sldId="269"/>
            <ac:spMk id="5" creationId="{C79341AF-326D-9C84-18FB-F01EF0DCCA21}"/>
          </ac:spMkLst>
        </pc:sp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sldChg>
      <pc:sldChg chg="modSp mod">
        <pc:chgData name="Emanuela Marca" userId="b9e67590-a423-466d-821f-072eaf8759cc" providerId="ADAL" clId="{D3B00C3B-88AA-4FF5-9DEA-BBF54532C368}" dt="2024-10-31T08:44:37.406" v="85" actId="113"/>
        <pc:sldMkLst>
          <pc:docMk/>
          <pc:sldMk cId="557908453" sldId="291"/>
        </pc:sldMkLst>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8:46.482" v="12" actId="1076"/>
        <pc:sldMkLst>
          <pc:docMk/>
          <pc:sldMk cId="0" sldId="259"/>
        </pc:sldMkLst>
      </pc:sldChg>
      <pc:sldChg chg="modSp mod">
        <pc:chgData name="Silvia Ferrari" userId="9ce1c88a-8045-47af-8589-8ffbfaf5df58" providerId="ADAL" clId="{F4F9EFAE-B17D-409C-BACA-1F1659DC64D9}" dt="2022-01-10T16:48:51.562" v="14" actId="20577"/>
        <pc:sldMkLst>
          <pc:docMk/>
          <pc:sldMk cId="0" sldId="260"/>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addSp delSp modSp mod">
        <pc:chgData name="Silvia Ferrari" userId="9ce1c88a-8045-47af-8589-8ffbfaf5df58" providerId="ADAL" clId="{F4F9EFAE-B17D-409C-BACA-1F1659DC64D9}" dt="2022-01-10T16:50:50.906" v="37" actId="1076"/>
        <pc:sldMkLst>
          <pc:docMk/>
          <pc:sldMk cId="0" sldId="272"/>
        </pc:sldMkLst>
      </pc:sldChg>
      <pc:sldChg chg="addSp delSp modSp mod">
        <pc:chgData name="Silvia Ferrari" userId="9ce1c88a-8045-47af-8589-8ffbfaf5df58" providerId="ADAL" clId="{F4F9EFAE-B17D-409C-BACA-1F1659DC64D9}" dt="2022-01-10T16:50:39.855" v="32"/>
        <pc:sldMkLst>
          <pc:docMk/>
          <pc:sldMk cId="0" sldId="285"/>
        </pc:sldMkLst>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docChgLst>
    <pc:chgData name="Silvia Ferrari" userId="9ce1c88a-8045-47af-8589-8ffbfaf5df58" providerId="ADAL" clId="{17D0B254-B7ED-4758-B7C3-F1215B99B73E}"/>
    <pc:docChg chg="modSld">
      <pc:chgData name="Silvia Ferrari" userId="9ce1c88a-8045-47af-8589-8ffbfaf5df58" providerId="ADAL" clId="{17D0B254-B7ED-4758-B7C3-F1215B99B73E}" dt="2024-12-11T16:46:22.607" v="71" actId="20577"/>
      <pc:docMkLst>
        <pc:docMk/>
      </pc:docMkLst>
      <pc:sldChg chg="modSp mod">
        <pc:chgData name="Silvia Ferrari" userId="9ce1c88a-8045-47af-8589-8ffbfaf5df58" providerId="ADAL" clId="{17D0B254-B7ED-4758-B7C3-F1215B99B73E}" dt="2024-12-11T16:46:22.607" v="71" actId="20577"/>
        <pc:sldMkLst>
          <pc:docMk/>
          <pc:sldMk cId="816130011" sldId="269"/>
        </pc:sldMkLst>
        <pc:spChg chg="mod">
          <ac:chgData name="Silvia Ferrari" userId="9ce1c88a-8045-47af-8589-8ffbfaf5df58" providerId="ADAL" clId="{17D0B254-B7ED-4758-B7C3-F1215B99B73E}" dt="2024-12-11T16:46:22.607" v="71" actId="20577"/>
          <ac:spMkLst>
            <pc:docMk/>
            <pc:sldMk cId="816130011" sldId="269"/>
            <ac:spMk id="5" creationId="{C79341AF-326D-9C84-18FB-F01EF0DCCA21}"/>
          </ac:spMkLst>
        </pc:spChg>
      </pc:sldChg>
    </pc:docChg>
  </pc:docChgLst>
  <pc:docChgLst>
    <pc:chgData name="Emanuela Marca" userId="b9e67590-a423-466d-821f-072eaf8759cc" providerId="ADAL" clId="{452F849C-47B2-44C2-AB10-E73414569A50}"/>
    <pc:docChg chg="undo redo custSel addSld modSld sldOrd">
      <pc:chgData name="Emanuela Marca" userId="b9e67590-a423-466d-821f-072eaf8759cc" providerId="ADAL" clId="{452F849C-47B2-44C2-AB10-E73414569A50}" dt="2024-11-04T14:43:25.912" v="2373" actId="14100"/>
      <pc:docMkLst>
        <pc:docMk/>
      </pc:docMkLst>
      <pc:sldChg chg="addSp delSp modSp mod">
        <pc:chgData name="Emanuela Marca" userId="b9e67590-a423-466d-821f-072eaf8759cc" providerId="ADAL" clId="{452F849C-47B2-44C2-AB10-E73414569A50}" dt="2024-10-31T15:59:09.404" v="972" actId="403"/>
        <pc:sldMkLst>
          <pc:docMk/>
          <pc:sldMk cId="0" sldId="257"/>
        </pc:sldMkLst>
        <pc:spChg chg="mod">
          <ac:chgData name="Emanuela Marca" userId="b9e67590-a423-466d-821f-072eaf8759cc" providerId="ADAL" clId="{452F849C-47B2-44C2-AB10-E73414569A50}" dt="2024-10-31T15:10:28.923" v="0"/>
          <ac:spMkLst>
            <pc:docMk/>
            <pc:sldMk cId="0" sldId="257"/>
            <ac:spMk id="4" creationId="{4B53698A-0CD3-C634-FAED-351C3B6DDC68}"/>
          </ac:spMkLst>
        </pc:spChg>
        <pc:spChg chg="mod">
          <ac:chgData name="Emanuela Marca" userId="b9e67590-a423-466d-821f-072eaf8759cc" providerId="ADAL" clId="{452F849C-47B2-44C2-AB10-E73414569A50}" dt="2024-10-31T15:59:09.404" v="972" actId="403"/>
          <ac:spMkLst>
            <pc:docMk/>
            <pc:sldMk cId="0" sldId="257"/>
            <ac:spMk id="5" creationId="{8257BA7E-D798-1EA3-CDC0-6F9DECED0355}"/>
          </ac:spMkLst>
        </pc:spChg>
      </pc:sldChg>
      <pc:sldChg chg="addSp delSp modSp mod">
        <pc:chgData name="Emanuela Marca" userId="b9e67590-a423-466d-821f-072eaf8759cc" providerId="ADAL" clId="{452F849C-47B2-44C2-AB10-E73414569A50}" dt="2024-11-04T10:38:36.908" v="1019" actId="113"/>
        <pc:sldMkLst>
          <pc:docMk/>
          <pc:sldMk cId="0" sldId="258"/>
        </pc:sldMkLst>
        <pc:spChg chg="mod">
          <ac:chgData name="Emanuela Marca" userId="b9e67590-a423-466d-821f-072eaf8759cc" providerId="ADAL" clId="{452F849C-47B2-44C2-AB10-E73414569A50}" dt="2024-11-04T10:38:36.908" v="1019" actId="113"/>
          <ac:spMkLst>
            <pc:docMk/>
            <pc:sldMk cId="0" sldId="258"/>
            <ac:spMk id="6" creationId="{63728FF8-8F52-C469-69A2-31CCF1958CE4}"/>
          </ac:spMkLst>
        </pc:spChg>
        <pc:picChg chg="add mod">
          <ac:chgData name="Emanuela Marca" userId="b9e67590-a423-466d-821f-072eaf8759cc" providerId="ADAL" clId="{452F849C-47B2-44C2-AB10-E73414569A50}" dt="2024-11-04T10:37:09.060" v="1000" actId="1076"/>
          <ac:picMkLst>
            <pc:docMk/>
            <pc:sldMk cId="0" sldId="258"/>
            <ac:picMk id="4" creationId="{D71A84C8-FCE7-2351-D970-7642DC4551A7}"/>
          </ac:picMkLst>
        </pc:picChg>
      </pc:sldChg>
      <pc:sldChg chg="addSp delSp modSp mod">
        <pc:chgData name="Emanuela Marca" userId="b9e67590-a423-466d-821f-072eaf8759cc" providerId="ADAL" clId="{452F849C-47B2-44C2-AB10-E73414569A50}" dt="2024-10-31T15:28:40.282" v="552" actId="1076"/>
        <pc:sldMkLst>
          <pc:docMk/>
          <pc:sldMk cId="0" sldId="259"/>
        </pc:sldMkLst>
      </pc:sldChg>
      <pc:sldChg chg="addSp delSp modSp mod">
        <pc:chgData name="Emanuela Marca" userId="b9e67590-a423-466d-821f-072eaf8759cc" providerId="ADAL" clId="{452F849C-47B2-44C2-AB10-E73414569A50}" dt="2024-11-04T10:49:51.781" v="1082" actId="1076"/>
        <pc:sldMkLst>
          <pc:docMk/>
          <pc:sldMk cId="0" sldId="260"/>
        </pc:sldMkLst>
        <pc:spChg chg="mod">
          <ac:chgData name="Emanuela Marca" userId="b9e67590-a423-466d-821f-072eaf8759cc" providerId="ADAL" clId="{452F849C-47B2-44C2-AB10-E73414569A50}" dt="2024-11-04T10:49:43.557" v="1079" actId="1076"/>
          <ac:spMkLst>
            <pc:docMk/>
            <pc:sldMk cId="0" sldId="260"/>
            <ac:spMk id="3" creationId="{1DD07556-D093-0907-B75A-68B05D2DDA59}"/>
          </ac:spMkLst>
        </pc:spChg>
      </pc:sldChg>
      <pc:sldChg chg="modSp mod">
        <pc:chgData name="Emanuela Marca" userId="b9e67590-a423-466d-821f-072eaf8759cc" providerId="ADAL" clId="{452F849C-47B2-44C2-AB10-E73414569A50}" dt="2024-10-31T15:54:43.454" v="905" actId="20577"/>
        <pc:sldMkLst>
          <pc:docMk/>
          <pc:sldMk cId="0" sldId="268"/>
        </pc:sldMkLst>
      </pc:sldChg>
      <pc:sldChg chg="addSp delSp modSp mod">
        <pc:chgData name="Emanuela Marca" userId="b9e67590-a423-466d-821f-072eaf8759cc" providerId="ADAL" clId="{452F849C-47B2-44C2-AB10-E73414569A50}" dt="2024-11-04T10:53:42.560" v="1148" actId="1076"/>
        <pc:sldMkLst>
          <pc:docMk/>
          <pc:sldMk cId="816130011" sldId="269"/>
        </pc:sldMkLst>
        <pc:spChg chg="mod">
          <ac:chgData name="Emanuela Marca" userId="b9e67590-a423-466d-821f-072eaf8759cc" providerId="ADAL" clId="{452F849C-47B2-44C2-AB10-E73414569A50}" dt="2024-11-04T10:53:25.163" v="1142" actId="20577"/>
          <ac:spMkLst>
            <pc:docMk/>
            <pc:sldMk cId="816130011" sldId="269"/>
            <ac:spMk id="5" creationId="{C79341AF-326D-9C84-18FB-F01EF0DCCA21}"/>
          </ac:spMkLst>
        </pc:spChg>
        <pc:picChg chg="mod">
          <ac:chgData name="Emanuela Marca" userId="b9e67590-a423-466d-821f-072eaf8759cc" providerId="ADAL" clId="{452F849C-47B2-44C2-AB10-E73414569A50}" dt="2024-11-04T10:53:42.560" v="1148" actId="1076"/>
          <ac:picMkLst>
            <pc:docMk/>
            <pc:sldMk cId="816130011" sldId="269"/>
            <ac:picMk id="6" creationId="{A7118488-D06F-9902-C29E-F3CBDA3DD04A}"/>
          </ac:picMkLst>
        </pc:picChg>
        <pc:picChg chg="add mod">
          <ac:chgData name="Emanuela Marca" userId="b9e67590-a423-466d-821f-072eaf8759cc" providerId="ADAL" clId="{452F849C-47B2-44C2-AB10-E73414569A50}" dt="2024-11-04T10:52:31.188" v="1125" actId="1076"/>
          <ac:picMkLst>
            <pc:docMk/>
            <pc:sldMk cId="816130011" sldId="269"/>
            <ac:picMk id="2050" creationId="{81420967-B813-87FE-F56E-A2DC3072BAF9}"/>
          </ac:picMkLst>
        </pc:picChg>
      </pc:sldChg>
      <pc:sldChg chg="addSp delSp modSp mod">
        <pc:chgData name="Emanuela Marca" userId="b9e67590-a423-466d-821f-072eaf8759cc" providerId="ADAL" clId="{452F849C-47B2-44C2-AB10-E73414569A50}" dt="2024-10-31T15:40:39.521" v="903" actId="1076"/>
        <pc:sldMkLst>
          <pc:docMk/>
          <pc:sldMk cId="0" sldId="285"/>
        </pc:sldMkLst>
      </pc:sldChg>
      <pc:sldChg chg="addSp delSp modSp mod ord">
        <pc:chgData name="Emanuela Marca" userId="b9e67590-a423-466d-821f-072eaf8759cc" providerId="ADAL" clId="{452F849C-47B2-44C2-AB10-E73414569A50}" dt="2024-11-04T10:44:17.372" v="1067" actId="1076"/>
        <pc:sldMkLst>
          <pc:docMk/>
          <pc:sldMk cId="557908453" sldId="291"/>
        </pc:sldMkLst>
      </pc:sldChg>
      <pc:sldChg chg="addSp delSp modSp mod">
        <pc:chgData name="Emanuela Marca" userId="b9e67590-a423-466d-821f-072eaf8759cc" providerId="ADAL" clId="{452F849C-47B2-44C2-AB10-E73414569A50}" dt="2024-10-31T15:38:57.780" v="893" actId="1076"/>
        <pc:sldMkLst>
          <pc:docMk/>
          <pc:sldMk cId="2555646628" sldId="293"/>
        </pc:sldMkLst>
        <pc:spChg chg="mod">
          <ac:chgData name="Emanuela Marca" userId="b9e67590-a423-466d-821f-072eaf8759cc" providerId="ADAL" clId="{452F849C-47B2-44C2-AB10-E73414569A50}" dt="2024-10-31T15:38:26.799" v="888" actId="27636"/>
          <ac:spMkLst>
            <pc:docMk/>
            <pc:sldMk cId="2555646628" sldId="293"/>
            <ac:spMk id="3" creationId="{308008F4-30FE-C203-5DB0-46B2ED51BBEB}"/>
          </ac:spMkLst>
        </pc:spChg>
        <pc:picChg chg="add mod">
          <ac:chgData name="Emanuela Marca" userId="b9e67590-a423-466d-821f-072eaf8759cc" providerId="ADAL" clId="{452F849C-47B2-44C2-AB10-E73414569A50}" dt="2024-10-31T15:38:57.780" v="893" actId="1076"/>
          <ac:picMkLst>
            <pc:docMk/>
            <pc:sldMk cId="2555646628" sldId="293"/>
            <ac:picMk id="3074" creationId="{5EBC4304-FDDE-DDD1-2095-F467045FD42A}"/>
          </ac:picMkLst>
        </pc:picChg>
      </pc:sldChg>
      <pc:sldChg chg="addSp delSp modSp mod">
        <pc:chgData name="Emanuela Marca" userId="b9e67590-a423-466d-821f-072eaf8759cc" providerId="ADAL" clId="{452F849C-47B2-44C2-AB10-E73414569A50}" dt="2024-10-31T15:39:23.085" v="899" actId="1076"/>
        <pc:sldMkLst>
          <pc:docMk/>
          <pc:sldMk cId="1421323214" sldId="294"/>
        </pc:sldMkLst>
      </pc:sldChg>
      <pc:sldChg chg="modSp add mod">
        <pc:chgData name="Emanuela Marca" userId="b9e67590-a423-466d-821f-072eaf8759cc" providerId="ADAL" clId="{452F849C-47B2-44C2-AB10-E73414569A50}" dt="2024-11-04T10:49:18.580" v="1078" actId="2711"/>
        <pc:sldMkLst>
          <pc:docMk/>
          <pc:sldMk cId="99856827" sldId="295"/>
        </pc:sldMkLst>
        <pc:spChg chg="mod">
          <ac:chgData name="Emanuela Marca" userId="b9e67590-a423-466d-821f-072eaf8759cc" providerId="ADAL" clId="{452F849C-47B2-44C2-AB10-E73414569A50}" dt="2024-11-04T10:49:18.580" v="1078" actId="2711"/>
          <ac:spMkLst>
            <pc:docMk/>
            <pc:sldMk cId="99856827" sldId="295"/>
            <ac:spMk id="6" creationId="{F4E104F6-E8F0-23A7-7D64-3055362B55E1}"/>
          </ac:spMkLst>
        </pc:spChg>
      </pc:sldChg>
      <pc:sldChg chg="add">
        <pc:chgData name="Emanuela Marca" userId="b9e67590-a423-466d-821f-072eaf8759cc" providerId="ADAL" clId="{452F849C-47B2-44C2-AB10-E73414569A50}" dt="2024-11-04T10:39:45.505" v="1020" actId="2890"/>
        <pc:sldMkLst>
          <pc:docMk/>
          <pc:sldMk cId="2608053628" sldId="296"/>
        </pc:sldMkLst>
      </pc:sldChg>
      <pc:sldChg chg="addSp delSp modSp add mod ord">
        <pc:chgData name="Emanuela Marca" userId="b9e67590-a423-466d-821f-072eaf8759cc" providerId="ADAL" clId="{452F849C-47B2-44C2-AB10-E73414569A50}" dt="2024-11-04T14:37:59.350" v="2273" actId="1076"/>
        <pc:sldMkLst>
          <pc:docMk/>
          <pc:sldMk cId="3614623119" sldId="297"/>
        </pc:sldMkLst>
      </pc:sldChg>
      <pc:sldChg chg="addSp delSp modSp add mod">
        <pc:chgData name="Emanuela Marca" userId="b9e67590-a423-466d-821f-072eaf8759cc" providerId="ADAL" clId="{452F849C-47B2-44C2-AB10-E73414569A50}" dt="2024-11-04T14:13:33.016" v="1526" actId="1076"/>
        <pc:sldMkLst>
          <pc:docMk/>
          <pc:sldMk cId="3039327479" sldId="298"/>
        </pc:sldMkLst>
        <pc:spChg chg="mod">
          <ac:chgData name="Emanuela Marca" userId="b9e67590-a423-466d-821f-072eaf8759cc" providerId="ADAL" clId="{452F849C-47B2-44C2-AB10-E73414569A50}" dt="2024-11-04T14:05:18.317" v="1266" actId="20577"/>
          <ac:spMkLst>
            <pc:docMk/>
            <pc:sldMk cId="3039327479" sldId="298"/>
            <ac:spMk id="2" creationId="{1E8BA036-BBF2-D9A9-6D5E-230E3B5D4C61}"/>
          </ac:spMkLst>
        </pc:spChg>
        <pc:spChg chg="mod">
          <ac:chgData name="Emanuela Marca" userId="b9e67590-a423-466d-821f-072eaf8759cc" providerId="ADAL" clId="{452F849C-47B2-44C2-AB10-E73414569A50}" dt="2024-11-04T14:13:33.016" v="1526" actId="1076"/>
          <ac:spMkLst>
            <pc:docMk/>
            <pc:sldMk cId="3039327479" sldId="298"/>
            <ac:spMk id="3" creationId="{F26BBBF3-8701-39E8-4FE9-FC30E19E5DBB}"/>
          </ac:spMkLst>
        </pc:spChg>
        <pc:spChg chg="add mod">
          <ac:chgData name="Emanuela Marca" userId="b9e67590-a423-466d-821f-072eaf8759cc" providerId="ADAL" clId="{452F849C-47B2-44C2-AB10-E73414569A50}" dt="2024-11-04T14:13:01.270" v="1524" actId="403"/>
          <ac:spMkLst>
            <pc:docMk/>
            <pc:sldMk cId="3039327479" sldId="298"/>
            <ac:spMk id="4" creationId="{2C543B7E-A4FD-723D-5DA0-82A89DAFA4A9}"/>
          </ac:spMkLst>
        </pc:spChg>
      </pc:sldChg>
      <pc:sldChg chg="addSp delSp modSp add mod">
        <pc:chgData name="Emanuela Marca" userId="b9e67590-a423-466d-821f-072eaf8759cc" providerId="ADAL" clId="{452F849C-47B2-44C2-AB10-E73414569A50}" dt="2024-11-04T14:20:17.055" v="1537" actId="1076"/>
        <pc:sldMkLst>
          <pc:docMk/>
          <pc:sldMk cId="2806121081" sldId="299"/>
        </pc:sldMkLst>
        <pc:spChg chg="mod">
          <ac:chgData name="Emanuela Marca" userId="b9e67590-a423-466d-821f-072eaf8759cc" providerId="ADAL" clId="{452F849C-47B2-44C2-AB10-E73414569A50}" dt="2024-11-04T14:20:11.554" v="1533" actId="1076"/>
          <ac:spMkLst>
            <pc:docMk/>
            <pc:sldMk cId="2806121081" sldId="299"/>
            <ac:spMk id="3" creationId="{8820F6D7-52E5-EA94-581A-0F3C4F060112}"/>
          </ac:spMkLst>
        </pc:spChg>
        <pc:picChg chg="add mod">
          <ac:chgData name="Emanuela Marca" userId="b9e67590-a423-466d-821f-072eaf8759cc" providerId="ADAL" clId="{452F849C-47B2-44C2-AB10-E73414569A50}" dt="2024-11-04T14:20:17.055" v="1537" actId="1076"/>
          <ac:picMkLst>
            <pc:docMk/>
            <pc:sldMk cId="2806121081" sldId="299"/>
            <ac:picMk id="2050" creationId="{0E0BEBA0-FDF8-85A3-5198-B6EAF695872B}"/>
          </ac:picMkLst>
        </pc:picChg>
      </pc:sldChg>
      <pc:sldChg chg="addSp delSp modSp add mod ord">
        <pc:chgData name="Emanuela Marca" userId="b9e67590-a423-466d-821f-072eaf8759cc" providerId="ADAL" clId="{452F849C-47B2-44C2-AB10-E73414569A50}" dt="2024-11-04T14:43:25.912" v="2373" actId="14100"/>
        <pc:sldMkLst>
          <pc:docMk/>
          <pc:sldMk cId="2793736460" sldId="300"/>
        </pc:sldMkLst>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Emanuela Marca" userId="b9e67590-a423-466d-821f-072eaf8759cc" providerId="ADAL" clId="{EFA5CCC0-A0A5-4718-842E-3E7E990107C3}"/>
    <pc:docChg chg="undo redo custSel addSld delSld modSld sldOrd">
      <pc:chgData name="Emanuela Marca" userId="b9e67590-a423-466d-821f-072eaf8759cc" providerId="ADAL" clId="{EFA5CCC0-A0A5-4718-842E-3E7E990107C3}" dt="2024-11-20T09:18:57.376" v="411" actId="20577"/>
      <pc:docMkLst>
        <pc:docMk/>
      </pc:docMkLst>
      <pc:sldChg chg="modSp mod">
        <pc:chgData name="Emanuela Marca" userId="b9e67590-a423-466d-821f-072eaf8759cc" providerId="ADAL" clId="{EFA5CCC0-A0A5-4718-842E-3E7E990107C3}" dt="2024-11-20T09:18:57.376" v="411" actId="20577"/>
        <pc:sldMkLst>
          <pc:docMk/>
          <pc:sldMk cId="0" sldId="257"/>
        </pc:sldMkLst>
        <pc:spChg chg="mod">
          <ac:chgData name="Emanuela Marca" userId="b9e67590-a423-466d-821f-072eaf8759cc" providerId="ADAL" clId="{EFA5CCC0-A0A5-4718-842E-3E7E990107C3}" dt="2024-11-20T09:18:57.376" v="411" actId="20577"/>
          <ac:spMkLst>
            <pc:docMk/>
            <pc:sldMk cId="0" sldId="257"/>
            <ac:spMk id="5" creationId="{8257BA7E-D798-1EA3-CDC0-6F9DECED0355}"/>
          </ac:spMkLst>
        </pc:spChg>
      </pc:sldChg>
      <pc:sldChg chg="addSp delSp modSp mod">
        <pc:chgData name="Emanuela Marca" userId="b9e67590-a423-466d-821f-072eaf8759cc" providerId="ADAL" clId="{EFA5CCC0-A0A5-4718-842E-3E7E990107C3}" dt="2024-11-08T10:35:47.911" v="125" actId="1076"/>
        <pc:sldMkLst>
          <pc:docMk/>
          <pc:sldMk cId="0" sldId="260"/>
        </pc:sldMkLst>
        <pc:spChg chg="mod">
          <ac:chgData name="Emanuela Marca" userId="b9e67590-a423-466d-821f-072eaf8759cc" providerId="ADAL" clId="{EFA5CCC0-A0A5-4718-842E-3E7E990107C3}" dt="2024-11-08T10:35:11.478" v="118" actId="2711"/>
          <ac:spMkLst>
            <pc:docMk/>
            <pc:sldMk cId="0" sldId="260"/>
            <ac:spMk id="3" creationId="{1DD07556-D093-0907-B75A-68B05D2DDA59}"/>
          </ac:spMkLst>
        </pc:spChg>
        <pc:picChg chg="add mod">
          <ac:chgData name="Emanuela Marca" userId="b9e67590-a423-466d-821f-072eaf8759cc" providerId="ADAL" clId="{EFA5CCC0-A0A5-4718-842E-3E7E990107C3}" dt="2024-11-08T10:35:47.911" v="125" actId="1076"/>
          <ac:picMkLst>
            <pc:docMk/>
            <pc:sldMk cId="0" sldId="260"/>
            <ac:picMk id="2050" creationId="{46634192-5A61-6D77-B03E-7F13E91DEFE2}"/>
          </ac:picMkLst>
        </pc:picChg>
      </pc:sldChg>
      <pc:sldChg chg="del ord">
        <pc:chgData name="Emanuela Marca" userId="b9e67590-a423-466d-821f-072eaf8759cc" providerId="ADAL" clId="{EFA5CCC0-A0A5-4718-842E-3E7E990107C3}" dt="2024-11-08T10:39:28.212" v="236" actId="47"/>
        <pc:sldMkLst>
          <pc:docMk/>
          <pc:sldMk cId="0" sldId="268"/>
        </pc:sldMkLst>
      </pc:sldChg>
      <pc:sldChg chg="modSp mod">
        <pc:chgData name="Emanuela Marca" userId="b9e67590-a423-466d-821f-072eaf8759cc" providerId="ADAL" clId="{EFA5CCC0-A0A5-4718-842E-3E7E990107C3}" dt="2024-11-08T10:37:39.013" v="198" actId="1076"/>
        <pc:sldMkLst>
          <pc:docMk/>
          <pc:sldMk cId="816130011" sldId="269"/>
        </pc:sldMkLst>
        <pc:spChg chg="mod">
          <ac:chgData name="Emanuela Marca" userId="b9e67590-a423-466d-821f-072eaf8759cc" providerId="ADAL" clId="{EFA5CCC0-A0A5-4718-842E-3E7E990107C3}" dt="2024-11-08T10:37:34.405" v="197" actId="20577"/>
          <ac:spMkLst>
            <pc:docMk/>
            <pc:sldMk cId="816130011" sldId="269"/>
            <ac:spMk id="5" creationId="{C79341AF-326D-9C84-18FB-F01EF0DCCA21}"/>
          </ac:spMkLst>
        </pc:spChg>
        <pc:picChg chg="mod">
          <ac:chgData name="Emanuela Marca" userId="b9e67590-a423-466d-821f-072eaf8759cc" providerId="ADAL" clId="{EFA5CCC0-A0A5-4718-842E-3E7E990107C3}" dt="2024-11-08T10:37:39.013" v="198" actId="1076"/>
          <ac:picMkLst>
            <pc:docMk/>
            <pc:sldMk cId="816130011" sldId="269"/>
            <ac:picMk id="6" creationId="{A7118488-D06F-9902-C29E-F3CBDA3DD04A}"/>
          </ac:picMkLst>
        </pc:picChg>
      </pc:sldChg>
      <pc:sldChg chg="addSp delSp modSp mod">
        <pc:chgData name="Emanuela Marca" userId="b9e67590-a423-466d-821f-072eaf8759cc" providerId="ADAL" clId="{EFA5CCC0-A0A5-4718-842E-3E7E990107C3}" dt="2024-11-08T10:42:02.825" v="325" actId="1076"/>
        <pc:sldMkLst>
          <pc:docMk/>
          <pc:sldMk cId="0" sldId="285"/>
        </pc:sldMkLst>
        <pc:picChg chg="add mod">
          <ac:chgData name="Emanuela Marca" userId="b9e67590-a423-466d-821f-072eaf8759cc" providerId="ADAL" clId="{EFA5CCC0-A0A5-4718-842E-3E7E990107C3}" dt="2024-11-08T10:42:02.825" v="325" actId="1076"/>
          <ac:picMkLst>
            <pc:docMk/>
            <pc:sldMk cId="0" sldId="285"/>
            <ac:picMk id="3" creationId="{FA28DF2B-8932-B0E6-E230-1FCBFAE1AE5F}"/>
          </ac:picMkLst>
        </pc:picChg>
      </pc:sldChg>
      <pc:sldChg chg="del">
        <pc:chgData name="Emanuela Marca" userId="b9e67590-a423-466d-821f-072eaf8759cc" providerId="ADAL" clId="{EFA5CCC0-A0A5-4718-842E-3E7E990107C3}" dt="2024-11-08T09:27:15.666" v="0" actId="47"/>
        <pc:sldMkLst>
          <pc:docMk/>
          <pc:sldMk cId="557908453" sldId="291"/>
        </pc:sldMkLst>
      </pc:sldChg>
      <pc:sldChg chg="modSp mod">
        <pc:chgData name="Emanuela Marca" userId="b9e67590-a423-466d-821f-072eaf8759cc" providerId="ADAL" clId="{EFA5CCC0-A0A5-4718-842E-3E7E990107C3}" dt="2024-11-08T10:39:03.472" v="235" actId="1076"/>
        <pc:sldMkLst>
          <pc:docMk/>
          <pc:sldMk cId="4046339978" sldId="292"/>
        </pc:sldMkLst>
        <pc:spChg chg="mod">
          <ac:chgData name="Emanuela Marca" userId="b9e67590-a423-466d-821f-072eaf8759cc" providerId="ADAL" clId="{EFA5CCC0-A0A5-4718-842E-3E7E990107C3}" dt="2024-11-08T10:39:03.472" v="235" actId="1076"/>
          <ac:spMkLst>
            <pc:docMk/>
            <pc:sldMk cId="4046339978" sldId="292"/>
            <ac:spMk id="3" creationId="{88C82C91-B894-2A1B-9F39-98757058FAC3}"/>
          </ac:spMkLst>
        </pc:spChg>
      </pc:sldChg>
      <pc:sldChg chg="addSp delSp modSp mod">
        <pc:chgData name="Emanuela Marca" userId="b9e67590-a423-466d-821f-072eaf8759cc" providerId="ADAL" clId="{EFA5CCC0-A0A5-4718-842E-3E7E990107C3}" dt="2024-11-08T10:41:01.408" v="320" actId="1076"/>
        <pc:sldMkLst>
          <pc:docMk/>
          <pc:sldMk cId="1421323214" sldId="294"/>
        </pc:sldMkLst>
        <pc:picChg chg="add mod">
          <ac:chgData name="Emanuela Marca" userId="b9e67590-a423-466d-821f-072eaf8759cc" providerId="ADAL" clId="{EFA5CCC0-A0A5-4718-842E-3E7E990107C3}" dt="2024-11-08T10:41:01.408" v="320" actId="1076"/>
          <ac:picMkLst>
            <pc:docMk/>
            <pc:sldMk cId="1421323214" sldId="294"/>
            <ac:picMk id="2" creationId="{FAF046D8-43FC-A792-1B69-BB185EC87BB5}"/>
          </ac:picMkLst>
        </pc:picChg>
        <pc:picChg chg="mod">
          <ac:chgData name="Emanuela Marca" userId="b9e67590-a423-466d-821f-072eaf8759cc" providerId="ADAL" clId="{EFA5CCC0-A0A5-4718-842E-3E7E990107C3}" dt="2024-11-08T10:40:59.075" v="319" actId="1076"/>
          <ac:picMkLst>
            <pc:docMk/>
            <pc:sldMk cId="1421323214" sldId="294"/>
            <ac:picMk id="13" creationId="{B6953648-D033-ACAA-9B01-25F2F4615C50}"/>
          </ac:picMkLst>
        </pc:picChg>
      </pc:sldChg>
      <pc:sldChg chg="addSp delSp modSp mod">
        <pc:chgData name="Emanuela Marca" userId="b9e67590-a423-466d-821f-072eaf8759cc" providerId="ADAL" clId="{EFA5CCC0-A0A5-4718-842E-3E7E990107C3}" dt="2024-11-08T09:32:29.684" v="54" actId="1076"/>
        <pc:sldMkLst>
          <pc:docMk/>
          <pc:sldMk cId="99856827" sldId="295"/>
        </pc:sldMkLst>
        <pc:spChg chg="mod">
          <ac:chgData name="Emanuela Marca" userId="b9e67590-a423-466d-821f-072eaf8759cc" providerId="ADAL" clId="{EFA5CCC0-A0A5-4718-842E-3E7E990107C3}" dt="2024-11-08T09:29:08.471" v="38" actId="27636"/>
          <ac:spMkLst>
            <pc:docMk/>
            <pc:sldMk cId="99856827" sldId="295"/>
            <ac:spMk id="6" creationId="{F4E104F6-E8F0-23A7-7D64-3055362B55E1}"/>
          </ac:spMkLst>
        </pc:spChg>
        <pc:spChg chg="mod ord">
          <ac:chgData name="Emanuela Marca" userId="b9e67590-a423-466d-821f-072eaf8759cc" providerId="ADAL" clId="{EFA5CCC0-A0A5-4718-842E-3E7E990107C3}" dt="2024-11-08T09:32:29.684" v="54" actId="1076"/>
          <ac:spMkLst>
            <pc:docMk/>
            <pc:sldMk cId="99856827" sldId="295"/>
            <ac:spMk id="8" creationId="{457A7F28-A850-5005-8A13-77D855DC8E2C}"/>
          </ac:spMkLst>
        </pc:spChg>
        <pc:picChg chg="add mod">
          <ac:chgData name="Emanuela Marca" userId="b9e67590-a423-466d-821f-072eaf8759cc" providerId="ADAL" clId="{EFA5CCC0-A0A5-4718-842E-3E7E990107C3}" dt="2024-11-08T09:32:17.877" v="49" actId="1076"/>
          <ac:picMkLst>
            <pc:docMk/>
            <pc:sldMk cId="99856827" sldId="295"/>
            <ac:picMk id="4" creationId="{4C0F8CCB-9226-981E-1A23-3BFA9746D907}"/>
          </ac:picMkLst>
        </pc:picChg>
      </pc:sldChg>
      <pc:sldChg chg="modSp mod">
        <pc:chgData name="Emanuela Marca" userId="b9e67590-a423-466d-821f-072eaf8759cc" providerId="ADAL" clId="{EFA5CCC0-A0A5-4718-842E-3E7E990107C3}" dt="2024-11-08T09:30:14.389" v="43" actId="2711"/>
        <pc:sldMkLst>
          <pc:docMk/>
          <pc:sldMk cId="2608053628" sldId="296"/>
        </pc:sldMkLst>
        <pc:spChg chg="mod">
          <ac:chgData name="Emanuela Marca" userId="b9e67590-a423-466d-821f-072eaf8759cc" providerId="ADAL" clId="{EFA5CCC0-A0A5-4718-842E-3E7E990107C3}" dt="2024-11-08T09:27:34.274" v="22" actId="20577"/>
          <ac:spMkLst>
            <pc:docMk/>
            <pc:sldMk cId="2608053628" sldId="296"/>
            <ac:spMk id="2" creationId="{1C0F0A98-E15D-921A-2E27-A68C18681E0A}"/>
          </ac:spMkLst>
        </pc:spChg>
        <pc:spChg chg="mod">
          <ac:chgData name="Emanuela Marca" userId="b9e67590-a423-466d-821f-072eaf8759cc" providerId="ADAL" clId="{EFA5CCC0-A0A5-4718-842E-3E7E990107C3}" dt="2024-11-08T09:30:14.389" v="43" actId="2711"/>
          <ac:spMkLst>
            <pc:docMk/>
            <pc:sldMk cId="2608053628" sldId="296"/>
            <ac:spMk id="3" creationId="{1A86D22B-6302-C9F1-F4A7-1973207D53BA}"/>
          </ac:spMkLst>
        </pc:spChg>
      </pc:sldChg>
      <pc:sldChg chg="del">
        <pc:chgData name="Emanuela Marca" userId="b9e67590-a423-466d-821f-072eaf8759cc" providerId="ADAL" clId="{EFA5CCC0-A0A5-4718-842E-3E7E990107C3}" dt="2024-11-08T10:42:28.466" v="326" actId="47"/>
        <pc:sldMkLst>
          <pc:docMk/>
          <pc:sldMk cId="3614623119" sldId="297"/>
        </pc:sldMkLst>
      </pc:sldChg>
      <pc:sldChg chg="del">
        <pc:chgData name="Emanuela Marca" userId="b9e67590-a423-466d-821f-072eaf8759cc" providerId="ADAL" clId="{EFA5CCC0-A0A5-4718-842E-3E7E990107C3}" dt="2024-11-08T10:41:24.742" v="321" actId="47"/>
        <pc:sldMkLst>
          <pc:docMk/>
          <pc:sldMk cId="2793736460" sldId="300"/>
        </pc:sldMkLst>
      </pc:sldChg>
      <pc:sldChg chg="modSp add mod">
        <pc:chgData name="Emanuela Marca" userId="b9e67590-a423-466d-821f-072eaf8759cc" providerId="ADAL" clId="{EFA5CCC0-A0A5-4718-842E-3E7E990107C3}" dt="2024-11-08T10:40:32.327" v="314" actId="115"/>
        <pc:sldMkLst>
          <pc:docMk/>
          <pc:sldMk cId="392088690" sldId="301"/>
        </pc:sldMkLst>
        <pc:spChg chg="mod">
          <ac:chgData name="Emanuela Marca" userId="b9e67590-a423-466d-821f-072eaf8759cc" providerId="ADAL" clId="{EFA5CCC0-A0A5-4718-842E-3E7E990107C3}" dt="2024-11-08T10:40:32.327" v="314" actId="115"/>
          <ac:spMkLst>
            <pc:docMk/>
            <pc:sldMk cId="392088690" sldId="301"/>
            <ac:spMk id="3" creationId="{308008F4-30FE-C203-5DB0-46B2ED51BBEB}"/>
          </ac:spMkLst>
        </pc:spChg>
      </pc:sldChg>
      <pc:sldChg chg="addSp delSp modSp add mod ord">
        <pc:chgData name="Emanuela Marca" userId="b9e67590-a423-466d-821f-072eaf8759cc" providerId="ADAL" clId="{EFA5CCC0-A0A5-4718-842E-3E7E990107C3}" dt="2024-11-08T10:43:39.475" v="378" actId="1076"/>
        <pc:sldMkLst>
          <pc:docMk/>
          <pc:sldMk cId="3614623119" sldId="302"/>
        </pc:sldMkLst>
        <pc:spChg chg="mod">
          <ac:chgData name="Emanuela Marca" userId="b9e67590-a423-466d-821f-072eaf8759cc" providerId="ADAL" clId="{EFA5CCC0-A0A5-4718-842E-3E7E990107C3}" dt="2024-11-08T10:42:52.721" v="357" actId="20577"/>
          <ac:spMkLst>
            <pc:docMk/>
            <pc:sldMk cId="3614623119" sldId="302"/>
            <ac:spMk id="2" creationId="{B06CEFCA-C1D1-FBFA-726C-B6EEF654F256}"/>
          </ac:spMkLst>
        </pc:spChg>
        <pc:graphicFrameChg chg="modGraphic">
          <ac:chgData name="Emanuela Marca" userId="b9e67590-a423-466d-821f-072eaf8759cc" providerId="ADAL" clId="{EFA5CCC0-A0A5-4718-842E-3E7E990107C3}" dt="2024-11-08T10:42:59.916" v="367" actId="20577"/>
          <ac:graphicFrameMkLst>
            <pc:docMk/>
            <pc:sldMk cId="3614623119" sldId="302"/>
            <ac:graphicFrameMk id="6" creationId="{2743FBB5-C912-FEF5-ED71-8F494C42AE4A}"/>
          </ac:graphicFrameMkLst>
        </pc:graphicFrameChg>
        <pc:picChg chg="add mod">
          <ac:chgData name="Emanuela Marca" userId="b9e67590-a423-466d-821f-072eaf8759cc" providerId="ADAL" clId="{EFA5CCC0-A0A5-4718-842E-3E7E990107C3}" dt="2024-11-08T10:43:39.475" v="378" actId="1076"/>
          <ac:picMkLst>
            <pc:docMk/>
            <pc:sldMk cId="3614623119" sldId="302"/>
            <ac:picMk id="5122" creationId="{3FAFDC17-ED91-8415-9D1F-E25D129C2D79}"/>
          </ac:picMkLst>
        </pc:picChg>
      </pc:sldChg>
    </pc:docChg>
  </pc:docChgLst>
  <pc:docChgLst>
    <pc:chgData name="Cristina Caldirola" userId="cb06114e-6366-4139-88b2-0704a089fcba" providerId="ADAL" clId="{F5B4A742-8ED3-4090-B800-156AA11FEC0B}"/>
    <pc:docChg chg="custSel modSld">
      <pc:chgData name="Cristina Caldirola" userId="cb06114e-6366-4139-88b2-0704a089fcba" providerId="ADAL" clId="{F5B4A742-8ED3-4090-B800-156AA11FEC0B}" dt="2024-11-14T14:55:16.709" v="18" actId="20577"/>
      <pc:docMkLst>
        <pc:docMk/>
      </pc:docMkLst>
      <pc:sldChg chg="modSp mod">
        <pc:chgData name="Cristina Caldirola" userId="cb06114e-6366-4139-88b2-0704a089fcba" providerId="ADAL" clId="{F5B4A742-8ED3-4090-B800-156AA11FEC0B}" dt="2024-11-14T14:55:16.709" v="18" actId="20577"/>
        <pc:sldMkLst>
          <pc:docMk/>
          <pc:sldMk cId="4046339978" sldId="292"/>
        </pc:sldMkLst>
        <pc:spChg chg="mod">
          <ac:chgData name="Cristina Caldirola" userId="cb06114e-6366-4139-88b2-0704a089fcba" providerId="ADAL" clId="{F5B4A742-8ED3-4090-B800-156AA11FEC0B}" dt="2024-11-14T14:55:16.709" v="18" actId="20577"/>
          <ac:spMkLst>
            <pc:docMk/>
            <pc:sldMk cId="4046339978" sldId="292"/>
            <ac:spMk id="3" creationId="{88C82C91-B894-2A1B-9F39-98757058FAC3}"/>
          </ac:spMkLst>
        </pc:spChg>
      </pc:sldChg>
      <pc:sldChg chg="modSp mod">
        <pc:chgData name="Cristina Caldirola" userId="cb06114e-6366-4139-88b2-0704a089fcba" providerId="ADAL" clId="{F5B4A742-8ED3-4090-B800-156AA11FEC0B}" dt="2024-11-14T14:42:50.640" v="6" actId="313"/>
        <pc:sldMkLst>
          <pc:docMk/>
          <pc:sldMk cId="2555646628" sldId="293"/>
        </pc:sldMkLst>
        <pc:spChg chg="mod">
          <ac:chgData name="Cristina Caldirola" userId="cb06114e-6366-4139-88b2-0704a089fcba" providerId="ADAL" clId="{F5B4A742-8ED3-4090-B800-156AA11FEC0B}" dt="2024-11-14T14:42:50.640" v="6" actId="313"/>
          <ac:spMkLst>
            <pc:docMk/>
            <pc:sldMk cId="2555646628" sldId="293"/>
            <ac:spMk id="3" creationId="{308008F4-30FE-C203-5DB0-46B2ED51BBEB}"/>
          </ac:spMkLst>
        </pc:spChg>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30T10:31:54.990" v="56" actId="6549"/>
        <pc:sldMkLst>
          <pc:docMk/>
          <pc:sldMk cId="0" sldId="259"/>
        </pc:sldMkLst>
      </pc:sldChg>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modSp mod">
        <pc:chgData name="Silvia Ferrari" userId="9ce1c88a-8045-47af-8589-8ffbfaf5df58" providerId="ADAL" clId="{7A16837B-29ED-4F82-8B4D-9D1421D47EF1}" dt="2023-10-30T10:33:40.114" v="107" actId="113"/>
        <pc:sldMkLst>
          <pc:docMk/>
          <pc:sldMk cId="816130011" sldId="269"/>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ldChg>
      <pc:sldChg chg="addSp delSp modSp mod">
        <pc:chgData name="Emanuela Marca" userId="b9e67590-a423-466d-821f-072eaf8759cc" providerId="ADAL" clId="{653591E0-06D0-454F-995C-C4624DB2F3CD}" dt="2024-10-30T14:25:15.751" v="306" actId="1076"/>
        <pc:sldMkLst>
          <pc:docMk/>
          <pc:sldMk cId="0" sldId="259"/>
        </pc:sldMkLst>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ld.ac.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astrolabio.it/destinazione/londra-goldsmith-corsi-di-lingua/" TargetMode="External"/><Relationship Id="rId2" Type="http://schemas.openxmlformats.org/officeDocument/2006/relationships/hyperlink" Target="https://it.wikipedia.org/wiki/Universit%C3%A0_di_Londra" TargetMode="Externa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46288" y="810831"/>
            <a:ext cx="2778691" cy="4304235"/>
          </a:xfrm>
        </p:spPr>
        <p:txBody>
          <a:bodyPr>
            <a:normAutofit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CAMBRIDGE:</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u="sng" dirty="0">
                <a:latin typeface="Calibri Light" panose="020F0302020204030204" pitchFamily="34" charset="0"/>
                <a:ea typeface="Calibri Light" panose="020F0302020204030204" pitchFamily="34" charset="0"/>
                <a:cs typeface="Calibri Light" panose="020F0302020204030204" pitchFamily="34" charset="0"/>
              </a:rPr>
              <a:t>Cambridge</a:t>
            </a:r>
            <a:r>
              <a:rPr lang="it-IT" dirty="0">
                <a:latin typeface="Calibri Light" panose="020F0302020204030204" pitchFamily="34" charset="0"/>
                <a:ea typeface="Calibri Light" panose="020F0302020204030204" pitchFamily="34" charset="0"/>
                <a:cs typeface="Calibri Light" panose="020F0302020204030204" pitchFamily="34" charset="0"/>
              </a:rPr>
              <a:t>, con la sua architettura gotica e l’atmosfera accademica vibrante, incanta con il suo mix unico di storia e innovazione. Gli activity leaders vi accompagneranno in un giro turistico di questa meravigliosa città.</a:t>
            </a:r>
          </a:p>
        </p:txBody>
      </p:sp>
      <p:pic>
        <p:nvPicPr>
          <p:cNvPr id="2" name="Picture 6" descr="Università di Cambridge: tour a piedi con uno studente - Cambridge, Regno  Unito | GetYourGuide">
            <a:extLst>
              <a:ext uri="{FF2B5EF4-FFF2-40B4-BE49-F238E27FC236}">
                <a16:creationId xmlns:a16="http://schemas.microsoft.com/office/drawing/2014/main" id="{ABB242EC-F6C1-00E1-3CD8-CF0F19B401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730" y="867532"/>
            <a:ext cx="6671118" cy="399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869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872" y="2529327"/>
            <a:ext cx="3166302" cy="2266236"/>
          </a:xfrm>
          <a:prstGeom prst="rect">
            <a:avLst/>
          </a:prstGeom>
        </p:spPr>
      </p:pic>
      <p:pic>
        <p:nvPicPr>
          <p:cNvPr id="2" name="Picture 2" descr="Oxford.International.Juniors.Image.Goldsmiths.03">
            <a:extLst>
              <a:ext uri="{FF2B5EF4-FFF2-40B4-BE49-F238E27FC236}">
                <a16:creationId xmlns:a16="http://schemas.microsoft.com/office/drawing/2014/main" id="{FAF046D8-43FC-A792-1B69-BB185EC87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01" y="1387294"/>
            <a:ext cx="5267325" cy="3408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FA28DF2B-8932-B0E6-E230-1FCBFAE1AE5F}"/>
              </a:ext>
            </a:extLst>
          </p:cNvPr>
          <p:cNvPicPr>
            <a:picLocks noChangeAspect="1"/>
          </p:cNvPicPr>
          <p:nvPr/>
        </p:nvPicPr>
        <p:blipFill>
          <a:blip r:embed="rId2"/>
          <a:stretch>
            <a:fillRect/>
          </a:stretch>
        </p:blipFill>
        <p:spPr>
          <a:xfrm>
            <a:off x="1527022" y="1251506"/>
            <a:ext cx="9137954" cy="40632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LONDRA GOLDSMITHS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4856685" y="191613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4856685" y="306004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4866068" y="488647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nvGraphicFramePr>
        <p:xfrm>
          <a:off x="4965112" y="3619445"/>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523245690"/>
              </p:ext>
            </p:extLst>
          </p:nvPr>
        </p:nvGraphicFramePr>
        <p:xfrm>
          <a:off x="4965112" y="2499135"/>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€ 3.595</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nvGraphicFramePr>
        <p:xfrm>
          <a:off x="4965112" y="5445875"/>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5122" name="Picture 2" descr="Oxford.International.eIMG_0057">
            <a:extLst>
              <a:ext uri="{FF2B5EF4-FFF2-40B4-BE49-F238E27FC236}">
                <a16:creationId xmlns:a16="http://schemas.microsoft.com/office/drawing/2014/main" id="{3FAFDC17-ED91-8415-9D1F-E25D129C2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631" y="2729499"/>
            <a:ext cx="4286598" cy="285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LONDRA – GOLDSMITHS UNIVERSITY 2025</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927122"/>
            <a:ext cx="4639664" cy="4357415"/>
          </a:xfrm>
        </p:spPr>
        <p:txBody>
          <a:bodyPr>
            <a:normAutofit/>
          </a:bodyPr>
          <a:lstStyle/>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Goldsmith University</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situata nel vivace quartiere di New Cross, percorso da una serie di strade residenziali che convergono su New Cross Road, nella zona sud-est di Londra. </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Gli affollati pub tradizionali propongono musica dal vivo e serate di cabaret e open-</a:t>
            </a:r>
            <a:r>
              <a:rPr lang="it-IT" sz="20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mic</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Gli spazi verdi includono il Telegraph Hill Park che offre campi da tennis, un giardino formale e un ampio panorama sulla città.</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descr="Londra | Cosa vedere a Londra: luoghi di interesse * FullTravel.it">
            <a:extLst>
              <a:ext uri="{FF2B5EF4-FFF2-40B4-BE49-F238E27FC236}">
                <a16:creationId xmlns:a16="http://schemas.microsoft.com/office/drawing/2014/main" id="{F585CAD5-4C38-BF97-3729-A8F1063230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386" y="2505317"/>
            <a:ext cx="5866598" cy="295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3165987" cy="4204800"/>
          </a:xfrm>
        </p:spPr>
        <p:txBody>
          <a:bodyPr>
            <a:normAutofit fontScale="92500"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pPr algn="l"/>
            <a:r>
              <a:rPr lang="it-IT"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Goldsmiths University </a:t>
            </a:r>
            <a:r>
              <a:rPr lang="it-IT"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of London è stata fondata nel 1891 ed è specializzata in arte, design, informatica, scienze umane e scienze sociali. E’ anche un college costitutivo dell</a:t>
            </a:r>
            <a:r>
              <a:rPr lang="it-IT"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Università di Londra"/>
              </a:rPr>
              <a:t>‘Università di Londra</a:t>
            </a:r>
            <a:r>
              <a:rPr lang="it-IT"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di cui fa parte dal 1904.</a:t>
            </a: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hlinkClick r:id="rId3"/>
              </a:rPr>
              <a:t>Corsi di Lingua | Viaggio studio Inghilterra | L'astrolabio</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4C0F8CCB-9226-981E-1A23-3BFA9746D907}"/>
              </a:ext>
            </a:extLst>
          </p:cNvPr>
          <p:cNvPicPr>
            <a:picLocks noChangeAspect="1"/>
          </p:cNvPicPr>
          <p:nvPr/>
        </p:nvPicPr>
        <p:blipFill>
          <a:blip r:embed="rId4"/>
          <a:stretch>
            <a:fillRect/>
          </a:stretch>
        </p:blipFill>
        <p:spPr>
          <a:xfrm>
            <a:off x="4596458" y="1287099"/>
            <a:ext cx="6534587" cy="3578734"/>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13439155">
            <a:off x="7205607" y="346348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1118623"/>
            <a:ext cx="4118627" cy="3505690"/>
          </a:xfrm>
        </p:spPr>
        <p:txBody>
          <a:bodyPr>
            <a:normAutofit fontScale="92500" lnSpcReduction="20000"/>
          </a:bodyPr>
          <a:lstStyle/>
          <a:p>
            <a:r>
              <a:rPr lang="it-IT" sz="26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sz="2200" dirty="0">
                <a:effectLst/>
                <a:latin typeface="Calibri Light" panose="020F0302020204030204" pitchFamily="34" charset="0"/>
                <a:ea typeface="Calibri Light" panose="020F0302020204030204" pitchFamily="34" charset="0"/>
                <a:cs typeface="Calibri Light" panose="020F0302020204030204" pitchFamily="34" charset="0"/>
              </a:rPr>
              <a:t>12 – 17 anni</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7 – 21 luglio 2025</a:t>
            </a:r>
            <a:br>
              <a:rPr lang="it-IT" sz="22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21 luglio – 4 agosto 2025</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DURATA</a:t>
            </a:r>
            <a:r>
              <a:rPr lang="it-IT" sz="2400" b="1" dirty="0">
                <a:latin typeface="Calibri Light" panose="020F0302020204030204" pitchFamily="34" charset="0"/>
                <a:ea typeface="Calibri Light" panose="020F0302020204030204" pitchFamily="34" charset="0"/>
                <a:cs typeface="Calibri Light" panose="020F0302020204030204" pitchFamily="34" charset="0"/>
              </a:rPr>
              <a:t>:</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200" dirty="0">
                <a:latin typeface="Calibri Light" panose="020F0302020204030204" pitchFamily="34" charset="0"/>
                <a:ea typeface="Calibri Light" panose="020F0302020204030204" pitchFamily="34" charset="0"/>
                <a:cs typeface="Calibri Light" panose="020F0302020204030204" pitchFamily="34" charset="0"/>
              </a:rPr>
            </a:br>
            <a:br>
              <a:rPr lang="it-IT" sz="2200" b="1"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1026" name="Picture 2" descr="Oxford.International.eIMG_0113">
            <a:extLst>
              <a:ext uri="{FF2B5EF4-FFF2-40B4-BE49-F238E27FC236}">
                <a16:creationId xmlns:a16="http://schemas.microsoft.com/office/drawing/2014/main" id="{DBB44A9F-9AF0-012E-6EC7-C1994F357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7360" y="668991"/>
            <a:ext cx="6413448" cy="4274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393290" y="688258"/>
            <a:ext cx="4277033" cy="4166903"/>
          </a:xfrm>
        </p:spPr>
        <p:txBody>
          <a:bodyPr>
            <a:normAutofit fontScale="70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 in mini appartamenti.</a:t>
            </a: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050" name="Picture 2" descr="Oxford.International.eIMG_0076">
            <a:extLst>
              <a:ext uri="{FF2B5EF4-FFF2-40B4-BE49-F238E27FC236}">
                <a16:creationId xmlns:a16="http://schemas.microsoft.com/office/drawing/2014/main" id="{46634192-5A61-6D77-B03E-7F13E91DE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2475" y="814755"/>
            <a:ext cx="5872674" cy="39139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gli studenti maggiori di 14 anni e livello linguistico minimo B1</a:t>
            </a:r>
          </a:p>
          <a:p>
            <a:r>
              <a:rPr lang="it-IT">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3074" name="Picture 2">
            <a:extLst>
              <a:ext uri="{FF2B5EF4-FFF2-40B4-BE49-F238E27FC236}">
                <a16:creationId xmlns:a16="http://schemas.microsoft.com/office/drawing/2014/main" id="{84A293EF-A367-2DC9-B5AE-969495DC23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070057"/>
            <a:ext cx="5500700" cy="36609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8990" y="98323"/>
            <a:ext cx="5962817" cy="5761703"/>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br>
              <a:rPr lang="it-IT" sz="2400" u="sng" dirty="0">
                <a:latin typeface="Calibri" panose="020F0502020204030204" pitchFamily="34" charset="0"/>
                <a:ea typeface="Calibri" panose="020F0502020204030204" pitchFamily="34" charset="0"/>
                <a:cs typeface="Calibri" panose="020F0502020204030204" pitchFamily="34" charset="0"/>
              </a:rPr>
            </a:br>
            <a:r>
              <a:rPr lang="it-IT" sz="1800" b="0" i="0" u="none" strike="noStrike" baseline="0" dirty="0">
                <a:solidFill>
                  <a:srgbClr val="181818"/>
                </a:solidFill>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 </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8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6 gite di un’intera giornata </a:t>
            </a:r>
          </a:p>
          <a:p>
            <a:r>
              <a:rPr lang="it-IT" sz="1800">
                <a:latin typeface="Calibri Light" panose="020F0302020204030204" pitchFamily="34" charset="0"/>
                <a:ea typeface="Calibri Light" panose="020F0302020204030204" pitchFamily="34" charset="0"/>
                <a:cs typeface="Calibri Light" panose="020F0302020204030204" pitchFamily="34" charset="0"/>
              </a:rPr>
              <a:t>2 gite </a:t>
            </a:r>
            <a:r>
              <a:rPr lang="it-IT" sz="1800" dirty="0">
                <a:latin typeface="Calibri Light" panose="020F0302020204030204" pitchFamily="34" charset="0"/>
                <a:ea typeface="Calibri Light" panose="020F0302020204030204" pitchFamily="34" charset="0"/>
                <a:cs typeface="Calibri Light" panose="020F0302020204030204" pitchFamily="34" charset="0"/>
              </a:rPr>
              <a:t>di mezza giornata </a:t>
            </a:r>
            <a:r>
              <a:rPr lang="it-IT" sz="1800">
                <a:latin typeface="Calibri Light" panose="020F0302020204030204" pitchFamily="34" charset="0"/>
                <a:ea typeface="Calibri Light" panose="020F0302020204030204" pitchFamily="34" charset="0"/>
                <a:cs typeface="Calibri Light" panose="020F0302020204030204" pitchFamily="34" charset="0"/>
              </a:rPr>
              <a:t>in città</a:t>
            </a: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a:p>
            <a:endParaRPr lang="it-IT" sz="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996" y="2136672"/>
            <a:ext cx="1685004" cy="1685004"/>
          </a:xfrm>
          <a:prstGeom prst="rect">
            <a:avLst/>
          </a:prstGeom>
        </p:spPr>
      </p:pic>
      <p:pic>
        <p:nvPicPr>
          <p:cNvPr id="2050" name="Picture 2" descr="Big Ben">
            <a:extLst>
              <a:ext uri="{FF2B5EF4-FFF2-40B4-BE49-F238E27FC236}">
                <a16:creationId xmlns:a16="http://schemas.microsoft.com/office/drawing/2014/main" id="{81420967-B813-87FE-F56E-A2DC3072B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122" y="796414"/>
            <a:ext cx="5213553" cy="391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985112"/>
            <a:ext cx="4124184" cy="3872023"/>
          </a:xfrm>
        </p:spPr>
        <p:txBody>
          <a:bodyPr>
            <a:normAutofit fontScale="92500"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LONDRA: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1900" dirty="0">
                <a:latin typeface="Calibri Light" panose="020F0302020204030204" pitchFamily="34" charset="0"/>
                <a:ea typeface="Calibri Light" panose="020F0302020204030204" pitchFamily="34" charset="0"/>
                <a:cs typeface="Calibri Light" panose="020F0302020204030204" pitchFamily="34" charset="0"/>
              </a:rPr>
              <a:t>Nel programma sono previste 4 gite alla scoperta della capitale. </a:t>
            </a:r>
            <a:br>
              <a:rPr lang="it-IT" sz="1900" dirty="0">
                <a:latin typeface="Calibri Light" panose="020F0302020204030204" pitchFamily="34" charset="0"/>
                <a:ea typeface="Calibri Light" panose="020F0302020204030204" pitchFamily="34" charset="0"/>
                <a:cs typeface="Calibri Light" panose="020F0302020204030204" pitchFamily="34" charset="0"/>
              </a:rPr>
            </a:br>
            <a:r>
              <a:rPr lang="it-IT" sz="1900" dirty="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 </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per visitare la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TATE </a:t>
            </a:r>
            <a:r>
              <a:rPr lang="it-IT" sz="19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Modern</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Leicester </a:t>
            </a:r>
            <a:r>
              <a:rPr lang="it-IT" sz="1900" dirty="0" err="1">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S</a:t>
            </a:r>
            <a:r>
              <a:rPr lang="it-IT" sz="19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quare</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19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Piccadilly</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Oxford Street, effettuare il “</a:t>
            </a:r>
            <a:r>
              <a:rPr lang="it-IT" sz="19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Politics</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and Royalty Walking Tour”, visitare la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National Gallery</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fare shopping a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Covent Garden</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visitare Hyde Park, il</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Science and Natural Museum</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il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British Museum</a:t>
            </a:r>
            <a:r>
              <a:rPr lang="it-IT" sz="1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Camden.</a:t>
            </a:r>
            <a:endParaRPr lang="it-IT" sz="1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36456" y="707922"/>
            <a:ext cx="2975337" cy="4699820"/>
          </a:xfrm>
        </p:spPr>
        <p:txBody>
          <a:bodyPr>
            <a:normAutofit fontScale="92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BRIGHTON: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200" b="1" dirty="0">
                <a:latin typeface="Calibri Light" panose="020F0302020204030204" pitchFamily="34" charset="0"/>
                <a:ea typeface="Calibri Light" panose="020F0302020204030204" pitchFamily="34" charset="0"/>
                <a:cs typeface="Calibri Light" panose="020F0302020204030204" pitchFamily="34" charset="0"/>
              </a:rPr>
              <a:t>Brighton</a:t>
            </a:r>
            <a:r>
              <a:rPr lang="it-IT" sz="2200" dirty="0">
                <a:latin typeface="Calibri Light" panose="020F0302020204030204" pitchFamily="34" charset="0"/>
                <a:ea typeface="Calibri Light" panose="020F0302020204030204" pitchFamily="34" charset="0"/>
                <a:cs typeface="Calibri Light" panose="020F0302020204030204" pitchFamily="34" charset="0"/>
              </a:rPr>
              <a:t>, spesso chiamata </a:t>
            </a:r>
            <a:r>
              <a:rPr lang="it-IT" sz="2200" i="1" dirty="0">
                <a:latin typeface="Calibri Light" panose="020F0302020204030204" pitchFamily="34" charset="0"/>
                <a:ea typeface="Calibri Light" panose="020F0302020204030204" pitchFamily="34" charset="0"/>
                <a:cs typeface="Calibri Light" panose="020F0302020204030204" pitchFamily="34" charset="0"/>
              </a:rPr>
              <a:t>London on Sea </a:t>
            </a:r>
            <a:r>
              <a:rPr lang="it-IT" sz="2200" dirty="0">
                <a:latin typeface="Calibri Light" panose="020F0302020204030204" pitchFamily="34" charset="0"/>
                <a:ea typeface="Calibri Light" panose="020F0302020204030204" pitchFamily="34" charset="0"/>
                <a:cs typeface="Calibri Light" panose="020F0302020204030204" pitchFamily="34" charset="0"/>
              </a:rPr>
              <a:t>si trova nell'East Sussex. </a:t>
            </a:r>
            <a:r>
              <a:rPr lang="it-IT" sz="2200">
                <a:latin typeface="Calibri Light" panose="020F0302020204030204" pitchFamily="34" charset="0"/>
                <a:ea typeface="Calibri Light" panose="020F0302020204030204" pitchFamily="34" charset="0"/>
                <a:cs typeface="Calibri Light" panose="020F0302020204030204" pitchFamily="34" charset="0"/>
              </a:rPr>
              <a:t>E’ </a:t>
            </a:r>
            <a:r>
              <a:rPr lang="it-IT" sz="2200" dirty="0">
                <a:latin typeface="Calibri Light" panose="020F0302020204030204" pitchFamily="34" charset="0"/>
                <a:ea typeface="Calibri Light" panose="020F0302020204030204" pitchFamily="34" charset="0"/>
                <a:cs typeface="Calibri Light" panose="020F0302020204030204" pitchFamily="34" charset="0"/>
              </a:rPr>
              <a:t>una città eclettica, sempre in movimento, aperta a ogni tipo di cultura e ogni espressione personale. Gli activity leaders vi accompagneranno in un giro turistico della città e a visitare la torre panoramica </a:t>
            </a:r>
            <a:r>
              <a:rPr lang="it-IT" sz="2200" u="sng" dirty="0">
                <a:latin typeface="Calibri Light" panose="020F0302020204030204" pitchFamily="34" charset="0"/>
                <a:ea typeface="Calibri Light" panose="020F0302020204030204" pitchFamily="34" charset="0"/>
                <a:cs typeface="Calibri Light" panose="020F0302020204030204" pitchFamily="34" charset="0"/>
              </a:rPr>
              <a:t>Brighton i360</a:t>
            </a:r>
            <a:r>
              <a:rPr lang="it-IT" sz="2200" dirty="0">
                <a:latin typeface="Calibri Light" panose="020F0302020204030204" pitchFamily="34" charset="0"/>
                <a:ea typeface="Calibri Light" panose="020F0302020204030204" pitchFamily="34" charset="0"/>
                <a:cs typeface="Calibri Light" panose="020F0302020204030204" pitchFamily="34" charset="0"/>
              </a:rPr>
              <a:t> (ingresso incluso).</a:t>
            </a:r>
          </a:p>
          <a:p>
            <a:endParaRPr lang="it-IT" sz="2200" dirty="0"/>
          </a:p>
        </p:txBody>
      </p:sp>
      <p:pic>
        <p:nvPicPr>
          <p:cNvPr id="3074" name="Picture 2" descr="Pier di Brighton vacanza studio con L'astrolabio">
            <a:extLst>
              <a:ext uri="{FF2B5EF4-FFF2-40B4-BE49-F238E27FC236}">
                <a16:creationId xmlns:a16="http://schemas.microsoft.com/office/drawing/2014/main" id="{5EBC4304-FDDE-DDD1-2095-F467045FD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229" y="707922"/>
            <a:ext cx="6676719" cy="4292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0</TotalTime>
  <Words>1105</Words>
  <Application>Microsoft Office PowerPoint</Application>
  <PresentationFormat>Widescreen</PresentationFormat>
  <Paragraphs>79</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Calibri</vt:lpstr>
      <vt:lpstr>Calibri Light</vt:lpstr>
      <vt:lpstr>Cavolini</vt:lpstr>
      <vt:lpstr>Gill Sans MT</vt:lpstr>
      <vt:lpstr>Nirmala UI</vt:lpstr>
      <vt:lpstr>Wingdings 2</vt:lpstr>
      <vt:lpstr>Dividendi</vt:lpstr>
      <vt:lpstr>Presentazione standard di PowerPoint</vt:lpstr>
      <vt:lpstr>LONDRA – GOLDSMITHS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LONDRA GOLDSMITHS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Silvia Ferrari</cp:lastModifiedBy>
  <cp:revision>1</cp:revision>
  <dcterms:modified xsi:type="dcterms:W3CDTF">2024-12-11T16:46:24Z</dcterms:modified>
</cp:coreProperties>
</file>