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7"/>
  </p:notesMasterIdLst>
  <p:sldIdLst>
    <p:sldId id="295" r:id="rId2"/>
    <p:sldId id="291" r:id="rId3"/>
    <p:sldId id="258" r:id="rId4"/>
    <p:sldId id="257" r:id="rId5"/>
    <p:sldId id="260" r:id="rId6"/>
    <p:sldId id="259" r:id="rId7"/>
    <p:sldId id="269" r:id="rId8"/>
    <p:sldId id="268" r:id="rId9"/>
    <p:sldId id="301" r:id="rId10"/>
    <p:sldId id="300" r:id="rId11"/>
    <p:sldId id="299" r:id="rId12"/>
    <p:sldId id="296" r:id="rId13"/>
    <p:sldId id="297" r:id="rId14"/>
    <p:sldId id="298"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02D4378E-15DF-4E28-AA5D-FAA523E44A02}"/>
    <pc:docChg chg="undo redo custSel addSld modSld">
      <pc:chgData name="Emanuela Marca" userId="b9e67590-a423-466d-821f-072eaf8759cc" providerId="ADAL" clId="{02D4378E-15DF-4E28-AA5D-FAA523E44A02}" dt="2024-11-28T11:25:18.603" v="462" actId="20577"/>
      <pc:docMkLst>
        <pc:docMk/>
      </pc:docMkLst>
      <pc:sldChg chg="addSp delSp modSp mod modAnim">
        <pc:chgData name="Emanuela Marca" userId="b9e67590-a423-466d-821f-072eaf8759cc" providerId="ADAL" clId="{02D4378E-15DF-4E28-AA5D-FAA523E44A02}" dt="2024-11-28T11:09:28.991" v="112" actId="1076"/>
        <pc:sldMkLst>
          <pc:docMk/>
          <pc:sldMk cId="0" sldId="257"/>
        </pc:sldMkLst>
        <pc:spChg chg="mod">
          <ac:chgData name="Emanuela Marca" userId="b9e67590-a423-466d-821f-072eaf8759cc" providerId="ADAL" clId="{02D4378E-15DF-4E28-AA5D-FAA523E44A02}" dt="2024-11-28T11:09:09.477" v="107" actId="20577"/>
          <ac:spMkLst>
            <pc:docMk/>
            <pc:sldMk cId="0" sldId="257"/>
            <ac:spMk id="5" creationId="{8257BA7E-D798-1EA3-CDC0-6F9DECED0355}"/>
          </ac:spMkLst>
        </pc:spChg>
        <pc:picChg chg="del">
          <ac:chgData name="Emanuela Marca" userId="b9e67590-a423-466d-821f-072eaf8759cc" providerId="ADAL" clId="{02D4378E-15DF-4E28-AA5D-FAA523E44A02}" dt="2024-11-28T11:09:12.351" v="108" actId="478"/>
          <ac:picMkLst>
            <pc:docMk/>
            <pc:sldMk cId="0" sldId="257"/>
            <ac:picMk id="2" creationId="{0C7836C0-AB09-B1A9-D440-CF1210DA5F50}"/>
          </ac:picMkLst>
        </pc:picChg>
        <pc:picChg chg="add mod">
          <ac:chgData name="Emanuela Marca" userId="b9e67590-a423-466d-821f-072eaf8759cc" providerId="ADAL" clId="{02D4378E-15DF-4E28-AA5D-FAA523E44A02}" dt="2024-11-28T11:09:28.991" v="112" actId="1076"/>
          <ac:picMkLst>
            <pc:docMk/>
            <pc:sldMk cId="0" sldId="257"/>
            <ac:picMk id="3" creationId="{70D35C54-12BA-EA40-82F4-FC51F83DF1C5}"/>
          </ac:picMkLst>
        </pc:picChg>
      </pc:sldChg>
      <pc:sldChg chg="addSp delSp modSp mod">
        <pc:chgData name="Emanuela Marca" userId="b9e67590-a423-466d-821f-072eaf8759cc" providerId="ADAL" clId="{02D4378E-15DF-4E28-AA5D-FAA523E44A02}" dt="2024-11-28T11:08:57.804" v="101" actId="688"/>
        <pc:sldMkLst>
          <pc:docMk/>
          <pc:sldMk cId="0" sldId="258"/>
        </pc:sldMkLst>
        <pc:spChg chg="mod">
          <ac:chgData name="Emanuela Marca" userId="b9e67590-a423-466d-821f-072eaf8759cc" providerId="ADAL" clId="{02D4378E-15DF-4E28-AA5D-FAA523E44A02}" dt="2024-11-28T11:08:29.766" v="91" actId="255"/>
          <ac:spMkLst>
            <pc:docMk/>
            <pc:sldMk cId="0" sldId="258"/>
            <ac:spMk id="6" creationId="{63728FF8-8F52-C469-69A2-31CCF1958CE4}"/>
          </ac:spMkLst>
        </pc:spChg>
        <pc:spChg chg="mod ord">
          <ac:chgData name="Emanuela Marca" userId="b9e67590-a423-466d-821f-072eaf8759cc" providerId="ADAL" clId="{02D4378E-15DF-4E28-AA5D-FAA523E44A02}" dt="2024-11-28T11:08:57.804" v="101" actId="688"/>
          <ac:spMkLst>
            <pc:docMk/>
            <pc:sldMk cId="0" sldId="258"/>
            <ac:spMk id="8" creationId="{06BC9EAC-1337-466E-8E4C-46EB3D5151A9}"/>
          </ac:spMkLst>
        </pc:spChg>
        <pc:picChg chg="del">
          <ac:chgData name="Emanuela Marca" userId="b9e67590-a423-466d-821f-072eaf8759cc" providerId="ADAL" clId="{02D4378E-15DF-4E28-AA5D-FAA523E44A02}" dt="2024-11-28T11:08:34.100" v="93" actId="478"/>
          <ac:picMkLst>
            <pc:docMk/>
            <pc:sldMk cId="0" sldId="258"/>
            <ac:picMk id="2" creationId="{78D13494-DF34-E8AF-1F7E-055249ECE775}"/>
          </ac:picMkLst>
        </pc:picChg>
        <pc:picChg chg="add mod ord">
          <ac:chgData name="Emanuela Marca" userId="b9e67590-a423-466d-821f-072eaf8759cc" providerId="ADAL" clId="{02D4378E-15DF-4E28-AA5D-FAA523E44A02}" dt="2024-11-28T11:08:52.303" v="99" actId="166"/>
          <ac:picMkLst>
            <pc:docMk/>
            <pc:sldMk cId="0" sldId="258"/>
            <ac:picMk id="3" creationId="{44FFF61D-5DA9-024E-5F6F-C73D06E62C1B}"/>
          </ac:picMkLst>
        </pc:picChg>
      </pc:sldChg>
      <pc:sldChg chg="addSp delSp modSp mod">
        <pc:chgData name="Emanuela Marca" userId="b9e67590-a423-466d-821f-072eaf8759cc" providerId="ADAL" clId="{02D4378E-15DF-4E28-AA5D-FAA523E44A02}" dt="2024-11-28T11:10:49.279" v="127" actId="1076"/>
        <pc:sldMkLst>
          <pc:docMk/>
          <pc:sldMk cId="0" sldId="259"/>
        </pc:sldMkLst>
        <pc:picChg chg="del">
          <ac:chgData name="Emanuela Marca" userId="b9e67590-a423-466d-821f-072eaf8759cc" providerId="ADAL" clId="{02D4378E-15DF-4E28-AA5D-FAA523E44A02}" dt="2024-11-28T11:10:28.555" v="122" actId="478"/>
          <ac:picMkLst>
            <pc:docMk/>
            <pc:sldMk cId="0" sldId="259"/>
            <ac:picMk id="7" creationId="{9D33D72C-22C5-24C8-7C50-5B831C3AA449}"/>
          </ac:picMkLst>
        </pc:picChg>
        <pc:picChg chg="add mod">
          <ac:chgData name="Emanuela Marca" userId="b9e67590-a423-466d-821f-072eaf8759cc" providerId="ADAL" clId="{02D4378E-15DF-4E28-AA5D-FAA523E44A02}" dt="2024-11-28T11:10:49.279" v="127" actId="1076"/>
          <ac:picMkLst>
            <pc:docMk/>
            <pc:sldMk cId="0" sldId="259"/>
            <ac:picMk id="1026" creationId="{D4D04099-3236-1A4B-D73C-109A34B8E552}"/>
          </ac:picMkLst>
        </pc:picChg>
      </pc:sldChg>
      <pc:sldChg chg="addSp delSp modSp mod modAnim">
        <pc:chgData name="Emanuela Marca" userId="b9e67590-a423-466d-821f-072eaf8759cc" providerId="ADAL" clId="{02D4378E-15DF-4E28-AA5D-FAA523E44A02}" dt="2024-11-28T11:10:23.051" v="121" actId="1076"/>
        <pc:sldMkLst>
          <pc:docMk/>
          <pc:sldMk cId="0" sldId="260"/>
        </pc:sldMkLst>
        <pc:spChg chg="mod">
          <ac:chgData name="Emanuela Marca" userId="b9e67590-a423-466d-821f-072eaf8759cc" providerId="ADAL" clId="{02D4378E-15DF-4E28-AA5D-FAA523E44A02}" dt="2024-11-28T11:09:53.601" v="116" actId="403"/>
          <ac:spMkLst>
            <pc:docMk/>
            <pc:sldMk cId="0" sldId="260"/>
            <ac:spMk id="3" creationId="{1DD07556-D093-0907-B75A-68B05D2DDA59}"/>
          </ac:spMkLst>
        </pc:spChg>
        <pc:picChg chg="add mod">
          <ac:chgData name="Emanuela Marca" userId="b9e67590-a423-466d-821f-072eaf8759cc" providerId="ADAL" clId="{02D4378E-15DF-4E28-AA5D-FAA523E44A02}" dt="2024-11-28T11:10:23.051" v="121" actId="1076"/>
          <ac:picMkLst>
            <pc:docMk/>
            <pc:sldMk cId="0" sldId="260"/>
            <ac:picMk id="2" creationId="{1061459B-618F-DBB7-43A1-186CF0858E68}"/>
          </ac:picMkLst>
        </pc:picChg>
        <pc:picChg chg="del">
          <ac:chgData name="Emanuela Marca" userId="b9e67590-a423-466d-821f-072eaf8759cc" providerId="ADAL" clId="{02D4378E-15DF-4E28-AA5D-FAA523E44A02}" dt="2024-11-28T11:09:56.650" v="117" actId="478"/>
          <ac:picMkLst>
            <pc:docMk/>
            <pc:sldMk cId="0" sldId="260"/>
            <ac:picMk id="4" creationId="{E50170F7-502F-A5F2-B364-72C18C17F023}"/>
          </ac:picMkLst>
        </pc:picChg>
      </pc:sldChg>
      <pc:sldChg chg="addSp delSp modSp mod modAnim">
        <pc:chgData name="Emanuela Marca" userId="b9e67590-a423-466d-821f-072eaf8759cc" providerId="ADAL" clId="{02D4378E-15DF-4E28-AA5D-FAA523E44A02}" dt="2024-11-28T11:13:43.799" v="258" actId="1076"/>
        <pc:sldMkLst>
          <pc:docMk/>
          <pc:sldMk cId="0" sldId="268"/>
        </pc:sldMkLst>
        <pc:spChg chg="mod">
          <ac:chgData name="Emanuela Marca" userId="b9e67590-a423-466d-821f-072eaf8759cc" providerId="ADAL" clId="{02D4378E-15DF-4E28-AA5D-FAA523E44A02}" dt="2024-11-28T11:13:43.799" v="258" actId="1076"/>
          <ac:spMkLst>
            <pc:docMk/>
            <pc:sldMk cId="0" sldId="268"/>
            <ac:spMk id="3" creationId="{4826DC31-189C-1F25-50AE-009925BDB303}"/>
          </ac:spMkLst>
        </pc:spChg>
        <pc:picChg chg="add mod">
          <ac:chgData name="Emanuela Marca" userId="b9e67590-a423-466d-821f-072eaf8759cc" providerId="ADAL" clId="{02D4378E-15DF-4E28-AA5D-FAA523E44A02}" dt="2024-11-28T11:13:40.287" v="257" actId="1076"/>
          <ac:picMkLst>
            <pc:docMk/>
            <pc:sldMk cId="0" sldId="268"/>
            <ac:picMk id="2" creationId="{A64958AD-5FF5-4BC2-3AC8-463B5FE577DE}"/>
          </ac:picMkLst>
        </pc:picChg>
        <pc:picChg chg="del">
          <ac:chgData name="Emanuela Marca" userId="b9e67590-a423-466d-821f-072eaf8759cc" providerId="ADAL" clId="{02D4378E-15DF-4E28-AA5D-FAA523E44A02}" dt="2024-11-28T11:13:16.825" v="253" actId="478"/>
          <ac:picMkLst>
            <pc:docMk/>
            <pc:sldMk cId="0" sldId="268"/>
            <ac:picMk id="4098" creationId="{8BEF3109-63B4-3AA2-A719-8380ECAA6AE0}"/>
          </ac:picMkLst>
        </pc:picChg>
      </pc:sldChg>
      <pc:sldChg chg="addSp delSp modSp mod modAnim">
        <pc:chgData name="Emanuela Marca" userId="b9e67590-a423-466d-821f-072eaf8759cc" providerId="ADAL" clId="{02D4378E-15DF-4E28-AA5D-FAA523E44A02}" dt="2024-11-28T11:12:19.528" v="234" actId="1076"/>
        <pc:sldMkLst>
          <pc:docMk/>
          <pc:sldMk cId="816130011" sldId="269"/>
        </pc:sldMkLst>
        <pc:spChg chg="mod">
          <ac:chgData name="Emanuela Marca" userId="b9e67590-a423-466d-821f-072eaf8759cc" providerId="ADAL" clId="{02D4378E-15DF-4E28-AA5D-FAA523E44A02}" dt="2024-11-28T11:11:50.343" v="227" actId="20577"/>
          <ac:spMkLst>
            <pc:docMk/>
            <pc:sldMk cId="816130011" sldId="269"/>
            <ac:spMk id="5" creationId="{C79341AF-326D-9C84-18FB-F01EF0DCCA21}"/>
          </ac:spMkLst>
        </pc:spChg>
        <pc:picChg chg="add mod">
          <ac:chgData name="Emanuela Marca" userId="b9e67590-a423-466d-821f-072eaf8759cc" providerId="ADAL" clId="{02D4378E-15DF-4E28-AA5D-FAA523E44A02}" dt="2024-11-28T11:12:17.769" v="233" actId="1076"/>
          <ac:picMkLst>
            <pc:docMk/>
            <pc:sldMk cId="816130011" sldId="269"/>
            <ac:picMk id="2" creationId="{16D8C342-FB24-7DF1-53FF-A99BA7AAF274}"/>
          </ac:picMkLst>
        </pc:picChg>
        <pc:picChg chg="mod">
          <ac:chgData name="Emanuela Marca" userId="b9e67590-a423-466d-821f-072eaf8759cc" providerId="ADAL" clId="{02D4378E-15DF-4E28-AA5D-FAA523E44A02}" dt="2024-11-28T11:12:19.528" v="234" actId="1076"/>
          <ac:picMkLst>
            <pc:docMk/>
            <pc:sldMk cId="816130011" sldId="269"/>
            <ac:picMk id="6" creationId="{A7118488-D06F-9902-C29E-F3CBDA3DD04A}"/>
          </ac:picMkLst>
        </pc:picChg>
        <pc:picChg chg="del">
          <ac:chgData name="Emanuela Marca" userId="b9e67590-a423-466d-821f-072eaf8759cc" providerId="ADAL" clId="{02D4378E-15DF-4E28-AA5D-FAA523E44A02}" dt="2024-11-28T11:10:53.079" v="128" actId="478"/>
          <ac:picMkLst>
            <pc:docMk/>
            <pc:sldMk cId="816130011" sldId="269"/>
            <ac:picMk id="3074" creationId="{B45B13C5-5EC3-B237-DDE7-220C862D047F}"/>
          </ac:picMkLst>
        </pc:picChg>
      </pc:sldChg>
      <pc:sldChg chg="addSp delSp modSp mod modAnim">
        <pc:chgData name="Emanuela Marca" userId="b9e67590-a423-466d-821f-072eaf8759cc" providerId="ADAL" clId="{02D4378E-15DF-4E28-AA5D-FAA523E44A02}" dt="2024-11-28T11:08:02.134" v="87" actId="1076"/>
        <pc:sldMkLst>
          <pc:docMk/>
          <pc:sldMk cId="557908453" sldId="291"/>
        </pc:sldMkLst>
        <pc:spChg chg="mod">
          <ac:chgData name="Emanuela Marca" userId="b9e67590-a423-466d-821f-072eaf8759cc" providerId="ADAL" clId="{02D4378E-15DF-4E28-AA5D-FAA523E44A02}" dt="2024-11-28T11:00:47.847" v="29" actId="20577"/>
          <ac:spMkLst>
            <pc:docMk/>
            <pc:sldMk cId="557908453" sldId="291"/>
            <ac:spMk id="2" creationId="{76A3A5C0-0C5A-2036-4CF2-FECF5633B883}"/>
          </ac:spMkLst>
        </pc:spChg>
        <pc:spChg chg="mod">
          <ac:chgData name="Emanuela Marca" userId="b9e67590-a423-466d-821f-072eaf8759cc" providerId="ADAL" clId="{02D4378E-15DF-4E28-AA5D-FAA523E44A02}" dt="2024-11-28T11:07:44.281" v="86" actId="20577"/>
          <ac:spMkLst>
            <pc:docMk/>
            <pc:sldMk cId="557908453" sldId="291"/>
            <ac:spMk id="3" creationId="{52C0346C-90D5-FA15-A87B-1FDE189C6499}"/>
          </ac:spMkLst>
        </pc:spChg>
        <pc:picChg chg="add mod">
          <ac:chgData name="Emanuela Marca" userId="b9e67590-a423-466d-821f-072eaf8759cc" providerId="ADAL" clId="{02D4378E-15DF-4E28-AA5D-FAA523E44A02}" dt="2024-11-28T11:08:02.134" v="87" actId="1076"/>
          <ac:picMkLst>
            <pc:docMk/>
            <pc:sldMk cId="557908453" sldId="291"/>
            <ac:picMk id="4" creationId="{7B9B5FD0-6C2B-3E31-580D-A0E047E262DF}"/>
          </ac:picMkLst>
        </pc:picChg>
        <pc:picChg chg="del">
          <ac:chgData name="Emanuela Marca" userId="b9e67590-a423-466d-821f-072eaf8759cc" providerId="ADAL" clId="{02D4378E-15DF-4E28-AA5D-FAA523E44A02}" dt="2024-11-28T11:00:50.351" v="30" actId="478"/>
          <ac:picMkLst>
            <pc:docMk/>
            <pc:sldMk cId="557908453" sldId="291"/>
            <ac:picMk id="1026" creationId="{2E1C3AD0-5C6D-E3F6-26EE-2D69E497EBB0}"/>
          </ac:picMkLst>
        </pc:picChg>
      </pc:sldChg>
      <pc:sldChg chg="addSp delSp modSp mod modAnim">
        <pc:chgData name="Emanuela Marca" userId="b9e67590-a423-466d-821f-072eaf8759cc" providerId="ADAL" clId="{02D4378E-15DF-4E28-AA5D-FAA523E44A02}" dt="2024-11-28T11:25:18.603" v="462" actId="20577"/>
        <pc:sldMkLst>
          <pc:docMk/>
          <pc:sldMk cId="3614623119" sldId="296"/>
        </pc:sldMkLst>
        <pc:spChg chg="mod">
          <ac:chgData name="Emanuela Marca" userId="b9e67590-a423-466d-821f-072eaf8759cc" providerId="ADAL" clId="{02D4378E-15DF-4E28-AA5D-FAA523E44A02}" dt="2024-11-28T11:24:23.011" v="450" actId="20577"/>
          <ac:spMkLst>
            <pc:docMk/>
            <pc:sldMk cId="3614623119" sldId="296"/>
            <ac:spMk id="2" creationId="{B06CEFCA-C1D1-FBFA-726C-B6EEF654F256}"/>
          </ac:spMkLst>
        </pc:spChg>
        <pc:graphicFrameChg chg="modGraphic">
          <ac:chgData name="Emanuela Marca" userId="b9e67590-a423-466d-821f-072eaf8759cc" providerId="ADAL" clId="{02D4378E-15DF-4E28-AA5D-FAA523E44A02}" dt="2024-11-28T11:25:18.603" v="462"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02D4378E-15DF-4E28-AA5D-FAA523E44A02}" dt="2024-11-28T11:25:03.975" v="456"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02D4378E-15DF-4E28-AA5D-FAA523E44A02}" dt="2024-11-28T11:25:09.926" v="458" actId="20577"/>
          <ac:graphicFrameMkLst>
            <pc:docMk/>
            <pc:sldMk cId="3614623119" sldId="296"/>
            <ac:graphicFrameMk id="10" creationId="{4B330684-EE6B-AB25-3E16-4D7A009B9BEB}"/>
          </ac:graphicFrameMkLst>
        </pc:graphicFrameChg>
        <pc:picChg chg="del">
          <ac:chgData name="Emanuela Marca" userId="b9e67590-a423-466d-821f-072eaf8759cc" providerId="ADAL" clId="{02D4378E-15DF-4E28-AA5D-FAA523E44A02}" dt="2024-11-28T11:24:25.010" v="451" actId="478"/>
          <ac:picMkLst>
            <pc:docMk/>
            <pc:sldMk cId="3614623119" sldId="296"/>
            <ac:picMk id="3" creationId="{A4F2BC93-F3C5-4D7E-7D50-68B83D822CA7}"/>
          </ac:picMkLst>
        </pc:picChg>
        <pc:picChg chg="add mod">
          <ac:chgData name="Emanuela Marca" userId="b9e67590-a423-466d-821f-072eaf8759cc" providerId="ADAL" clId="{02D4378E-15DF-4E28-AA5D-FAA523E44A02}" dt="2024-11-28T11:24:54.129" v="454" actId="1076"/>
          <ac:picMkLst>
            <pc:docMk/>
            <pc:sldMk cId="3614623119" sldId="296"/>
            <ac:picMk id="4" creationId="{9CC64B69-D396-2363-027E-C44306D09624}"/>
          </ac:picMkLst>
        </pc:picChg>
      </pc:sldChg>
      <pc:sldChg chg="addSp delSp modSp mod">
        <pc:chgData name="Emanuela Marca" userId="b9e67590-a423-466d-821f-072eaf8759cc" providerId="ADAL" clId="{02D4378E-15DF-4E28-AA5D-FAA523E44A02}" dt="2024-11-28T11:24:14.590" v="439" actId="1076"/>
        <pc:sldMkLst>
          <pc:docMk/>
          <pc:sldMk cId="894867496" sldId="299"/>
        </pc:sldMkLst>
        <pc:picChg chg="add mod">
          <ac:chgData name="Emanuela Marca" userId="b9e67590-a423-466d-821f-072eaf8759cc" providerId="ADAL" clId="{02D4378E-15DF-4E28-AA5D-FAA523E44A02}" dt="2024-11-28T11:24:14.590" v="439" actId="1076"/>
          <ac:picMkLst>
            <pc:docMk/>
            <pc:sldMk cId="894867496" sldId="299"/>
            <ac:picMk id="3" creationId="{751ABE3D-ADEA-114E-C9F1-54DE18D42EB0}"/>
          </ac:picMkLst>
        </pc:picChg>
        <pc:picChg chg="del">
          <ac:chgData name="Emanuela Marca" userId="b9e67590-a423-466d-821f-072eaf8759cc" providerId="ADAL" clId="{02D4378E-15DF-4E28-AA5D-FAA523E44A02}" dt="2024-11-28T11:23:34.392" v="437" actId="478"/>
          <ac:picMkLst>
            <pc:docMk/>
            <pc:sldMk cId="894867496" sldId="299"/>
            <ac:picMk id="4" creationId="{129AE77E-3481-94EA-F592-8C3532C0717C}"/>
          </ac:picMkLst>
        </pc:picChg>
      </pc:sldChg>
      <pc:sldChg chg="addSp delSp modSp mod">
        <pc:chgData name="Emanuela Marca" userId="b9e67590-a423-466d-821f-072eaf8759cc" providerId="ADAL" clId="{02D4378E-15DF-4E28-AA5D-FAA523E44A02}" dt="2024-11-28T11:23:30.316" v="436" actId="2711"/>
        <pc:sldMkLst>
          <pc:docMk/>
          <pc:sldMk cId="2314784618" sldId="300"/>
        </pc:sldMkLst>
        <pc:spChg chg="mod">
          <ac:chgData name="Emanuela Marca" userId="b9e67590-a423-466d-821f-072eaf8759cc" providerId="ADAL" clId="{02D4378E-15DF-4E28-AA5D-FAA523E44A02}" dt="2024-11-28T11:23:30.316" v="436" actId="2711"/>
          <ac:spMkLst>
            <pc:docMk/>
            <pc:sldMk cId="2314784618" sldId="300"/>
            <ac:spMk id="3" creationId="{82A02A47-4BBA-9998-0335-41108747287F}"/>
          </ac:spMkLst>
        </pc:spChg>
        <pc:picChg chg="del">
          <ac:chgData name="Emanuela Marca" userId="b9e67590-a423-466d-821f-072eaf8759cc" providerId="ADAL" clId="{02D4378E-15DF-4E28-AA5D-FAA523E44A02}" dt="2024-11-28T11:20:21.532" v="320" actId="478"/>
          <ac:picMkLst>
            <pc:docMk/>
            <pc:sldMk cId="2314784618" sldId="300"/>
            <ac:picMk id="4" creationId="{B8BB9496-6BEB-93CD-9F7D-BB1B96EEE07B}"/>
          </ac:picMkLst>
        </pc:picChg>
        <pc:picChg chg="add mod">
          <ac:chgData name="Emanuela Marca" userId="b9e67590-a423-466d-821f-072eaf8759cc" providerId="ADAL" clId="{02D4378E-15DF-4E28-AA5D-FAA523E44A02}" dt="2024-11-28T11:20:53.605" v="323" actId="1076"/>
          <ac:picMkLst>
            <pc:docMk/>
            <pc:sldMk cId="2314784618" sldId="300"/>
            <ac:picMk id="2050" creationId="{0D1A796B-E026-B6B9-51EA-A1D1EF482A9C}"/>
          </ac:picMkLst>
        </pc:picChg>
      </pc:sldChg>
      <pc:sldChg chg="addSp delSp modSp add mod delAnim modAnim">
        <pc:chgData name="Emanuela Marca" userId="b9e67590-a423-466d-821f-072eaf8759cc" providerId="ADAL" clId="{02D4378E-15DF-4E28-AA5D-FAA523E44A02}" dt="2024-11-28T11:15:29.707" v="305" actId="1076"/>
        <pc:sldMkLst>
          <pc:docMk/>
          <pc:sldMk cId="3082862637" sldId="301"/>
        </pc:sldMkLst>
        <pc:spChg chg="mod">
          <ac:chgData name="Emanuela Marca" userId="b9e67590-a423-466d-821f-072eaf8759cc" providerId="ADAL" clId="{02D4378E-15DF-4E28-AA5D-FAA523E44A02}" dt="2024-11-28T11:14:38.874" v="300" actId="20577"/>
          <ac:spMkLst>
            <pc:docMk/>
            <pc:sldMk cId="3082862637" sldId="301"/>
            <ac:spMk id="3" creationId="{035B567B-CE78-7932-FABA-6DF039CE6AAE}"/>
          </ac:spMkLst>
        </pc:spChg>
        <pc:picChg chg="del">
          <ac:chgData name="Emanuela Marca" userId="b9e67590-a423-466d-821f-072eaf8759cc" providerId="ADAL" clId="{02D4378E-15DF-4E28-AA5D-FAA523E44A02}" dt="2024-11-28T11:14:40.568" v="301" actId="478"/>
          <ac:picMkLst>
            <pc:docMk/>
            <pc:sldMk cId="3082862637" sldId="301"/>
            <ac:picMk id="2" creationId="{96798395-015A-501F-8303-CF9AF4E97994}"/>
          </ac:picMkLst>
        </pc:picChg>
        <pc:picChg chg="add mod">
          <ac:chgData name="Emanuela Marca" userId="b9e67590-a423-466d-821f-072eaf8759cc" providerId="ADAL" clId="{02D4378E-15DF-4E28-AA5D-FAA523E44A02}" dt="2024-11-28T11:15:29.707" v="305" actId="1076"/>
          <ac:picMkLst>
            <pc:docMk/>
            <pc:sldMk cId="3082862637" sldId="301"/>
            <ac:picMk id="4" creationId="{066ADE57-50C0-265F-FD41-E064C41DE16D}"/>
          </ac:picMkLst>
        </pc:picChg>
      </pc:sldChg>
    </pc:docChg>
  </pc:docChgLst>
  <pc:docChgLst>
    <pc:chgData name="Emanuela Marca" userId="b9e67590-a423-466d-821f-072eaf8759cc" providerId="ADAL" clId="{068DA92B-44D1-4A55-AEAA-C6E0CD8529EC}"/>
    <pc:docChg chg="undo custSel addSld modSld">
      <pc:chgData name="Emanuela Marca" userId="b9e67590-a423-466d-821f-072eaf8759cc" providerId="ADAL" clId="{068DA92B-44D1-4A55-AEAA-C6E0CD8529EC}" dt="2024-11-28T10:59:25.843" v="329" actId="20577"/>
      <pc:docMkLst>
        <pc:docMk/>
      </pc:docMkLst>
      <pc:sldChg chg="addSp delSp modSp mod">
        <pc:chgData name="Emanuela Marca" userId="b9e67590-a423-466d-821f-072eaf8759cc" providerId="ADAL" clId="{068DA92B-44D1-4A55-AEAA-C6E0CD8529EC}" dt="2024-11-28T10:50:41.719" v="67" actId="1076"/>
        <pc:sldMkLst>
          <pc:docMk/>
          <pc:sldMk cId="0" sldId="257"/>
        </pc:sldMkLst>
        <pc:spChg chg="mod">
          <ac:chgData name="Emanuela Marca" userId="b9e67590-a423-466d-821f-072eaf8759cc" providerId="ADAL" clId="{068DA92B-44D1-4A55-AEAA-C6E0CD8529EC}" dt="2024-11-28T10:50:12.468" v="61" actId="20577"/>
          <ac:spMkLst>
            <pc:docMk/>
            <pc:sldMk cId="0" sldId="257"/>
            <ac:spMk id="5" creationId="{8257BA7E-D798-1EA3-CDC0-6F9DECED0355}"/>
          </ac:spMkLst>
        </pc:spChg>
        <pc:picChg chg="add mod">
          <ac:chgData name="Emanuela Marca" userId="b9e67590-a423-466d-821f-072eaf8759cc" providerId="ADAL" clId="{068DA92B-44D1-4A55-AEAA-C6E0CD8529EC}" dt="2024-11-28T10:50:41.719" v="67" actId="1076"/>
          <ac:picMkLst>
            <pc:docMk/>
            <pc:sldMk cId="0" sldId="257"/>
            <ac:picMk id="2" creationId="{0C7836C0-AB09-B1A9-D440-CF1210DA5F50}"/>
          </ac:picMkLst>
        </pc:picChg>
        <pc:picChg chg="del">
          <ac:chgData name="Emanuela Marca" userId="b9e67590-a423-466d-821f-072eaf8759cc" providerId="ADAL" clId="{068DA92B-44D1-4A55-AEAA-C6E0CD8529EC}" dt="2024-11-28T10:50:14.769" v="62" actId="478"/>
          <ac:picMkLst>
            <pc:docMk/>
            <pc:sldMk cId="0" sldId="257"/>
            <ac:picMk id="2050" creationId="{179011D8-4CEE-6D7B-2E42-8343DD4C5C51}"/>
          </ac:picMkLst>
        </pc:picChg>
      </pc:sldChg>
      <pc:sldChg chg="addSp delSp modSp mod">
        <pc:chgData name="Emanuela Marca" userId="b9e67590-a423-466d-821f-072eaf8759cc" providerId="ADAL" clId="{068DA92B-44D1-4A55-AEAA-C6E0CD8529EC}" dt="2024-11-28T10:49:32.274" v="44" actId="27636"/>
        <pc:sldMkLst>
          <pc:docMk/>
          <pc:sldMk cId="0" sldId="258"/>
        </pc:sldMkLst>
        <pc:spChg chg="mod">
          <ac:chgData name="Emanuela Marca" userId="b9e67590-a423-466d-821f-072eaf8759cc" providerId="ADAL" clId="{068DA92B-44D1-4A55-AEAA-C6E0CD8529EC}" dt="2024-11-28T10:49:32.274" v="44" actId="27636"/>
          <ac:spMkLst>
            <pc:docMk/>
            <pc:sldMk cId="0" sldId="258"/>
            <ac:spMk id="6" creationId="{63728FF8-8F52-C469-69A2-31CCF1958CE4}"/>
          </ac:spMkLst>
        </pc:spChg>
        <pc:spChg chg="mod ord">
          <ac:chgData name="Emanuela Marca" userId="b9e67590-a423-466d-821f-072eaf8759cc" providerId="ADAL" clId="{068DA92B-44D1-4A55-AEAA-C6E0CD8529EC}" dt="2024-11-28T10:48:17.316" v="41" actId="688"/>
          <ac:spMkLst>
            <pc:docMk/>
            <pc:sldMk cId="0" sldId="258"/>
            <ac:spMk id="8" creationId="{06BC9EAC-1337-466E-8E4C-46EB3D5151A9}"/>
          </ac:spMkLst>
        </pc:spChg>
        <pc:picChg chg="add mod">
          <ac:chgData name="Emanuela Marca" userId="b9e67590-a423-466d-821f-072eaf8759cc" providerId="ADAL" clId="{068DA92B-44D1-4A55-AEAA-C6E0CD8529EC}" dt="2024-11-28T10:48:04.711" v="36" actId="1076"/>
          <ac:picMkLst>
            <pc:docMk/>
            <pc:sldMk cId="0" sldId="258"/>
            <ac:picMk id="2" creationId="{78D13494-DF34-E8AF-1F7E-055249ECE775}"/>
          </ac:picMkLst>
        </pc:picChg>
        <pc:picChg chg="del">
          <ac:chgData name="Emanuela Marca" userId="b9e67590-a423-466d-821f-072eaf8759cc" providerId="ADAL" clId="{068DA92B-44D1-4A55-AEAA-C6E0CD8529EC}" dt="2024-11-28T10:47:41.914" v="34" actId="478"/>
          <ac:picMkLst>
            <pc:docMk/>
            <pc:sldMk cId="0" sldId="258"/>
            <ac:picMk id="3" creationId="{543E33D6-C712-F8CC-1CCF-E5C14106D75F}"/>
          </ac:picMkLst>
        </pc:picChg>
      </pc:sldChg>
      <pc:sldChg chg="addSp delSp modSp mod">
        <pc:chgData name="Emanuela Marca" userId="b9e67590-a423-466d-821f-072eaf8759cc" providerId="ADAL" clId="{068DA92B-44D1-4A55-AEAA-C6E0CD8529EC}" dt="2024-11-28T10:52:34.172" v="85" actId="1076"/>
        <pc:sldMkLst>
          <pc:docMk/>
          <pc:sldMk cId="0" sldId="259"/>
        </pc:sldMkLst>
        <pc:spChg chg="add del">
          <ac:chgData name="Emanuela Marca" userId="b9e67590-a423-466d-821f-072eaf8759cc" providerId="ADAL" clId="{068DA92B-44D1-4A55-AEAA-C6E0CD8529EC}" dt="2024-11-28T10:52:19.086" v="81" actId="22"/>
          <ac:spMkLst>
            <pc:docMk/>
            <pc:sldMk cId="0" sldId="259"/>
            <ac:spMk id="4" creationId="{5F5196DE-2EDE-A8E8-284D-7B5D8322DF51}"/>
          </ac:spMkLst>
        </pc:spChg>
        <pc:spChg chg="add">
          <ac:chgData name="Emanuela Marca" userId="b9e67590-a423-466d-821f-072eaf8759cc" providerId="ADAL" clId="{068DA92B-44D1-4A55-AEAA-C6E0CD8529EC}" dt="2024-11-28T10:52:27.105" v="82"/>
          <ac:spMkLst>
            <pc:docMk/>
            <pc:sldMk cId="0" sldId="259"/>
            <ac:spMk id="5" creationId="{97CAB9F8-AB87-6111-70C0-3273AA3C6D3B}"/>
          </ac:spMkLst>
        </pc:spChg>
        <pc:picChg chg="del">
          <ac:chgData name="Emanuela Marca" userId="b9e67590-a423-466d-821f-072eaf8759cc" providerId="ADAL" clId="{068DA92B-44D1-4A55-AEAA-C6E0CD8529EC}" dt="2024-11-28T10:52:16.308" v="79" actId="478"/>
          <ac:picMkLst>
            <pc:docMk/>
            <pc:sldMk cId="0" sldId="259"/>
            <ac:picMk id="6" creationId="{B67BF7B6-1D60-F946-CBAD-24B4700892C2}"/>
          </ac:picMkLst>
        </pc:picChg>
        <pc:picChg chg="add mod">
          <ac:chgData name="Emanuela Marca" userId="b9e67590-a423-466d-821f-072eaf8759cc" providerId="ADAL" clId="{068DA92B-44D1-4A55-AEAA-C6E0CD8529EC}" dt="2024-11-28T10:52:34.172" v="85" actId="1076"/>
          <ac:picMkLst>
            <pc:docMk/>
            <pc:sldMk cId="0" sldId="259"/>
            <ac:picMk id="7" creationId="{9D33D72C-22C5-24C8-7C50-5B831C3AA449}"/>
          </ac:picMkLst>
        </pc:picChg>
      </pc:sldChg>
      <pc:sldChg chg="addSp delSp modSp mod">
        <pc:chgData name="Emanuela Marca" userId="b9e67590-a423-466d-821f-072eaf8759cc" providerId="ADAL" clId="{068DA92B-44D1-4A55-AEAA-C6E0CD8529EC}" dt="2024-11-28T10:51:55.731" v="78" actId="1076"/>
        <pc:sldMkLst>
          <pc:docMk/>
          <pc:sldMk cId="0" sldId="260"/>
        </pc:sldMkLst>
        <pc:spChg chg="mod">
          <ac:chgData name="Emanuela Marca" userId="b9e67590-a423-466d-821f-072eaf8759cc" providerId="ADAL" clId="{068DA92B-44D1-4A55-AEAA-C6E0CD8529EC}" dt="2024-11-28T10:51:23.287" v="73" actId="255"/>
          <ac:spMkLst>
            <pc:docMk/>
            <pc:sldMk cId="0" sldId="260"/>
            <ac:spMk id="3" creationId="{1DD07556-D093-0907-B75A-68B05D2DDA59}"/>
          </ac:spMkLst>
        </pc:spChg>
        <pc:picChg chg="del">
          <ac:chgData name="Emanuela Marca" userId="b9e67590-a423-466d-821f-072eaf8759cc" providerId="ADAL" clId="{068DA92B-44D1-4A55-AEAA-C6E0CD8529EC}" dt="2024-11-28T10:51:25.500" v="74" actId="478"/>
          <ac:picMkLst>
            <pc:docMk/>
            <pc:sldMk cId="0" sldId="260"/>
            <ac:picMk id="2" creationId="{317146C0-72C2-2832-8F58-392D00FC7667}"/>
          </ac:picMkLst>
        </pc:picChg>
        <pc:picChg chg="add mod">
          <ac:chgData name="Emanuela Marca" userId="b9e67590-a423-466d-821f-072eaf8759cc" providerId="ADAL" clId="{068DA92B-44D1-4A55-AEAA-C6E0CD8529EC}" dt="2024-11-28T10:51:55.731" v="78" actId="1076"/>
          <ac:picMkLst>
            <pc:docMk/>
            <pc:sldMk cId="0" sldId="260"/>
            <ac:picMk id="4" creationId="{E50170F7-502F-A5F2-B364-72C18C17F023}"/>
          </ac:picMkLst>
        </pc:picChg>
      </pc:sldChg>
      <pc:sldChg chg="modSp">
        <pc:chgData name="Emanuela Marca" userId="b9e67590-a423-466d-821f-072eaf8759cc" providerId="ADAL" clId="{068DA92B-44D1-4A55-AEAA-C6E0CD8529EC}" dt="2024-11-28T10:53:42.095" v="99" actId="1076"/>
        <pc:sldMkLst>
          <pc:docMk/>
          <pc:sldMk cId="0" sldId="268"/>
        </pc:sldMkLst>
        <pc:picChg chg="mod">
          <ac:chgData name="Emanuela Marca" userId="b9e67590-a423-466d-821f-072eaf8759cc" providerId="ADAL" clId="{068DA92B-44D1-4A55-AEAA-C6E0CD8529EC}" dt="2024-11-28T10:53:42.095" v="99" actId="1076"/>
          <ac:picMkLst>
            <pc:docMk/>
            <pc:sldMk cId="0" sldId="268"/>
            <ac:picMk id="4098" creationId="{8BEF3109-63B4-3AA2-A719-8380ECAA6AE0}"/>
          </ac:picMkLst>
        </pc:picChg>
      </pc:sldChg>
      <pc:sldChg chg="addSp delSp modSp mod">
        <pc:chgData name="Emanuela Marca" userId="b9e67590-a423-466d-821f-072eaf8759cc" providerId="ADAL" clId="{068DA92B-44D1-4A55-AEAA-C6E0CD8529EC}" dt="2024-11-28T10:53:17.397" v="96" actId="1076"/>
        <pc:sldMkLst>
          <pc:docMk/>
          <pc:sldMk cId="816130011" sldId="269"/>
        </pc:sldMkLst>
        <pc:spChg chg="mod">
          <ac:chgData name="Emanuela Marca" userId="b9e67590-a423-466d-821f-072eaf8759cc" providerId="ADAL" clId="{068DA92B-44D1-4A55-AEAA-C6E0CD8529EC}" dt="2024-11-28T10:53:00.814" v="92" actId="20577"/>
          <ac:spMkLst>
            <pc:docMk/>
            <pc:sldMk cId="816130011" sldId="269"/>
            <ac:spMk id="5" creationId="{C79341AF-326D-9C84-18FB-F01EF0DCCA21}"/>
          </ac:spMkLst>
        </pc:spChg>
        <pc:picChg chg="del">
          <ac:chgData name="Emanuela Marca" userId="b9e67590-a423-466d-821f-072eaf8759cc" providerId="ADAL" clId="{068DA92B-44D1-4A55-AEAA-C6E0CD8529EC}" dt="2024-11-28T10:53:03.086" v="93" actId="478"/>
          <ac:picMkLst>
            <pc:docMk/>
            <pc:sldMk cId="816130011" sldId="269"/>
            <ac:picMk id="3" creationId="{0EF5A4A3-8781-8DDA-8F31-9FEB9FD49AA4}"/>
          </ac:picMkLst>
        </pc:picChg>
        <pc:picChg chg="add mod">
          <ac:chgData name="Emanuela Marca" userId="b9e67590-a423-466d-821f-072eaf8759cc" providerId="ADAL" clId="{068DA92B-44D1-4A55-AEAA-C6E0CD8529EC}" dt="2024-11-28T10:53:17.397" v="96" actId="1076"/>
          <ac:picMkLst>
            <pc:docMk/>
            <pc:sldMk cId="816130011" sldId="269"/>
            <ac:picMk id="3074" creationId="{B45B13C5-5EC3-B237-DDE7-220C862D047F}"/>
          </ac:picMkLst>
        </pc:picChg>
      </pc:sldChg>
      <pc:sldChg chg="addSp delSp modSp mod">
        <pc:chgData name="Emanuela Marca" userId="b9e67590-a423-466d-821f-072eaf8759cc" providerId="ADAL" clId="{068DA92B-44D1-4A55-AEAA-C6E0CD8529EC}" dt="2024-11-28T10:47:13.367" v="32" actId="1076"/>
        <pc:sldMkLst>
          <pc:docMk/>
          <pc:sldMk cId="557908453" sldId="291"/>
        </pc:sldMkLst>
        <pc:spChg chg="mod">
          <ac:chgData name="Emanuela Marca" userId="b9e67590-a423-466d-821f-072eaf8759cc" providerId="ADAL" clId="{068DA92B-44D1-4A55-AEAA-C6E0CD8529EC}" dt="2024-11-28T10:44:35.510" v="19" actId="20577"/>
          <ac:spMkLst>
            <pc:docMk/>
            <pc:sldMk cId="557908453" sldId="291"/>
            <ac:spMk id="2" creationId="{76A3A5C0-0C5A-2036-4CF2-FECF5633B883}"/>
          </ac:spMkLst>
        </pc:spChg>
        <pc:spChg chg="mod">
          <ac:chgData name="Emanuela Marca" userId="b9e67590-a423-466d-821f-072eaf8759cc" providerId="ADAL" clId="{068DA92B-44D1-4A55-AEAA-C6E0CD8529EC}" dt="2024-11-28T10:45:40.154" v="26" actId="2711"/>
          <ac:spMkLst>
            <pc:docMk/>
            <pc:sldMk cId="557908453" sldId="291"/>
            <ac:spMk id="3" creationId="{52C0346C-90D5-FA15-A87B-1FDE189C6499}"/>
          </ac:spMkLst>
        </pc:spChg>
        <pc:picChg chg="del">
          <ac:chgData name="Emanuela Marca" userId="b9e67590-a423-466d-821f-072eaf8759cc" providerId="ADAL" clId="{068DA92B-44D1-4A55-AEAA-C6E0CD8529EC}" dt="2024-11-28T10:45:47.661" v="27" actId="478"/>
          <ac:picMkLst>
            <pc:docMk/>
            <pc:sldMk cId="557908453" sldId="291"/>
            <ac:picMk id="6" creationId="{E095BDF6-1A57-FAA6-AFA7-787DD16691A5}"/>
          </ac:picMkLst>
        </pc:picChg>
        <pc:picChg chg="add mod">
          <ac:chgData name="Emanuela Marca" userId="b9e67590-a423-466d-821f-072eaf8759cc" providerId="ADAL" clId="{068DA92B-44D1-4A55-AEAA-C6E0CD8529EC}" dt="2024-11-28T10:47:13.367" v="32" actId="1076"/>
          <ac:picMkLst>
            <pc:docMk/>
            <pc:sldMk cId="557908453" sldId="291"/>
            <ac:picMk id="1026" creationId="{2E1C3AD0-5C6D-E3F6-26EE-2D69E497EBB0}"/>
          </ac:picMkLst>
        </pc:picChg>
      </pc:sldChg>
      <pc:sldChg chg="addSp delSp modSp mod">
        <pc:chgData name="Emanuela Marca" userId="b9e67590-a423-466d-821f-072eaf8759cc" providerId="ADAL" clId="{068DA92B-44D1-4A55-AEAA-C6E0CD8529EC}" dt="2024-11-28T10:59:25.843" v="329" actId="20577"/>
        <pc:sldMkLst>
          <pc:docMk/>
          <pc:sldMk cId="3614623119" sldId="296"/>
        </pc:sldMkLst>
        <pc:spChg chg="mod">
          <ac:chgData name="Emanuela Marca" userId="b9e67590-a423-466d-821f-072eaf8759cc" providerId="ADAL" clId="{068DA92B-44D1-4A55-AEAA-C6E0CD8529EC}" dt="2024-11-28T10:58:06.573" v="313" actId="20577"/>
          <ac:spMkLst>
            <pc:docMk/>
            <pc:sldMk cId="3614623119" sldId="296"/>
            <ac:spMk id="2" creationId="{B06CEFCA-C1D1-FBFA-726C-B6EEF654F256}"/>
          </ac:spMkLst>
        </pc:spChg>
        <pc:graphicFrameChg chg="modGraphic">
          <ac:chgData name="Emanuela Marca" userId="b9e67590-a423-466d-821f-072eaf8759cc" providerId="ADAL" clId="{068DA92B-44D1-4A55-AEAA-C6E0CD8529EC}" dt="2024-11-28T10:59:25.843" v="329"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068DA92B-44D1-4A55-AEAA-C6E0CD8529EC}" dt="2024-11-28T10:59:15.635" v="327" actId="20577"/>
          <ac:graphicFrameMkLst>
            <pc:docMk/>
            <pc:sldMk cId="3614623119" sldId="296"/>
            <ac:graphicFrameMk id="9" creationId="{FD88ABE6-8E98-C939-A5D8-85DA5DDEBDC4}"/>
          </ac:graphicFrameMkLst>
        </pc:graphicFrameChg>
        <pc:picChg chg="add mod">
          <ac:chgData name="Emanuela Marca" userId="b9e67590-a423-466d-821f-072eaf8759cc" providerId="ADAL" clId="{068DA92B-44D1-4A55-AEAA-C6E0CD8529EC}" dt="2024-11-28T10:59:04.978" v="321" actId="1076"/>
          <ac:picMkLst>
            <pc:docMk/>
            <pc:sldMk cId="3614623119" sldId="296"/>
            <ac:picMk id="3" creationId="{A4F2BC93-F3C5-4D7E-7D50-68B83D822CA7}"/>
          </ac:picMkLst>
        </pc:picChg>
        <pc:picChg chg="del">
          <ac:chgData name="Emanuela Marca" userId="b9e67590-a423-466d-821f-072eaf8759cc" providerId="ADAL" clId="{068DA92B-44D1-4A55-AEAA-C6E0CD8529EC}" dt="2024-11-28T10:58:08.753" v="314" actId="478"/>
          <ac:picMkLst>
            <pc:docMk/>
            <pc:sldMk cId="3614623119" sldId="296"/>
            <ac:picMk id="5122" creationId="{97D0E1A4-3094-DC3B-C742-28379FD7A1D0}"/>
          </ac:picMkLst>
        </pc:picChg>
      </pc:sldChg>
      <pc:sldChg chg="addSp delSp modSp mod">
        <pc:chgData name="Emanuela Marca" userId="b9e67590-a423-466d-821f-072eaf8759cc" providerId="ADAL" clId="{068DA92B-44D1-4A55-AEAA-C6E0CD8529EC}" dt="2024-11-28T10:57:56.121" v="292" actId="1076"/>
        <pc:sldMkLst>
          <pc:docMk/>
          <pc:sldMk cId="894867496" sldId="299"/>
        </pc:sldMkLst>
        <pc:picChg chg="del">
          <ac:chgData name="Emanuela Marca" userId="b9e67590-a423-466d-821f-072eaf8759cc" providerId="ADAL" clId="{068DA92B-44D1-4A55-AEAA-C6E0CD8529EC}" dt="2024-11-28T10:57:15.829" v="290" actId="478"/>
          <ac:picMkLst>
            <pc:docMk/>
            <pc:sldMk cId="894867496" sldId="299"/>
            <ac:picMk id="3" creationId="{45285CD0-8CE5-B266-A32F-9625AAC5AC3B}"/>
          </ac:picMkLst>
        </pc:picChg>
        <pc:picChg chg="add mod">
          <ac:chgData name="Emanuela Marca" userId="b9e67590-a423-466d-821f-072eaf8759cc" providerId="ADAL" clId="{068DA92B-44D1-4A55-AEAA-C6E0CD8529EC}" dt="2024-11-28T10:57:56.121" v="292" actId="1076"/>
          <ac:picMkLst>
            <pc:docMk/>
            <pc:sldMk cId="894867496" sldId="299"/>
            <ac:picMk id="4" creationId="{129AE77E-3481-94EA-F592-8C3532C0717C}"/>
          </ac:picMkLst>
        </pc:picChg>
      </pc:sldChg>
      <pc:sldChg chg="addSp delSp modSp add mod">
        <pc:chgData name="Emanuela Marca" userId="b9e67590-a423-466d-821f-072eaf8759cc" providerId="ADAL" clId="{068DA92B-44D1-4A55-AEAA-C6E0CD8529EC}" dt="2024-11-28T10:58:33.443" v="317" actId="1076"/>
        <pc:sldMkLst>
          <pc:docMk/>
          <pc:sldMk cId="2314784618" sldId="300"/>
        </pc:sldMkLst>
        <pc:spChg chg="mod">
          <ac:chgData name="Emanuela Marca" userId="b9e67590-a423-466d-821f-072eaf8759cc" providerId="ADAL" clId="{068DA92B-44D1-4A55-AEAA-C6E0CD8529EC}" dt="2024-11-28T10:57:11.223" v="289" actId="255"/>
          <ac:spMkLst>
            <pc:docMk/>
            <pc:sldMk cId="2314784618" sldId="300"/>
            <ac:spMk id="3" creationId="{82A02A47-4BBA-9998-0335-41108747287F}"/>
          </ac:spMkLst>
        </pc:spChg>
        <pc:picChg chg="add del mod">
          <ac:chgData name="Emanuela Marca" userId="b9e67590-a423-466d-821f-072eaf8759cc" providerId="ADAL" clId="{068DA92B-44D1-4A55-AEAA-C6E0CD8529EC}" dt="2024-11-28T10:58:29.450" v="315" actId="478"/>
          <ac:picMkLst>
            <pc:docMk/>
            <pc:sldMk cId="2314784618" sldId="300"/>
            <ac:picMk id="2" creationId="{DF27217C-8AFA-0DAD-38EF-8D01B3900F3F}"/>
          </ac:picMkLst>
        </pc:picChg>
        <pc:picChg chg="add mod">
          <ac:chgData name="Emanuela Marca" userId="b9e67590-a423-466d-821f-072eaf8759cc" providerId="ADAL" clId="{068DA92B-44D1-4A55-AEAA-C6E0CD8529EC}" dt="2024-11-28T10:58:33.443" v="317" actId="1076"/>
          <ac:picMkLst>
            <pc:docMk/>
            <pc:sldMk cId="2314784618" sldId="300"/>
            <ac:picMk id="4" creationId="{B8BB9496-6BEB-93CD-9F7D-BB1B96EEE07B}"/>
          </ac:picMkLst>
        </pc:picChg>
        <pc:picChg chg="del">
          <ac:chgData name="Emanuela Marca" userId="b9e67590-a423-466d-821f-072eaf8759cc" providerId="ADAL" clId="{068DA92B-44D1-4A55-AEAA-C6E0CD8529EC}" dt="2024-11-28T10:53:55.367" v="106" actId="478"/>
          <ac:picMkLst>
            <pc:docMk/>
            <pc:sldMk cId="2314784618" sldId="300"/>
            <ac:picMk id="4098" creationId="{535D4780-8255-EF27-7D76-F3D04151A86E}"/>
          </ac:picMkLst>
        </pc:picChg>
      </pc:sldChg>
    </pc:docChg>
  </pc:docChgLst>
  <pc:docChgLst>
    <pc:chgData name="Cristina Caldirola" userId="cb06114e-6366-4139-88b2-0704a089fcba" providerId="ADAL" clId="{7CCC1106-9C79-4EE9-ADA3-34A8F2EE9E31}"/>
    <pc:docChg chg="modSld">
      <pc:chgData name="Cristina Caldirola" userId="cb06114e-6366-4139-88b2-0704a089fcba" providerId="ADAL" clId="{7CCC1106-9C79-4EE9-ADA3-34A8F2EE9E31}" dt="2024-11-28T14:33:23.548" v="14" actId="20577"/>
      <pc:docMkLst>
        <pc:docMk/>
      </pc:docMkLst>
      <pc:sldChg chg="modSp mod">
        <pc:chgData name="Cristina Caldirola" userId="cb06114e-6366-4139-88b2-0704a089fcba" providerId="ADAL" clId="{7CCC1106-9C79-4EE9-ADA3-34A8F2EE9E31}" dt="2024-11-28T14:27:16.345" v="3" actId="20577"/>
        <pc:sldMkLst>
          <pc:docMk/>
          <pc:sldMk cId="0" sldId="258"/>
        </pc:sldMkLst>
        <pc:spChg chg="mod">
          <ac:chgData name="Cristina Caldirola" userId="cb06114e-6366-4139-88b2-0704a089fcba" providerId="ADAL" clId="{7CCC1106-9C79-4EE9-ADA3-34A8F2EE9E31}" dt="2024-11-28T14:27:16.345" v="3" actId="20577"/>
          <ac:spMkLst>
            <pc:docMk/>
            <pc:sldMk cId="0" sldId="258"/>
            <ac:spMk id="6" creationId="{63728FF8-8F52-C469-69A2-31CCF1958CE4}"/>
          </ac:spMkLst>
        </pc:spChg>
      </pc:sldChg>
      <pc:sldChg chg="modSp mod">
        <pc:chgData name="Cristina Caldirola" userId="cb06114e-6366-4139-88b2-0704a089fcba" providerId="ADAL" clId="{7CCC1106-9C79-4EE9-ADA3-34A8F2EE9E31}" dt="2024-11-28T14:31:50.576" v="8" actId="20577"/>
        <pc:sldMkLst>
          <pc:docMk/>
          <pc:sldMk cId="0" sldId="268"/>
        </pc:sldMkLst>
        <pc:spChg chg="mod">
          <ac:chgData name="Cristina Caldirola" userId="cb06114e-6366-4139-88b2-0704a089fcba" providerId="ADAL" clId="{7CCC1106-9C79-4EE9-ADA3-34A8F2EE9E31}" dt="2024-11-28T14:31:50.576" v="8" actId="20577"/>
          <ac:spMkLst>
            <pc:docMk/>
            <pc:sldMk cId="0" sldId="268"/>
            <ac:spMk id="3" creationId="{4826DC31-189C-1F25-50AE-009925BDB303}"/>
          </ac:spMkLst>
        </pc:spChg>
      </pc:sldChg>
      <pc:sldChg chg="modSp mod">
        <pc:chgData name="Cristina Caldirola" userId="cb06114e-6366-4139-88b2-0704a089fcba" providerId="ADAL" clId="{7CCC1106-9C79-4EE9-ADA3-34A8F2EE9E31}" dt="2024-11-28T14:33:23.548" v="14" actId="20577"/>
        <pc:sldMkLst>
          <pc:docMk/>
          <pc:sldMk cId="3082862637" sldId="301"/>
        </pc:sldMkLst>
        <pc:spChg chg="mod">
          <ac:chgData name="Cristina Caldirola" userId="cb06114e-6366-4139-88b2-0704a089fcba" providerId="ADAL" clId="{7CCC1106-9C79-4EE9-ADA3-34A8F2EE9E31}" dt="2024-11-28T14:33:23.548" v="14" actId="20577"/>
          <ac:spMkLst>
            <pc:docMk/>
            <pc:sldMk cId="3082862637" sldId="301"/>
            <ac:spMk id="3" creationId="{035B567B-CE78-7932-FABA-6DF039CE6AAE}"/>
          </ac:spMkLst>
        </pc:spChg>
      </pc:sldChg>
    </pc:docChg>
  </pc:docChgLst>
  <pc:docChgLst>
    <pc:chgData name="Emanuela Marca" userId="b9e67590-a423-466d-821f-072eaf8759cc" providerId="ADAL" clId="{C0542332-E10D-4F97-B275-89FF686493DB}"/>
    <pc:docChg chg="undo custSel delSld modSld">
      <pc:chgData name="Emanuela Marca" userId="b9e67590-a423-466d-821f-072eaf8759cc" providerId="ADAL" clId="{C0542332-E10D-4F97-B275-89FF686493DB}" dt="2024-11-18T15:26:45.519" v="262" actId="1076"/>
      <pc:docMkLst>
        <pc:docMk/>
      </pc:docMkLst>
      <pc:sldChg chg="addSp delSp modSp mod">
        <pc:chgData name="Emanuela Marca" userId="b9e67590-a423-466d-821f-072eaf8759cc" providerId="ADAL" clId="{C0542332-E10D-4F97-B275-89FF686493DB}" dt="2024-11-18T15:17:12.778" v="63" actId="1076"/>
        <pc:sldMkLst>
          <pc:docMk/>
          <pc:sldMk cId="0" sldId="257"/>
        </pc:sldMkLst>
        <pc:spChg chg="mod">
          <ac:chgData name="Emanuela Marca" userId="b9e67590-a423-466d-821f-072eaf8759cc" providerId="ADAL" clId="{C0542332-E10D-4F97-B275-89FF686493DB}" dt="2024-11-18T15:16:38.619" v="58" actId="20577"/>
          <ac:spMkLst>
            <pc:docMk/>
            <pc:sldMk cId="0" sldId="257"/>
            <ac:spMk id="5" creationId="{8257BA7E-D798-1EA3-CDC0-6F9DECED0355}"/>
          </ac:spMkLst>
        </pc:spChg>
      </pc:sldChg>
      <pc:sldChg chg="addSp delSp modSp mod">
        <pc:chgData name="Emanuela Marca" userId="b9e67590-a423-466d-821f-072eaf8759cc" providerId="ADAL" clId="{C0542332-E10D-4F97-B275-89FF686493DB}" dt="2024-11-18T15:16:24.876" v="55" actId="27636"/>
        <pc:sldMkLst>
          <pc:docMk/>
          <pc:sldMk cId="0" sldId="258"/>
        </pc:sldMkLst>
        <pc:spChg chg="mod">
          <ac:chgData name="Emanuela Marca" userId="b9e67590-a423-466d-821f-072eaf8759cc" providerId="ADAL" clId="{C0542332-E10D-4F97-B275-89FF686493DB}" dt="2024-11-18T15:16:24.876" v="55" actId="27636"/>
          <ac:spMkLst>
            <pc:docMk/>
            <pc:sldMk cId="0" sldId="258"/>
            <ac:spMk id="6" creationId="{63728FF8-8F52-C469-69A2-31CCF1958CE4}"/>
          </ac:spMkLst>
        </pc:spChg>
        <pc:spChg chg="mod ord">
          <ac:chgData name="Emanuela Marca" userId="b9e67590-a423-466d-821f-072eaf8759cc" providerId="ADAL" clId="{C0542332-E10D-4F97-B275-89FF686493DB}" dt="2024-11-18T15:15:54.845" v="51" actId="1076"/>
          <ac:spMkLst>
            <pc:docMk/>
            <pc:sldMk cId="0" sldId="258"/>
            <ac:spMk id="8" creationId="{06BC9EAC-1337-466E-8E4C-46EB3D5151A9}"/>
          </ac:spMkLst>
        </pc:spChg>
      </pc:sldChg>
      <pc:sldChg chg="addSp delSp modSp mod">
        <pc:chgData name="Emanuela Marca" userId="b9e67590-a423-466d-821f-072eaf8759cc" providerId="ADAL" clId="{C0542332-E10D-4F97-B275-89FF686493DB}" dt="2024-11-18T15:19:11.162" v="105" actId="1076"/>
        <pc:sldMkLst>
          <pc:docMk/>
          <pc:sldMk cId="0" sldId="259"/>
        </pc:sldMkLst>
      </pc:sldChg>
      <pc:sldChg chg="addSp delSp modSp mod">
        <pc:chgData name="Emanuela Marca" userId="b9e67590-a423-466d-821f-072eaf8759cc" providerId="ADAL" clId="{C0542332-E10D-4F97-B275-89FF686493DB}" dt="2024-11-18T15:18:18.809" v="96" actId="1076"/>
        <pc:sldMkLst>
          <pc:docMk/>
          <pc:sldMk cId="0" sldId="260"/>
        </pc:sldMkLst>
        <pc:spChg chg="mod">
          <ac:chgData name="Emanuela Marca" userId="b9e67590-a423-466d-821f-072eaf8759cc" providerId="ADAL" clId="{C0542332-E10D-4F97-B275-89FF686493DB}" dt="2024-11-18T15:18:00.632" v="93" actId="27636"/>
          <ac:spMkLst>
            <pc:docMk/>
            <pc:sldMk cId="0" sldId="260"/>
            <ac:spMk id="3" creationId="{1DD07556-D093-0907-B75A-68B05D2DDA59}"/>
          </ac:spMkLst>
        </pc:spChg>
      </pc:sldChg>
      <pc:sldChg chg="addSp delSp modSp mod">
        <pc:chgData name="Emanuela Marca" userId="b9e67590-a423-466d-821f-072eaf8759cc" providerId="ADAL" clId="{C0542332-E10D-4F97-B275-89FF686493DB}" dt="2024-11-18T15:24:34.635" v="225" actId="1076"/>
        <pc:sldMkLst>
          <pc:docMk/>
          <pc:sldMk cId="0" sldId="268"/>
        </pc:sldMkLst>
        <pc:spChg chg="mod">
          <ac:chgData name="Emanuela Marca" userId="b9e67590-a423-466d-821f-072eaf8759cc" providerId="ADAL" clId="{C0542332-E10D-4F97-B275-89FF686493DB}" dt="2024-11-18T15:24:13.116" v="217" actId="20577"/>
          <ac:spMkLst>
            <pc:docMk/>
            <pc:sldMk cId="0" sldId="268"/>
            <ac:spMk id="3" creationId="{4826DC31-189C-1F25-50AE-009925BDB303}"/>
          </ac:spMkLst>
        </pc:spChg>
      </pc:sldChg>
      <pc:sldChg chg="addSp delSp modSp mod">
        <pc:chgData name="Emanuela Marca" userId="b9e67590-a423-466d-821f-072eaf8759cc" providerId="ADAL" clId="{C0542332-E10D-4F97-B275-89FF686493DB}" dt="2024-11-18T15:21:11.761" v="175" actId="1076"/>
        <pc:sldMkLst>
          <pc:docMk/>
          <pc:sldMk cId="816130011" sldId="269"/>
        </pc:sldMkLst>
        <pc:spChg chg="mod">
          <ac:chgData name="Emanuela Marca" userId="b9e67590-a423-466d-821f-072eaf8759cc" providerId="ADAL" clId="{C0542332-E10D-4F97-B275-89FF686493DB}" dt="2024-11-18T15:20:43.314" v="165" actId="20577"/>
          <ac:spMkLst>
            <pc:docMk/>
            <pc:sldMk cId="816130011" sldId="269"/>
            <ac:spMk id="5" creationId="{C79341AF-326D-9C84-18FB-F01EF0DCCA21}"/>
          </ac:spMkLst>
        </pc:spChg>
        <pc:picChg chg="mod">
          <ac:chgData name="Emanuela Marca" userId="b9e67590-a423-466d-821f-072eaf8759cc" providerId="ADAL" clId="{C0542332-E10D-4F97-B275-89FF686493DB}" dt="2024-11-18T15:20:47.094" v="166" actId="1076"/>
          <ac:picMkLst>
            <pc:docMk/>
            <pc:sldMk cId="816130011" sldId="269"/>
            <ac:picMk id="6" creationId="{A7118488-D06F-9902-C29E-F3CBDA3DD04A}"/>
          </ac:picMkLst>
        </pc:picChg>
      </pc:sldChg>
      <pc:sldChg chg="addSp delSp modSp mod">
        <pc:chgData name="Emanuela Marca" userId="b9e67590-a423-466d-821f-072eaf8759cc" providerId="ADAL" clId="{C0542332-E10D-4F97-B275-89FF686493DB}" dt="2024-11-18T15:15:17.643" v="40" actId="1076"/>
        <pc:sldMkLst>
          <pc:docMk/>
          <pc:sldMk cId="557908453" sldId="291"/>
        </pc:sldMkLst>
        <pc:spChg chg="mod">
          <ac:chgData name="Emanuela Marca" userId="b9e67590-a423-466d-821f-072eaf8759cc" providerId="ADAL" clId="{C0542332-E10D-4F97-B275-89FF686493DB}" dt="2024-11-18T15:13:25.829" v="28" actId="20577"/>
          <ac:spMkLst>
            <pc:docMk/>
            <pc:sldMk cId="557908453" sldId="291"/>
            <ac:spMk id="2" creationId="{76A3A5C0-0C5A-2036-4CF2-FECF5633B883}"/>
          </ac:spMkLst>
        </pc:spChg>
        <pc:spChg chg="mod">
          <ac:chgData name="Emanuela Marca" userId="b9e67590-a423-466d-821f-072eaf8759cc" providerId="ADAL" clId="{C0542332-E10D-4F97-B275-89FF686493DB}" dt="2024-11-18T15:14:43.835" v="33" actId="2711"/>
          <ac:spMkLst>
            <pc:docMk/>
            <pc:sldMk cId="557908453" sldId="291"/>
            <ac:spMk id="3" creationId="{52C0346C-90D5-FA15-A87B-1FDE189C6499}"/>
          </ac:spMkLst>
        </pc:spChg>
      </pc:sldChg>
      <pc:sldChg chg="del">
        <pc:chgData name="Emanuela Marca" userId="b9e67590-a423-466d-821f-072eaf8759cc" providerId="ADAL" clId="{C0542332-E10D-4F97-B275-89FF686493DB}" dt="2024-11-18T15:24:57.824" v="226" actId="47"/>
        <pc:sldMkLst>
          <pc:docMk/>
          <pc:sldMk cId="4046339978" sldId="292"/>
        </pc:sldMkLst>
      </pc:sldChg>
      <pc:sldChg chg="addSp delSp modSp mod">
        <pc:chgData name="Emanuela Marca" userId="b9e67590-a423-466d-821f-072eaf8759cc" providerId="ADAL" clId="{C0542332-E10D-4F97-B275-89FF686493DB}" dt="2024-11-18T15:26:45.519" v="262" actId="1076"/>
        <pc:sldMkLst>
          <pc:docMk/>
          <pc:sldMk cId="3614623119" sldId="296"/>
        </pc:sldMkLst>
        <pc:spChg chg="mod">
          <ac:chgData name="Emanuela Marca" userId="b9e67590-a423-466d-821f-072eaf8759cc" providerId="ADAL" clId="{C0542332-E10D-4F97-B275-89FF686493DB}" dt="2024-11-18T15:25:57.126" v="247" actId="20577"/>
          <ac:spMkLst>
            <pc:docMk/>
            <pc:sldMk cId="3614623119" sldId="296"/>
            <ac:spMk id="2" creationId="{B06CEFCA-C1D1-FBFA-726C-B6EEF654F256}"/>
          </ac:spMkLst>
        </pc:spChg>
        <pc:graphicFrameChg chg="modGraphic">
          <ac:chgData name="Emanuela Marca" userId="b9e67590-a423-466d-821f-072eaf8759cc" providerId="ADAL" clId="{C0542332-E10D-4F97-B275-89FF686493DB}" dt="2024-11-18T15:26:32.930" v="257"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C0542332-E10D-4F97-B275-89FF686493DB}" dt="2024-11-18T15:26:37.436" v="261" actId="20577"/>
          <ac:graphicFrameMkLst>
            <pc:docMk/>
            <pc:sldMk cId="3614623119" sldId="296"/>
            <ac:graphicFrameMk id="10" creationId="{4B330684-EE6B-AB25-3E16-4D7A009B9BEB}"/>
          </ac:graphicFrameMkLst>
        </pc:graphicFrameChg>
      </pc:sldChg>
      <pc:sldChg chg="addSp delSp modSp mod">
        <pc:chgData name="Emanuela Marca" userId="b9e67590-a423-466d-821f-072eaf8759cc" providerId="ADAL" clId="{C0542332-E10D-4F97-B275-89FF686493DB}" dt="2024-11-18T15:25:47.889" v="230" actId="1076"/>
        <pc:sldMkLst>
          <pc:docMk/>
          <pc:sldMk cId="894867496" sldId="299"/>
        </pc:sldMkLst>
      </pc:sldChg>
    </pc:docChg>
  </pc:docChgLst>
  <pc:docChgLst>
    <pc:chgData name="Emanuela Marca" userId="b9e67590-a423-466d-821f-072eaf8759cc" providerId="ADAL" clId="{FF9F20E1-6610-4878-9D91-ED4796CB3DC2}"/>
    <pc:docChg chg="undo custSel delSld modSld">
      <pc:chgData name="Emanuela Marca" userId="b9e67590-a423-466d-821f-072eaf8759cc" providerId="ADAL" clId="{FF9F20E1-6610-4878-9D91-ED4796CB3DC2}" dt="2024-11-15T16:37:07.309" v="1136" actId="1076"/>
      <pc:docMkLst>
        <pc:docMk/>
      </pc:docMkLst>
      <pc:sldChg chg="addSp delSp modSp mod">
        <pc:chgData name="Emanuela Marca" userId="b9e67590-a423-466d-821f-072eaf8759cc" providerId="ADAL" clId="{FF9F20E1-6610-4878-9D91-ED4796CB3DC2}" dt="2024-11-15T16:17:04.023" v="153" actId="1076"/>
        <pc:sldMkLst>
          <pc:docMk/>
          <pc:sldMk cId="0" sldId="257"/>
        </pc:sldMkLst>
        <pc:spChg chg="mod">
          <ac:chgData name="Emanuela Marca" userId="b9e67590-a423-466d-821f-072eaf8759cc" providerId="ADAL" clId="{FF9F20E1-6610-4878-9D91-ED4796CB3DC2}" dt="2024-11-15T16:17:04.023" v="153" actId="1076"/>
          <ac:spMkLst>
            <pc:docMk/>
            <pc:sldMk cId="0" sldId="257"/>
            <ac:spMk id="5" creationId="{8257BA7E-D798-1EA3-CDC0-6F9DECED0355}"/>
          </ac:spMkLst>
        </pc:spChg>
      </pc:sldChg>
      <pc:sldChg chg="addSp delSp modSp mod">
        <pc:chgData name="Emanuela Marca" userId="b9e67590-a423-466d-821f-072eaf8759cc" providerId="ADAL" clId="{FF9F20E1-6610-4878-9D91-ED4796CB3DC2}" dt="2024-11-15T16:14:13.962" v="62" actId="1076"/>
        <pc:sldMkLst>
          <pc:docMk/>
          <pc:sldMk cId="0" sldId="258"/>
        </pc:sldMkLst>
        <pc:spChg chg="mod">
          <ac:chgData name="Emanuela Marca" userId="b9e67590-a423-466d-821f-072eaf8759cc" providerId="ADAL" clId="{FF9F20E1-6610-4878-9D91-ED4796CB3DC2}" dt="2024-11-15T16:13:41.698" v="54" actId="27636"/>
          <ac:spMkLst>
            <pc:docMk/>
            <pc:sldMk cId="0" sldId="258"/>
            <ac:spMk id="6" creationId="{63728FF8-8F52-C469-69A2-31CCF1958CE4}"/>
          </ac:spMkLst>
        </pc:spChg>
        <pc:spChg chg="mod ord">
          <ac:chgData name="Emanuela Marca" userId="b9e67590-a423-466d-821f-072eaf8759cc" providerId="ADAL" clId="{FF9F20E1-6610-4878-9D91-ED4796CB3DC2}" dt="2024-11-15T16:14:13.962" v="62" actId="1076"/>
          <ac:spMkLst>
            <pc:docMk/>
            <pc:sldMk cId="0" sldId="258"/>
            <ac:spMk id="8" creationId="{06BC9EAC-1337-466E-8E4C-46EB3D5151A9}"/>
          </ac:spMkLst>
        </pc:spChg>
      </pc:sldChg>
      <pc:sldChg chg="addSp delSp modSp mod">
        <pc:chgData name="Emanuela Marca" userId="b9e67590-a423-466d-821f-072eaf8759cc" providerId="ADAL" clId="{FF9F20E1-6610-4878-9D91-ED4796CB3DC2}" dt="2024-11-15T16:20:50.163" v="392" actId="1076"/>
        <pc:sldMkLst>
          <pc:docMk/>
          <pc:sldMk cId="0" sldId="259"/>
        </pc:sldMkLst>
        <pc:spChg chg="mod">
          <ac:chgData name="Emanuela Marca" userId="b9e67590-a423-466d-821f-072eaf8759cc" providerId="ADAL" clId="{FF9F20E1-6610-4878-9D91-ED4796CB3DC2}" dt="2024-11-15T16:20:17.006" v="382" actId="20577"/>
          <ac:spMkLst>
            <pc:docMk/>
            <pc:sldMk cId="0" sldId="259"/>
            <ac:spMk id="3" creationId="{917EE069-9A50-7085-806F-3F083F4B0A91}"/>
          </ac:spMkLst>
        </pc:spChg>
      </pc:sldChg>
      <pc:sldChg chg="addSp delSp modSp mod">
        <pc:chgData name="Emanuela Marca" userId="b9e67590-a423-466d-821f-072eaf8759cc" providerId="ADAL" clId="{FF9F20E1-6610-4878-9D91-ED4796CB3DC2}" dt="2024-11-15T16:18:19.140" v="294" actId="1076"/>
        <pc:sldMkLst>
          <pc:docMk/>
          <pc:sldMk cId="0" sldId="260"/>
        </pc:sldMkLst>
        <pc:spChg chg="mod">
          <ac:chgData name="Emanuela Marca" userId="b9e67590-a423-466d-821f-072eaf8759cc" providerId="ADAL" clId="{FF9F20E1-6610-4878-9D91-ED4796CB3DC2}" dt="2024-11-15T16:18:02.845" v="292" actId="27636"/>
          <ac:spMkLst>
            <pc:docMk/>
            <pc:sldMk cId="0" sldId="260"/>
            <ac:spMk id="3" creationId="{1DD07556-D093-0907-B75A-68B05D2DDA59}"/>
          </ac:spMkLst>
        </pc:spChg>
      </pc:sldChg>
      <pc:sldChg chg="addSp delSp modSp mod setBg">
        <pc:chgData name="Emanuela Marca" userId="b9e67590-a423-466d-821f-072eaf8759cc" providerId="ADAL" clId="{FF9F20E1-6610-4878-9D91-ED4796CB3DC2}" dt="2024-11-15T16:30:44.604" v="887" actId="255"/>
        <pc:sldMkLst>
          <pc:docMk/>
          <pc:sldMk cId="0" sldId="268"/>
        </pc:sldMkLst>
        <pc:spChg chg="mod">
          <ac:chgData name="Emanuela Marca" userId="b9e67590-a423-466d-821f-072eaf8759cc" providerId="ADAL" clId="{FF9F20E1-6610-4878-9D91-ED4796CB3DC2}" dt="2024-11-15T16:30:44.604" v="887" actId="255"/>
          <ac:spMkLst>
            <pc:docMk/>
            <pc:sldMk cId="0" sldId="268"/>
            <ac:spMk id="3" creationId="{4826DC31-189C-1F25-50AE-009925BDB303}"/>
          </ac:spMkLst>
        </pc:spChg>
      </pc:sldChg>
      <pc:sldChg chg="addSp delSp modSp mod">
        <pc:chgData name="Emanuela Marca" userId="b9e67590-a423-466d-821f-072eaf8759cc" providerId="ADAL" clId="{FF9F20E1-6610-4878-9D91-ED4796CB3DC2}" dt="2024-11-15T16:22:56.338" v="537" actId="1076"/>
        <pc:sldMkLst>
          <pc:docMk/>
          <pc:sldMk cId="816130011" sldId="269"/>
        </pc:sldMkLst>
        <pc:spChg chg="mod">
          <ac:chgData name="Emanuela Marca" userId="b9e67590-a423-466d-821f-072eaf8759cc" providerId="ADAL" clId="{FF9F20E1-6610-4878-9D91-ED4796CB3DC2}" dt="2024-11-15T16:22:34.206" v="533" actId="20577"/>
          <ac:spMkLst>
            <pc:docMk/>
            <pc:sldMk cId="816130011" sldId="269"/>
            <ac:spMk id="5" creationId="{C79341AF-326D-9C84-18FB-F01EF0DCCA21}"/>
          </ac:spMkLst>
        </pc:spChg>
        <pc:picChg chg="mod">
          <ac:chgData name="Emanuela Marca" userId="b9e67590-a423-466d-821f-072eaf8759cc" providerId="ADAL" clId="{FF9F20E1-6610-4878-9D91-ED4796CB3DC2}" dt="2024-11-15T16:22:38.061" v="534" actId="1076"/>
          <ac:picMkLst>
            <pc:docMk/>
            <pc:sldMk cId="816130011" sldId="269"/>
            <ac:picMk id="6" creationId="{A7118488-D06F-9902-C29E-F3CBDA3DD04A}"/>
          </ac:picMkLst>
        </pc:picChg>
      </pc:sldChg>
      <pc:sldChg chg="del">
        <pc:chgData name="Emanuela Marca" userId="b9e67590-a423-466d-821f-072eaf8759cc" providerId="ADAL" clId="{FF9F20E1-6610-4878-9D91-ED4796CB3DC2}" dt="2024-11-15T16:33:43.357" v="1027" actId="47"/>
        <pc:sldMkLst>
          <pc:docMk/>
          <pc:sldMk cId="0" sldId="285"/>
        </pc:sldMkLst>
      </pc:sldChg>
      <pc:sldChg chg="addSp delSp modSp mod">
        <pc:chgData name="Emanuela Marca" userId="b9e67590-a423-466d-821f-072eaf8759cc" providerId="ADAL" clId="{FF9F20E1-6610-4878-9D91-ED4796CB3DC2}" dt="2024-11-15T16:13:18.892" v="51" actId="1076"/>
        <pc:sldMkLst>
          <pc:docMk/>
          <pc:sldMk cId="557908453" sldId="291"/>
        </pc:sldMkLst>
        <pc:spChg chg="mod">
          <ac:chgData name="Emanuela Marca" userId="b9e67590-a423-466d-821f-072eaf8759cc" providerId="ADAL" clId="{FF9F20E1-6610-4878-9D91-ED4796CB3DC2}" dt="2024-11-15T16:12:16.487" v="44" actId="20577"/>
          <ac:spMkLst>
            <pc:docMk/>
            <pc:sldMk cId="557908453" sldId="291"/>
            <ac:spMk id="2" creationId="{76A3A5C0-0C5A-2036-4CF2-FECF5633B883}"/>
          </ac:spMkLst>
        </pc:spChg>
        <pc:spChg chg="mod">
          <ac:chgData name="Emanuela Marca" userId="b9e67590-a423-466d-821f-072eaf8759cc" providerId="ADAL" clId="{FF9F20E1-6610-4878-9D91-ED4796CB3DC2}" dt="2024-11-15T16:13:13.490" v="50" actId="2711"/>
          <ac:spMkLst>
            <pc:docMk/>
            <pc:sldMk cId="557908453" sldId="291"/>
            <ac:spMk id="3" creationId="{52C0346C-90D5-FA15-A87B-1FDE189C6499}"/>
          </ac:spMkLst>
        </pc:spChg>
      </pc:sldChg>
      <pc:sldChg chg="addSp delSp modSp mod">
        <pc:chgData name="Emanuela Marca" userId="b9e67590-a423-466d-821f-072eaf8759cc" providerId="ADAL" clId="{FF9F20E1-6610-4878-9D91-ED4796CB3DC2}" dt="2024-11-15T16:33:08.266" v="1024" actId="1076"/>
        <pc:sldMkLst>
          <pc:docMk/>
          <pc:sldMk cId="4046339978" sldId="292"/>
        </pc:sldMkLst>
      </pc:sldChg>
      <pc:sldChg chg="delSp del mod">
        <pc:chgData name="Emanuela Marca" userId="b9e67590-a423-466d-821f-072eaf8759cc" providerId="ADAL" clId="{FF9F20E1-6610-4878-9D91-ED4796CB3DC2}" dt="2024-11-15T16:33:41.404" v="1026" actId="47"/>
        <pc:sldMkLst>
          <pc:docMk/>
          <pc:sldMk cId="1421323214" sldId="294"/>
        </pc:sldMkLst>
      </pc:sldChg>
      <pc:sldChg chg="addSp delSp modSp mod">
        <pc:chgData name="Emanuela Marca" userId="b9e67590-a423-466d-821f-072eaf8759cc" providerId="ADAL" clId="{FF9F20E1-6610-4878-9D91-ED4796CB3DC2}" dt="2024-11-15T16:36:46.833" v="1133" actId="20577"/>
        <pc:sldMkLst>
          <pc:docMk/>
          <pc:sldMk cId="3614623119" sldId="296"/>
        </pc:sldMkLst>
        <pc:spChg chg="mod">
          <ac:chgData name="Emanuela Marca" userId="b9e67590-a423-466d-821f-072eaf8759cc" providerId="ADAL" clId="{FF9F20E1-6610-4878-9D91-ED4796CB3DC2}" dt="2024-11-15T16:34:33.497" v="1065" actId="20577"/>
          <ac:spMkLst>
            <pc:docMk/>
            <pc:sldMk cId="3614623119" sldId="296"/>
            <ac:spMk id="2" creationId="{B06CEFCA-C1D1-FBFA-726C-B6EEF654F256}"/>
          </ac:spMkLst>
        </pc:spChg>
        <pc:graphicFrameChg chg="modGraphic">
          <ac:chgData name="Emanuela Marca" userId="b9e67590-a423-466d-821f-072eaf8759cc" providerId="ADAL" clId="{FF9F20E1-6610-4878-9D91-ED4796CB3DC2}" dt="2024-11-15T16:36:46.833" v="1133"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FF9F20E1-6610-4878-9D91-ED4796CB3DC2}" dt="2024-11-15T16:34:52.675" v="1078"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FF9F20E1-6610-4878-9D91-ED4796CB3DC2}" dt="2024-11-15T16:35:17.272" v="1084" actId="21"/>
          <ac:graphicFrameMkLst>
            <pc:docMk/>
            <pc:sldMk cId="3614623119" sldId="296"/>
            <ac:graphicFrameMk id="10" creationId="{4B330684-EE6B-AB25-3E16-4D7A009B9BEB}"/>
          </ac:graphicFrameMkLst>
        </pc:graphicFrameChg>
      </pc:sldChg>
      <pc:sldChg chg="addSp delSp modSp">
        <pc:chgData name="Emanuela Marca" userId="b9e67590-a423-466d-821f-072eaf8759cc" providerId="ADAL" clId="{FF9F20E1-6610-4878-9D91-ED4796CB3DC2}" dt="2024-11-15T16:37:07.309" v="1136" actId="1076"/>
        <pc:sldMkLst>
          <pc:docMk/>
          <pc:sldMk cId="2806121081" sldId="297"/>
        </pc:sldMkLst>
        <pc:picChg chg="add mod">
          <ac:chgData name="Emanuela Marca" userId="b9e67590-a423-466d-821f-072eaf8759cc" providerId="ADAL" clId="{FF9F20E1-6610-4878-9D91-ED4796CB3DC2}" dt="2024-11-15T16:37:07.309" v="1136" actId="1076"/>
          <ac:picMkLst>
            <pc:docMk/>
            <pc:sldMk cId="2806121081" sldId="297"/>
            <ac:picMk id="4098" creationId="{0AEC6BB1-4CF4-438D-A3E0-C698BA7C66CD}"/>
          </ac:picMkLst>
        </pc:picChg>
      </pc:sldChg>
      <pc:sldChg chg="addSp delSp modSp mod">
        <pc:chgData name="Emanuela Marca" userId="b9e67590-a423-466d-821f-072eaf8759cc" providerId="ADAL" clId="{FF9F20E1-6610-4878-9D91-ED4796CB3DC2}" dt="2024-11-15T16:34:23.845" v="1045" actId="1076"/>
        <pc:sldMkLst>
          <pc:docMk/>
          <pc:sldMk cId="894867496" sldId="299"/>
        </pc:sldMkLst>
        <pc:spChg chg="mod">
          <ac:chgData name="Emanuela Marca" userId="b9e67590-a423-466d-821f-072eaf8759cc" providerId="ADAL" clId="{FF9F20E1-6610-4878-9D91-ED4796CB3DC2}" dt="2024-11-15T16:33:53.460" v="1041" actId="20577"/>
          <ac:spMkLst>
            <pc:docMk/>
            <pc:sldMk cId="894867496" sldId="299"/>
            <ac:spMk id="6" creationId="{4206DC0E-63E7-F7C9-8D54-86F85D015E0F}"/>
          </ac:spMkLst>
        </pc:spChg>
      </pc:sldChg>
    </pc:docChg>
  </pc:docChgLst>
  <pc:docChgLst>
    <pc:chgData name="Silvia Ferrari" userId="9ce1c88a-8045-47af-8589-8ffbfaf5df58" providerId="ADAL" clId="{1E9E6556-6BA6-4FA9-80E9-5698D30E2D68}"/>
    <pc:docChg chg="custSel modSld">
      <pc:chgData name="Silvia Ferrari" userId="9ce1c88a-8045-47af-8589-8ffbfaf5df58" providerId="ADAL" clId="{1E9E6556-6BA6-4FA9-80E9-5698D30E2D68}" dt="2024-12-03T09:28:49.203" v="94" actId="6549"/>
      <pc:docMkLst>
        <pc:docMk/>
      </pc:docMkLst>
      <pc:sldChg chg="modSp mod">
        <pc:chgData name="Silvia Ferrari" userId="9ce1c88a-8045-47af-8589-8ffbfaf5df58" providerId="ADAL" clId="{1E9E6556-6BA6-4FA9-80E9-5698D30E2D68}" dt="2024-12-03T09:28:49.203" v="94" actId="6549"/>
        <pc:sldMkLst>
          <pc:docMk/>
          <pc:sldMk cId="816130011" sldId="269"/>
        </pc:sldMkLst>
        <pc:spChg chg="mod">
          <ac:chgData name="Silvia Ferrari" userId="9ce1c88a-8045-47af-8589-8ffbfaf5df58" providerId="ADAL" clId="{1E9E6556-6BA6-4FA9-80E9-5698D30E2D68}" dt="2024-12-03T09:28:49.203" v="94" actId="6549"/>
          <ac:spMkLst>
            <pc:docMk/>
            <pc:sldMk cId="816130011" sldId="269"/>
            <ac:spMk id="5" creationId="{C79341AF-326D-9C84-18FB-F01EF0DCCA21}"/>
          </ac:spMkLst>
        </pc:spChg>
      </pc:sldChg>
    </pc:docChg>
  </pc:docChgLst>
  <pc:docChgLst>
    <pc:chgData name="Cristina Caldirola" userId="cb06114e-6366-4139-88b2-0704a089fcba" providerId="ADAL" clId="{EB27A29E-CC13-4ED1-8B14-26DC5E2A0B3A}"/>
    <pc:docChg chg="modSld">
      <pc:chgData name="Cristina Caldirola" userId="cb06114e-6366-4139-88b2-0704a089fcba" providerId="ADAL" clId="{EB27A29E-CC13-4ED1-8B14-26DC5E2A0B3A}" dt="2024-11-19T14:03:34.133" v="0" actId="20577"/>
      <pc:docMkLst>
        <pc:docMk/>
      </pc:docMkLst>
      <pc:sldChg chg="modSp mod">
        <pc:chgData name="Cristina Caldirola" userId="cb06114e-6366-4139-88b2-0704a089fcba" providerId="ADAL" clId="{EB27A29E-CC13-4ED1-8B14-26DC5E2A0B3A}" dt="2024-11-19T14:03:34.133" v="0" actId="20577"/>
        <pc:sldMkLst>
          <pc:docMk/>
          <pc:sldMk cId="0" sldId="260"/>
        </pc:sldMkLst>
        <pc:spChg chg="mod">
          <ac:chgData name="Cristina Caldirola" userId="cb06114e-6366-4139-88b2-0704a089fcba" providerId="ADAL" clId="{EB27A29E-CC13-4ED1-8B14-26DC5E2A0B3A}" dt="2024-11-19T14:03:34.133" v="0" actId="20577"/>
          <ac:spMkLst>
            <pc:docMk/>
            <pc:sldMk cId="0" sldId="260"/>
            <ac:spMk id="3" creationId="{1DD07556-D093-0907-B75A-68B05D2DDA5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402765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12/3/2024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hyperlink" Target="https://it.wikipedia.org/wiki/Shopping" TargetMode="External"/><Relationship Id="rId2" Type="http://schemas.openxmlformats.org/officeDocument/2006/relationships/hyperlink" Target="https://it.wikipedia.org/wiki/Nevada" TargetMode="External"/><Relationship Id="rId1" Type="http://schemas.openxmlformats.org/officeDocument/2006/relationships/slideLayout" Target="../slideLayouts/slideLayout8.xml"/><Relationship Id="rId5" Type="http://schemas.openxmlformats.org/officeDocument/2006/relationships/image" Target="../media/image11.jpeg"/><Relationship Id="rId4" Type="http://schemas.openxmlformats.org/officeDocument/2006/relationships/hyperlink" Target="https://it.wikipedia.org/wiki/Gioco_d%27azzardo"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hyperlink" Target="https://it.wikipedia.org/wiki/Scienza" TargetMode="External"/><Relationship Id="rId2" Type="http://schemas.openxmlformats.org/officeDocument/2006/relationships/hyperlink" Target="https://it.wikipedia.org/wiki/Economia" TargetMode="Externa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hyperlink" Target="https://it.wikipedia.org/wiki/Hollywood" TargetMode="External"/><Relationship Id="rId4" Type="http://schemas.openxmlformats.org/officeDocument/2006/relationships/hyperlink" Target="https://it.wikipedia.org/wiki/Industria_cinematografic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csuci.edu/"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dirty="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5556-603A-2775-6CF1-79A2B39E92C9}"/>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2A02A47-4BBA-9998-0335-41108747287F}"/>
              </a:ext>
            </a:extLst>
          </p:cNvPr>
          <p:cNvSpPr>
            <a:spLocks noGrp="1"/>
          </p:cNvSpPr>
          <p:nvPr>
            <p:ph idx="1"/>
          </p:nvPr>
        </p:nvSpPr>
        <p:spPr>
          <a:xfrm>
            <a:off x="782113" y="592611"/>
            <a:ext cx="3711229" cy="4697144"/>
          </a:xfrm>
        </p:spPr>
        <p:txBody>
          <a:bodyPr>
            <a:normAutofit fontScale="77500" lnSpcReduction="20000"/>
          </a:bodyPr>
          <a:lstStyle/>
          <a:p>
            <a:pPr marL="0" indent="0">
              <a:buNone/>
            </a:pPr>
            <a:r>
              <a:rPr lang="it-IT" sz="3600" u="sng" dirty="0">
                <a:latin typeface="Calibri" panose="020F0502020204030204" pitchFamily="34" charset="0"/>
                <a:ea typeface="Calibri" panose="020F0502020204030204" pitchFamily="34" charset="0"/>
                <a:cs typeface="Calibri" panose="020F0502020204030204" pitchFamily="34" charset="0"/>
              </a:rPr>
              <a:t>LAS VEGAS:</a:t>
            </a:r>
            <a:br>
              <a:rPr lang="it-IT" sz="3200" u="sng" dirty="0">
                <a:latin typeface="Calibri" panose="020F0502020204030204" pitchFamily="34" charset="0"/>
                <a:ea typeface="Calibri" panose="020F0502020204030204" pitchFamily="34" charset="0"/>
                <a:cs typeface="Calibri" panose="020F0502020204030204" pitchFamily="34" charset="0"/>
              </a:rPr>
            </a:br>
            <a:endParaRPr lang="it-IT" sz="3200" u="sng" dirty="0">
              <a:latin typeface="Calibri" panose="020F0502020204030204" pitchFamily="34" charset="0"/>
              <a:ea typeface="Calibri" panose="020F0502020204030204" pitchFamily="34" charset="0"/>
              <a:cs typeface="Calibri" panose="020F0502020204030204" pitchFamily="34" charset="0"/>
            </a:endParaRPr>
          </a:p>
          <a:p>
            <a:r>
              <a:rPr lang="it-IT" sz="2800" b="1"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Las Vegas </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è la città più grande dello Stato del </a:t>
            </a:r>
            <a:r>
              <a:rPr lang="it-IT" sz="28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2" tooltip="Nevada"/>
              </a:rPr>
              <a:t>Nevada</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È famosa per essere la capitale del divertimento, dello </a:t>
            </a:r>
            <a:r>
              <a:rPr lang="it-IT" sz="28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3" tooltip="Shopping"/>
              </a:rPr>
              <a:t>shopping</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del </a:t>
            </a:r>
            <a:r>
              <a:rPr lang="it-IT" sz="28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4" tooltip="Gioco d'azzardo"/>
              </a:rPr>
              <a:t>gioco d'azzardo</a:t>
            </a:r>
            <a:r>
              <a:rPr lang="it-IT" sz="2900" dirty="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 Gli activity leaders vi accompagneranno a </a:t>
            </a:r>
            <a:r>
              <a:rPr lang="it-IT" sz="2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visitare la città e il</a:t>
            </a:r>
            <a:r>
              <a:rPr lang="it-IT" sz="28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Grand Canyon &amp; Hoover Dam. </a:t>
            </a:r>
            <a:r>
              <a:rPr lang="it-IT" sz="2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Al ritorno è previsto uno stop a </a:t>
            </a:r>
            <a:r>
              <a:rPr lang="it-IT" sz="2800" b="1"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Barstow</a:t>
            </a:r>
            <a:r>
              <a:rPr lang="it-IT" sz="28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Outlets.</a:t>
            </a:r>
            <a:endParaRPr lang="it-IT" sz="2900" u="sng"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Las Vegas: o que você deve saber para planejar a viagem | Amanda Viaja">
            <a:extLst>
              <a:ext uri="{FF2B5EF4-FFF2-40B4-BE49-F238E27FC236}">
                <a16:creationId xmlns:a16="http://schemas.microsoft.com/office/drawing/2014/main" id="{0D1A796B-E026-B6B9-51EA-A1D1EF482A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6345" y="737420"/>
            <a:ext cx="6303706" cy="4202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78461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272B-E330-86C6-7551-0DEA901E4787}"/>
            </a:ext>
          </a:extLst>
        </p:cNvPr>
        <p:cNvGrpSpPr/>
        <p:nvPr/>
      </p:nvGrpSpPr>
      <p:grpSpPr>
        <a:xfrm>
          <a:off x="0" y="0"/>
          <a:ext cx="0" cy="0"/>
          <a:chOff x="0" y="0"/>
          <a:chExt cx="0" cy="0"/>
        </a:xfrm>
      </p:grpSpPr>
      <p:sp>
        <p:nvSpPr>
          <p:cNvPr id="6" name="Text Box 18">
            <a:extLst>
              <a:ext uri="{FF2B5EF4-FFF2-40B4-BE49-F238E27FC236}">
                <a16:creationId xmlns:a16="http://schemas.microsoft.com/office/drawing/2014/main" id="{4206DC0E-63E7-F7C9-8D54-86F85D015E0F}"/>
              </a:ext>
            </a:extLst>
          </p:cNvPr>
          <p:cNvSpPr txBox="1">
            <a:spLocks noChangeArrowheads="1"/>
          </p:cNvSpPr>
          <p:nvPr/>
        </p:nvSpPr>
        <p:spPr bwMode="auto">
          <a:xfrm>
            <a:off x="511277" y="543620"/>
            <a:ext cx="11316929"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ct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AF6EE42B-6181-B1E1-2C3F-66523496473A}"/>
              </a:ext>
            </a:extLst>
          </p:cNvPr>
          <p:cNvSpPr txBox="1"/>
          <p:nvPr/>
        </p:nvSpPr>
        <p:spPr>
          <a:xfrm>
            <a:off x="3392127" y="6274476"/>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751ABE3D-ADEA-114E-C9F1-54DE18D42EB0}"/>
              </a:ext>
            </a:extLst>
          </p:cNvPr>
          <p:cNvPicPr>
            <a:picLocks noChangeAspect="1"/>
          </p:cNvPicPr>
          <p:nvPr/>
        </p:nvPicPr>
        <p:blipFill>
          <a:blip r:embed="rId2"/>
          <a:stretch>
            <a:fillRect/>
          </a:stretch>
        </p:blipFill>
        <p:spPr>
          <a:xfrm>
            <a:off x="2426652" y="1176215"/>
            <a:ext cx="7338696" cy="4938188"/>
          </a:xfrm>
          <a:prstGeom prst="rect">
            <a:avLst/>
          </a:prstGeom>
        </p:spPr>
      </p:pic>
    </p:spTree>
    <p:extLst>
      <p:ext uri="{BB962C8B-B14F-4D97-AF65-F5344CB8AC3E}">
        <p14:creationId xmlns:p14="http://schemas.microsoft.com/office/powerpoint/2010/main" val="8948674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LOS ANGELES</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2290774371"/>
              </p:ext>
            </p:extLst>
          </p:nvPr>
        </p:nvGraphicFramePr>
        <p:xfrm>
          <a:off x="5486860" y="5307619"/>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SUPPLEMENTO 14° NOTTE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€ 200</a:t>
                      </a:r>
                    </a:p>
                  </a:txBody>
                  <a:tcPr/>
                </a:tc>
                <a:extLst>
                  <a:ext uri="{0D108BD9-81ED-4DB2-BD59-A6C34878D82A}">
                    <a16:rowId xmlns:a16="http://schemas.microsoft.com/office/drawing/2014/main" val="168126315"/>
                  </a:ext>
                </a:extLst>
              </a:tr>
            </a:tbl>
          </a:graphicData>
        </a:graphic>
      </p:graphicFrame>
      <p:graphicFrame>
        <p:nvGraphicFramePr>
          <p:cNvPr id="9" name="Segnaposto contenuto 8">
            <a:extLst>
              <a:ext uri="{FF2B5EF4-FFF2-40B4-BE49-F238E27FC236}">
                <a16:creationId xmlns:a16="http://schemas.microsoft.com/office/drawing/2014/main" id="{FD88ABE6-8E98-C939-A5D8-85DA5DDEBDC4}"/>
              </a:ext>
            </a:extLst>
          </p:cNvPr>
          <p:cNvGraphicFramePr>
            <a:graphicFrameLocks noGrp="1"/>
          </p:cNvGraphicFramePr>
          <p:nvPr>
            <p:ph idx="1"/>
            <p:extLst>
              <p:ext uri="{D42A27DB-BD31-4B8C-83A1-F6EECF244321}">
                <p14:modId xmlns:p14="http://schemas.microsoft.com/office/powerpoint/2010/main" val="460041744"/>
              </p:ext>
            </p:extLst>
          </p:nvPr>
        </p:nvGraphicFramePr>
        <p:xfrm>
          <a:off x="5486859" y="2181225"/>
          <a:ext cx="5406820" cy="370840"/>
        </p:xfrm>
        <a:graphic>
          <a:graphicData uri="http://schemas.openxmlformats.org/drawingml/2006/table">
            <a:tbl>
              <a:tblPr firstRow="1" bandRow="1">
                <a:tableStyleId>{5940675A-B579-460E-94D1-54222C63F5DA}</a:tableStyleId>
              </a:tblPr>
              <a:tblGrid>
                <a:gridCol w="3794793">
                  <a:extLst>
                    <a:ext uri="{9D8B030D-6E8A-4147-A177-3AD203B41FA5}">
                      <a16:colId xmlns:a16="http://schemas.microsoft.com/office/drawing/2014/main" val="2351715461"/>
                    </a:ext>
                  </a:extLst>
                </a:gridCol>
                <a:gridCol w="1612027">
                  <a:extLst>
                    <a:ext uri="{9D8B030D-6E8A-4147-A177-3AD203B41FA5}">
                      <a16:colId xmlns:a16="http://schemas.microsoft.com/office/drawing/2014/main" val="3429711789"/>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13 NOTTI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€ 4.695</a:t>
                      </a:r>
                    </a:p>
                  </a:txBody>
                  <a:tcPr/>
                </a:tc>
                <a:extLst>
                  <a:ext uri="{0D108BD9-81ED-4DB2-BD59-A6C34878D82A}">
                    <a16:rowId xmlns:a16="http://schemas.microsoft.com/office/drawing/2014/main" val="3413270753"/>
                  </a:ext>
                </a:extLst>
              </a:tr>
            </a:tbl>
          </a:graphicData>
        </a:graphic>
      </p:graphicFrame>
      <p:graphicFrame>
        <p:nvGraphicFramePr>
          <p:cNvPr id="10" name="Segnaposto contenuto 9">
            <a:extLst>
              <a:ext uri="{FF2B5EF4-FFF2-40B4-BE49-F238E27FC236}">
                <a16:creationId xmlns:a16="http://schemas.microsoft.com/office/drawing/2014/main" id="{4B330684-EE6B-AB25-3E16-4D7A009B9BEB}"/>
              </a:ext>
            </a:extLst>
          </p:cNvPr>
          <p:cNvGraphicFramePr>
            <a:graphicFrameLocks/>
          </p:cNvGraphicFramePr>
          <p:nvPr>
            <p:extLst>
              <p:ext uri="{D42A27DB-BD31-4B8C-83A1-F6EECF244321}">
                <p14:modId xmlns:p14="http://schemas.microsoft.com/office/powerpoint/2010/main" val="958387885"/>
              </p:ext>
            </p:extLst>
          </p:nvPr>
        </p:nvGraphicFramePr>
        <p:xfrm>
          <a:off x="5486859" y="3413549"/>
          <a:ext cx="5406820" cy="100584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€ 450 circa</a:t>
                      </a:r>
                    </a:p>
                  </a:txBody>
                  <a:tcPr/>
                </a:tc>
                <a:extLst>
                  <a:ext uri="{0D108BD9-81ED-4DB2-BD59-A6C34878D82A}">
                    <a16:rowId xmlns:a16="http://schemas.microsoft.com/office/drawing/2014/main" val="1813324200"/>
                  </a:ext>
                </a:extLst>
              </a:tr>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(2 weeks)</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a:t>
                      </a:r>
                    </a:p>
                  </a:txBody>
                  <a:tcPr/>
                </a:tc>
                <a:extLst>
                  <a:ext uri="{0D108BD9-81ED-4DB2-BD59-A6C34878D82A}">
                    <a16:rowId xmlns:a16="http://schemas.microsoft.com/office/drawing/2014/main" val="2194047897"/>
                  </a:ext>
                </a:extLst>
              </a:tr>
              <a:tr h="254974">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082011229"/>
                  </a:ext>
                </a:extLst>
              </a:tr>
            </a:tbl>
          </a:graphicData>
        </a:graphic>
      </p:graphicFrame>
      <p:pic>
        <p:nvPicPr>
          <p:cNvPr id="4" name="Immagine 3" descr="Risultati immagini per venice california">
            <a:extLst>
              <a:ext uri="{FF2B5EF4-FFF2-40B4-BE49-F238E27FC236}">
                <a16:creationId xmlns:a16="http://schemas.microsoft.com/office/drawing/2014/main" id="{9CC64B69-D396-2363-027E-C44306D0962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908" y="2612058"/>
            <a:ext cx="4544711" cy="3066401"/>
          </a:xfrm>
          <a:prstGeom prst="rect">
            <a:avLst/>
          </a:prstGeom>
          <a:noFill/>
          <a:ln>
            <a:noFill/>
          </a:ln>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098" name="Picture 2" descr="Tutte le immagini">
            <a:extLst>
              <a:ext uri="{FF2B5EF4-FFF2-40B4-BE49-F238E27FC236}">
                <a16:creationId xmlns:a16="http://schemas.microsoft.com/office/drawing/2014/main" id="{0AEC6BB1-4CF4-438D-A3E0-C698BA7C6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2768396"/>
            <a:ext cx="3857625"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dirty="0">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400" b="1" dirty="0">
                <a:latin typeface="Calibri" panose="020F0502020204030204" pitchFamily="34" charset="0"/>
                <a:ea typeface="Calibri" panose="020F0502020204030204" pitchFamily="34" charset="0"/>
                <a:cs typeface="Calibri" panose="020F0502020204030204" pitchFamily="34" charset="0"/>
              </a:rPr>
              <a:t>LOS ANGELES CSUCI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0" i="0" u="sng"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Los Angeles </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in un mix di modernità e storia, la</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Città degli Angeli</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incarna il sogno americano, tra divertimento, spiagge e sole.</a:t>
            </a:r>
          </a:p>
          <a:p>
            <a:pPr algn="l"/>
            <a:r>
              <a:rPr lang="it-IT" sz="20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Los Angeles, centro </a:t>
            </a:r>
            <a:r>
              <a:rPr lang="it-IT" sz="20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2" tooltip="Economia"/>
              </a:rPr>
              <a:t>economico</a:t>
            </a:r>
            <a:r>
              <a:rPr lang="it-IT" sz="20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a:t>
            </a:r>
            <a:r>
              <a:rPr lang="it-IT" sz="20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3" tooltip="Scienza"/>
              </a:rPr>
              <a:t>scientifico</a:t>
            </a:r>
            <a:r>
              <a:rPr lang="it-IT" sz="20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di rilevanza internazionale, è inoltre la capitale mondiale dell'</a:t>
            </a:r>
            <a:r>
              <a:rPr lang="it-IT" sz="20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4" tooltip="Industria cinematografica"/>
              </a:rPr>
              <a:t>industria cinematografica</a:t>
            </a:r>
            <a:r>
              <a:rPr lang="it-IT" sz="20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in modo particolare uno dei sobborghi più famosi della città, ovvero la celebre </a:t>
            </a:r>
            <a:r>
              <a:rPr lang="it-IT" sz="20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5" tooltip="Hollywood"/>
              </a:rPr>
              <a:t>Hollywood</a:t>
            </a:r>
            <a:r>
              <a:rPr lang="it-IT" sz="20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7B9B5FD0-6C2B-3E31-580D-A0E047E262D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6595" b="21418"/>
          <a:stretch/>
        </p:blipFill>
        <p:spPr>
          <a:xfrm>
            <a:off x="529279" y="2362951"/>
            <a:ext cx="4887770" cy="3485756"/>
          </a:xfrm>
          <a:prstGeom prst="rect">
            <a:avLst/>
          </a:prstGeom>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fontScale="92500" lnSpcReduction="10000"/>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sz="2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la </a:t>
            </a:r>
            <a:r>
              <a:rPr lang="it-IT" sz="22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California State Channel </a:t>
            </a:r>
            <a:r>
              <a:rPr lang="it-IT" sz="2200" b="1" i="0" u="none" strike="noStrike" dirty="0"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Islands</a:t>
            </a:r>
            <a:r>
              <a:rPr lang="it-IT" sz="22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 University (CSUCI)</a:t>
            </a:r>
            <a:r>
              <a:rPr lang="it-IT" sz="2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un campus in tipico stile californiano, perfetto per questa vacanza studio a Los Angeles, circondato da palme e piante di limoni, tra le colline a nord di </a:t>
            </a:r>
            <a:r>
              <a:rPr lang="it-IT" sz="22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Malibu</a:t>
            </a:r>
            <a:r>
              <a:rPr lang="it-IT" sz="2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nella contea di Ventura.</a:t>
            </a:r>
            <a:endParaRPr lang="it-IT" sz="22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Immagine 2">
            <a:extLst>
              <a:ext uri="{FF2B5EF4-FFF2-40B4-BE49-F238E27FC236}">
                <a16:creationId xmlns:a16="http://schemas.microsoft.com/office/drawing/2014/main" id="{44FFF61D-5DA9-024E-5F6F-C73D06E62C1B}"/>
              </a:ext>
            </a:extLst>
          </p:cNvPr>
          <p:cNvPicPr>
            <a:picLocks noChangeAspect="1"/>
          </p:cNvPicPr>
          <p:nvPr/>
        </p:nvPicPr>
        <p:blipFill>
          <a:blip r:embed="rId3"/>
          <a:stretch>
            <a:fillRect/>
          </a:stretch>
        </p:blipFill>
        <p:spPr>
          <a:xfrm>
            <a:off x="6096000" y="868371"/>
            <a:ext cx="5068375" cy="3880571"/>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8570334">
            <a:off x="5606796" y="168291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dirty="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dirty="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dirty="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dirty="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35483"/>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13 – 18 anni </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Campus</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6 – 20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20 luglio – 3 agosto 2025*</a:t>
            </a:r>
            <a:br>
              <a:rPr lang="it-IT" sz="2400"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*data di arrivo in Italia</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14 giorni/13 notti</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dirty="0">
                <a:solidFill>
                  <a:schemeClr val="accent2"/>
                </a:solidFill>
              </a:rPr>
              <a:t>.</a:t>
            </a:r>
          </a:p>
        </p:txBody>
      </p:sp>
      <p:pic>
        <p:nvPicPr>
          <p:cNvPr id="3" name="Picture 2" descr="Malibù VCW_D_LA_T7_Malibu_WestwardBeach_TS-sized_0">
            <a:extLst>
              <a:ext uri="{FF2B5EF4-FFF2-40B4-BE49-F238E27FC236}">
                <a16:creationId xmlns:a16="http://schemas.microsoft.com/office/drawing/2014/main" id="{70D35C54-12BA-EA40-82F4-FC51F83DF1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40555" y="1310448"/>
            <a:ext cx="6592510" cy="3296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974445"/>
            <a:ext cx="4454013" cy="3751744"/>
          </a:xfrm>
        </p:spPr>
        <p:txBody>
          <a:bodyPr>
            <a:normAutofit fontScale="625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sistemazione prevede </a:t>
            </a:r>
            <a:r>
              <a:rPr lang="it-IT" sz="32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miniappartamenti composti da due camere doppie e un bagno</a:t>
            </a:r>
            <a:r>
              <a:rPr lang="it-IT" sz="3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dislocate in residenze all’interno del campus.</a:t>
            </a:r>
          </a:p>
          <a:p>
            <a:r>
              <a:rPr lang="it-IT" sz="32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Pensione completa da lunedì a venerdì.</a:t>
            </a:r>
            <a:br>
              <a:rPr lang="it-IT" sz="32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sz="32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Sabato e domenica è prevista la mezza pensione, con pranzo libero</a:t>
            </a:r>
            <a:r>
              <a:rPr lang="it-IT" sz="3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Alcune cene saranno previste fuori dal college.</a:t>
            </a:r>
            <a:endParaRPr lang="it-IT" sz="3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a:extLst>
              <a:ext uri="{FF2B5EF4-FFF2-40B4-BE49-F238E27FC236}">
                <a16:creationId xmlns:a16="http://schemas.microsoft.com/office/drawing/2014/main" id="{1061459B-618F-DBB7-43A1-186CF0858E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3981" y="1147704"/>
            <a:ext cx="5117004" cy="341133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TLA</a:t>
            </a: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GENERAL:</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per i livelli A1 e A2</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WORLD OF WORK:</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per i livelli dal B1 al C2</a:t>
            </a:r>
          </a:p>
          <a:p>
            <a:pPr marL="0" indent="0">
              <a:buNone/>
            </a:pP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1026" name="Picture 2" descr="english summer camp Italia">
            <a:extLst>
              <a:ext uri="{FF2B5EF4-FFF2-40B4-BE49-F238E27FC236}">
                <a16:creationId xmlns:a16="http://schemas.microsoft.com/office/drawing/2014/main" id="{D4D04099-3236-1A4B-D73C-109A34B8E5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4470" y="721178"/>
            <a:ext cx="6372224" cy="4240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59325" y="570271"/>
            <a:ext cx="5648185"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perché si esplorano nuove realtà, si visitano luoghi di interesse e s’impara moltissimo su storia, tradizioni e usi e costumi del posto.</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2 gite di un’intera giornata 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Santa Barbara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Getty Museum &amp; The Grove</a:t>
            </a:r>
          </a:p>
          <a:p>
            <a:r>
              <a:rPr lang="it-IT">
                <a:latin typeface="Calibri Light" panose="020F0302020204030204" pitchFamily="34" charset="0"/>
                <a:ea typeface="Calibri Light" panose="020F0302020204030204" pitchFamily="34" charset="0"/>
                <a:cs typeface="Calibri Light" panose="020F0302020204030204" pitchFamily="34" charset="0"/>
              </a:rPr>
              <a:t>3 </a:t>
            </a:r>
            <a:r>
              <a:rPr lang="it-IT" dirty="0">
                <a:latin typeface="Calibri Light" panose="020F0302020204030204" pitchFamily="34" charset="0"/>
                <a:ea typeface="Calibri Light" panose="020F0302020204030204" pitchFamily="34" charset="0"/>
                <a:cs typeface="Calibri Light" panose="020F0302020204030204" pitchFamily="34" charset="0"/>
              </a:rPr>
              <a:t>gite di mezza giornata</a:t>
            </a:r>
          </a:p>
          <a:p>
            <a:r>
              <a:rPr lang="it-IT" dirty="0">
                <a:latin typeface="Calibri Light" panose="020F0302020204030204" pitchFamily="34" charset="0"/>
                <a:ea typeface="Calibri Light" panose="020F0302020204030204" pitchFamily="34" charset="0"/>
                <a:cs typeface="Calibri Light" panose="020F0302020204030204" pitchFamily="34" charset="0"/>
              </a:rPr>
              <a:t>1 minitour di 3 giorni/2 notti a Las Vegas</a:t>
            </a: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5504" y="2471882"/>
            <a:ext cx="1433051" cy="1433051"/>
          </a:xfrm>
          <a:prstGeom prst="rect">
            <a:avLst/>
          </a:prstGeom>
        </p:spPr>
      </p:pic>
      <p:pic>
        <p:nvPicPr>
          <p:cNvPr id="2" name="Immagine 1" descr="Risultati immagini per spiaggia di malibu">
            <a:extLst>
              <a:ext uri="{FF2B5EF4-FFF2-40B4-BE49-F238E27FC236}">
                <a16:creationId xmlns:a16="http://schemas.microsoft.com/office/drawing/2014/main" id="{16D8C342-FB24-7DF1-53FF-A99BA7AAF27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509971" y="1236434"/>
            <a:ext cx="5121590" cy="3394560"/>
          </a:xfrm>
          <a:prstGeom prst="rect">
            <a:avLst/>
          </a:prstGeom>
          <a:noFill/>
          <a:ln>
            <a:noFill/>
          </a:ln>
        </p:spPr>
      </p:pic>
    </p:spTree>
    <p:extLst>
      <p:ext uri="{BB962C8B-B14F-4D97-AF65-F5344CB8AC3E}">
        <p14:creationId xmlns:p14="http://schemas.microsoft.com/office/powerpoint/2010/main" val="8161300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693623" y="522682"/>
            <a:ext cx="3308107" cy="4697144"/>
          </a:xfrm>
        </p:spPr>
        <p:txBody>
          <a:bodyPr>
            <a:normAutofit fontScale="40000" lnSpcReduction="20000"/>
          </a:bodyPr>
          <a:lstStyle/>
          <a:p>
            <a:pPr marL="0" indent="0">
              <a:buNone/>
            </a:pPr>
            <a:r>
              <a:rPr lang="it-IT" sz="6000" u="sng" dirty="0">
                <a:latin typeface="Calibri" panose="020F0502020204030204" pitchFamily="34" charset="0"/>
                <a:ea typeface="Calibri" panose="020F0502020204030204" pitchFamily="34" charset="0"/>
                <a:cs typeface="Calibri" panose="020F0502020204030204" pitchFamily="34" charset="0"/>
              </a:rPr>
              <a:t>SANTA BARBARA:</a:t>
            </a:r>
            <a:br>
              <a:rPr lang="it-IT" sz="3200" u="sng" dirty="0">
                <a:latin typeface="Calibri" panose="020F0502020204030204" pitchFamily="34" charset="0"/>
                <a:ea typeface="Calibri" panose="020F0502020204030204" pitchFamily="34" charset="0"/>
                <a:cs typeface="Calibri" panose="020F0502020204030204" pitchFamily="34" charset="0"/>
              </a:rPr>
            </a:br>
            <a:endParaRPr lang="it-IT" sz="3200" u="sng" dirty="0">
              <a:latin typeface="Calibri" panose="020F0502020204030204" pitchFamily="34" charset="0"/>
              <a:ea typeface="Calibri" panose="020F0502020204030204" pitchFamily="34" charset="0"/>
              <a:cs typeface="Calibri" panose="020F0502020204030204" pitchFamily="34" charset="0"/>
            </a:endParaRPr>
          </a:p>
          <a:p>
            <a:r>
              <a:rPr lang="it-IT" sz="4400" dirty="0">
                <a:solidFill>
                  <a:schemeClr val="tx1"/>
                </a:solidFill>
                <a:latin typeface="Calibri Light" panose="020F0302020204030204" pitchFamily="34" charset="0"/>
                <a:cs typeface="Calibri Light" panose="020F0302020204030204" pitchFamily="34" charset="0"/>
              </a:rPr>
              <a:t>Graziosa località di mare ricca di storia e architettura, caratterizzata da antiche costruzioni in stile ispanico che si intravedono in collina, da uno splendido lungomare orlato di palme, dallo «Stearns </a:t>
            </a:r>
            <a:r>
              <a:rPr lang="it-IT" sz="4400" dirty="0" err="1">
                <a:solidFill>
                  <a:schemeClr val="tx1"/>
                </a:solidFill>
                <a:latin typeface="Calibri Light" panose="020F0302020204030204" pitchFamily="34" charset="0"/>
                <a:cs typeface="Calibri Light" panose="020F0302020204030204" pitchFamily="34" charset="0"/>
              </a:rPr>
              <a:t>Wharf</a:t>
            </a:r>
            <a:r>
              <a:rPr lang="it-IT" sz="4400" dirty="0">
                <a:solidFill>
                  <a:schemeClr val="tx1"/>
                </a:solidFill>
                <a:latin typeface="Calibri Light" panose="020F0302020204030204" pitchFamily="34" charset="0"/>
                <a:cs typeface="Calibri Light" panose="020F0302020204030204" pitchFamily="34" charset="0"/>
              </a:rPr>
              <a:t>», il più antico molo di legno dello  stato della California, risalente al 1872 che ospita ristoranti e negozi, da colorate bouganvilles rampicanti sui tetti di tegole rosse, dalle isolette e dagli spruzzi di balene all’orizzonte.</a:t>
            </a:r>
            <a:endParaRPr lang="it-IT" sz="3400" u="sng"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descr="Risultati immagini per santa barbara california">
            <a:extLst>
              <a:ext uri="{FF2B5EF4-FFF2-40B4-BE49-F238E27FC236}">
                <a16:creationId xmlns:a16="http://schemas.microsoft.com/office/drawing/2014/main" id="{A64958AD-5FF5-4BC2-3AC8-463B5FE577D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140" y="1386817"/>
            <a:ext cx="6234044" cy="2968874"/>
          </a:xfrm>
          <a:prstGeom prst="rect">
            <a:avLst/>
          </a:prstGeom>
          <a:noFill/>
          <a:ln>
            <a:noFill/>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08759-D7D1-228C-0F04-88474768C52A}"/>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35B567B-CE78-7932-FABA-6DF039CE6AAE}"/>
              </a:ext>
            </a:extLst>
          </p:cNvPr>
          <p:cNvSpPr>
            <a:spLocks noGrp="1"/>
          </p:cNvSpPr>
          <p:nvPr>
            <p:ph idx="1"/>
          </p:nvPr>
        </p:nvSpPr>
        <p:spPr>
          <a:xfrm>
            <a:off x="693623" y="522682"/>
            <a:ext cx="3308107" cy="4697144"/>
          </a:xfrm>
        </p:spPr>
        <p:txBody>
          <a:bodyPr>
            <a:normAutofit fontScale="40000" lnSpcReduction="20000"/>
          </a:bodyPr>
          <a:lstStyle/>
          <a:p>
            <a:pPr marL="0" indent="0">
              <a:buNone/>
            </a:pPr>
            <a:r>
              <a:rPr lang="it-IT" sz="6000" u="sng" dirty="0">
                <a:latin typeface="Calibri" panose="020F0502020204030204" pitchFamily="34" charset="0"/>
                <a:ea typeface="Calibri" panose="020F0502020204030204" pitchFamily="34" charset="0"/>
                <a:cs typeface="Calibri" panose="020F0502020204030204" pitchFamily="34" charset="0"/>
              </a:rPr>
              <a:t>GETTY MUSEUM:</a:t>
            </a:r>
            <a:br>
              <a:rPr lang="it-IT" sz="3200" u="sng" dirty="0">
                <a:latin typeface="Calibri" panose="020F0502020204030204" pitchFamily="34" charset="0"/>
                <a:ea typeface="Calibri" panose="020F0502020204030204" pitchFamily="34" charset="0"/>
                <a:cs typeface="Calibri" panose="020F0502020204030204" pitchFamily="34" charset="0"/>
              </a:rPr>
            </a:br>
            <a:endParaRPr lang="it-IT" sz="3200" u="sng" dirty="0">
              <a:latin typeface="Calibri" panose="020F0502020204030204" pitchFamily="34" charset="0"/>
              <a:ea typeface="Calibri" panose="020F0502020204030204" pitchFamily="34" charset="0"/>
              <a:cs typeface="Calibri" panose="020F0502020204030204" pitchFamily="34" charset="0"/>
            </a:endParaRPr>
          </a:p>
          <a:p>
            <a:r>
              <a:rPr lang="it-IT" sz="4400" dirty="0">
                <a:solidFill>
                  <a:schemeClr val="tx1"/>
                </a:solidFill>
                <a:latin typeface="Calibri Light" panose="020F0302020204030204" pitchFamily="34" charset="0"/>
                <a:cs typeface="Calibri Light" panose="020F0302020204030204" pitchFamily="34" charset="0"/>
              </a:rPr>
              <a:t>La nascita di questo complesso si deve a Jean Paul Getty (1892-1976) la cui passione per l’arte e l’antiquariato l’hanno spinto a realizzare un progetto molto ambizioso il cui risultato superlativo attira migliaia di visitatori da tutto il mondo regalando una vasta collezione di dipinti, disegni, sculture, codici miniati, arti </a:t>
            </a:r>
            <a:r>
              <a:rPr lang="it-IT" sz="4400">
                <a:solidFill>
                  <a:schemeClr val="tx1"/>
                </a:solidFill>
                <a:latin typeface="Calibri Light" panose="020F0302020204030204" pitchFamily="34" charset="0"/>
                <a:cs typeface="Calibri Light" panose="020F0302020204030204" pitchFamily="34" charset="0"/>
              </a:rPr>
              <a:t>decorative europee e </a:t>
            </a:r>
            <a:r>
              <a:rPr lang="it-IT" sz="4400" dirty="0">
                <a:solidFill>
                  <a:schemeClr val="tx1"/>
                </a:solidFill>
                <a:latin typeface="Calibri Light" panose="020F0302020204030204" pitchFamily="34" charset="0"/>
                <a:cs typeface="Calibri Light" panose="020F0302020204030204" pitchFamily="34" charset="0"/>
              </a:rPr>
              <a:t>fotografie di artisti di tutto il mondo! </a:t>
            </a:r>
          </a:p>
        </p:txBody>
      </p:sp>
      <p:pic>
        <p:nvPicPr>
          <p:cNvPr id="4" name="Immagine 3" descr="Immagine correlata">
            <a:extLst>
              <a:ext uri="{FF2B5EF4-FFF2-40B4-BE49-F238E27FC236}">
                <a16:creationId xmlns:a16="http://schemas.microsoft.com/office/drawing/2014/main" id="{066ADE57-50C0-265F-FD41-E064C41DE16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075040"/>
            <a:ext cx="5496232" cy="3536290"/>
          </a:xfrm>
          <a:prstGeom prst="rect">
            <a:avLst/>
          </a:prstGeom>
          <a:noFill/>
          <a:ln>
            <a:noFill/>
          </a:ln>
        </p:spPr>
      </p:pic>
    </p:spTree>
    <p:extLst>
      <p:ext uri="{BB962C8B-B14F-4D97-AF65-F5344CB8AC3E}">
        <p14:creationId xmlns:p14="http://schemas.microsoft.com/office/powerpoint/2010/main" val="30828626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1</TotalTime>
  <Words>1134</Words>
  <Application>Microsoft Office PowerPoint</Application>
  <PresentationFormat>Widescreen</PresentationFormat>
  <Paragraphs>76</Paragraphs>
  <Slides>15</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15</vt:i4>
      </vt:variant>
    </vt:vector>
  </HeadingPairs>
  <TitlesOfParts>
    <vt:vector size="22" baseType="lpstr">
      <vt:lpstr>Calibri</vt:lpstr>
      <vt:lpstr>Calibri Light</vt:lpstr>
      <vt:lpstr>Cavolini</vt:lpstr>
      <vt:lpstr>Gill Sans MT</vt:lpstr>
      <vt:lpstr>Nirmala UI</vt:lpstr>
      <vt:lpstr>Wingdings 2</vt:lpstr>
      <vt:lpstr>Dividendi</vt:lpstr>
      <vt:lpstr>Presentazione standard di PowerPoint</vt:lpstr>
      <vt:lpstr>LOS ANGELES CSUCI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LOS ANGELES</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Silvia Ferrari</cp:lastModifiedBy>
  <cp:revision>10</cp:revision>
  <dcterms:modified xsi:type="dcterms:W3CDTF">2024-12-03T09:28:51Z</dcterms:modified>
</cp:coreProperties>
</file>