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18"/>
  </p:notesMasterIdLst>
  <p:sldIdLst>
    <p:sldId id="295" r:id="rId2"/>
    <p:sldId id="291" r:id="rId3"/>
    <p:sldId id="258" r:id="rId4"/>
    <p:sldId id="257" r:id="rId5"/>
    <p:sldId id="260" r:id="rId6"/>
    <p:sldId id="259" r:id="rId7"/>
    <p:sldId id="269" r:id="rId8"/>
    <p:sldId id="292" r:id="rId9"/>
    <p:sldId id="299" r:id="rId10"/>
    <p:sldId id="300" r:id="rId11"/>
    <p:sldId id="294" r:id="rId12"/>
    <p:sldId id="285" r:id="rId13"/>
    <p:sldId id="296" r:id="rId14"/>
    <p:sldId id="297" r:id="rId15"/>
    <p:sldId id="298"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Ferrari" userId="9ce1c88a-8045-47af-8589-8ffbfaf5df58" providerId="ADAL" clId="{F4F9EFAE-B17D-409C-BACA-1F1659DC64D9}"/>
    <pc:docChg chg="custSel modSld">
      <pc:chgData name="Silvia Ferrari" userId="9ce1c88a-8045-47af-8589-8ffbfaf5df58" providerId="ADAL" clId="{F4F9EFAE-B17D-409C-BACA-1F1659DC64D9}" dt="2022-01-10T16:50:50.906" v="37" actId="1076"/>
      <pc:docMkLst>
        <pc:docMk/>
      </pc:docMkLst>
      <pc:sldChg chg="addSp delSp modSp mod">
        <pc:chgData name="Silvia Ferrari" userId="9ce1c88a-8045-47af-8589-8ffbfaf5df58" providerId="ADAL" clId="{F4F9EFAE-B17D-409C-BACA-1F1659DC64D9}" dt="2022-01-10T16:48:02.851" v="3" actId="1076"/>
        <pc:sldMkLst>
          <pc:docMk/>
          <pc:sldMk cId="0" sldId="256"/>
        </pc:sldMkLst>
      </pc:sldChg>
      <pc:sldChg chg="modSp mod">
        <pc:chgData name="Silvia Ferrari" userId="9ce1c88a-8045-47af-8589-8ffbfaf5df58" providerId="ADAL" clId="{F4F9EFAE-B17D-409C-BACA-1F1659DC64D9}" dt="2022-01-10T16:48:26.157" v="8" actId="113"/>
        <pc:sldMkLst>
          <pc:docMk/>
          <pc:sldMk cId="0" sldId="257"/>
        </pc:sldMkLst>
      </pc:sldChg>
      <pc:sldChg chg="modSp mod">
        <pc:chgData name="Silvia Ferrari" userId="9ce1c88a-8045-47af-8589-8ffbfaf5df58" providerId="ADAL" clId="{F4F9EFAE-B17D-409C-BACA-1F1659DC64D9}" dt="2022-01-10T16:48:46.482" v="12" actId="1076"/>
        <pc:sldMkLst>
          <pc:docMk/>
          <pc:sldMk cId="0" sldId="259"/>
        </pc:sldMkLst>
      </pc:sldChg>
      <pc:sldChg chg="modSp mod">
        <pc:chgData name="Silvia Ferrari" userId="9ce1c88a-8045-47af-8589-8ffbfaf5df58" providerId="ADAL" clId="{F4F9EFAE-B17D-409C-BACA-1F1659DC64D9}" dt="2022-01-10T16:48:51.562" v="14" actId="20577"/>
        <pc:sldMkLst>
          <pc:docMk/>
          <pc:sldMk cId="0" sldId="260"/>
        </pc:sldMkLst>
      </pc:sldChg>
      <pc:sldChg chg="modSp mod">
        <pc:chgData name="Silvia Ferrari" userId="9ce1c88a-8045-47af-8589-8ffbfaf5df58" providerId="ADAL" clId="{F4F9EFAE-B17D-409C-BACA-1F1659DC64D9}" dt="2022-01-10T16:49:07.537" v="17" actId="1076"/>
        <pc:sldMkLst>
          <pc:docMk/>
          <pc:sldMk cId="0" sldId="261"/>
        </pc:sldMkLst>
      </pc:sldChg>
      <pc:sldChg chg="modSp mod">
        <pc:chgData name="Silvia Ferrari" userId="9ce1c88a-8045-47af-8589-8ffbfaf5df58" providerId="ADAL" clId="{F4F9EFAE-B17D-409C-BACA-1F1659DC64D9}" dt="2022-01-10T16:49:29.435" v="22" actId="14100"/>
        <pc:sldMkLst>
          <pc:docMk/>
          <pc:sldMk cId="0" sldId="262"/>
        </pc:sldMkLst>
      </pc:sldChg>
      <pc:sldChg chg="modSp mod">
        <pc:chgData name="Silvia Ferrari" userId="9ce1c88a-8045-47af-8589-8ffbfaf5df58" providerId="ADAL" clId="{F4F9EFAE-B17D-409C-BACA-1F1659DC64D9}" dt="2022-01-10T16:49:16.479" v="20" actId="113"/>
        <pc:sldMkLst>
          <pc:docMk/>
          <pc:sldMk cId="0" sldId="263"/>
        </pc:sldMkLst>
      </pc:sldChg>
      <pc:sldChg chg="modSp mod">
        <pc:chgData name="Silvia Ferrari" userId="9ce1c88a-8045-47af-8589-8ffbfaf5df58" providerId="ADAL" clId="{F4F9EFAE-B17D-409C-BACA-1F1659DC64D9}" dt="2022-01-10T16:49:40.095" v="24" actId="1076"/>
        <pc:sldMkLst>
          <pc:docMk/>
          <pc:sldMk cId="0" sldId="264"/>
        </pc:sldMkLst>
      </pc:sldChg>
      <pc:sldChg chg="modSp mod">
        <pc:chgData name="Silvia Ferrari" userId="9ce1c88a-8045-47af-8589-8ffbfaf5df58" providerId="ADAL" clId="{F4F9EFAE-B17D-409C-BACA-1F1659DC64D9}" dt="2022-01-10T16:49:51.474" v="28" actId="20577"/>
        <pc:sldMkLst>
          <pc:docMk/>
          <pc:sldMk cId="816130011" sldId="269"/>
        </pc:sldMkLst>
      </pc:sldChg>
      <pc:sldChg chg="addSp delSp modSp mod">
        <pc:chgData name="Silvia Ferrari" userId="9ce1c88a-8045-47af-8589-8ffbfaf5df58" providerId="ADAL" clId="{F4F9EFAE-B17D-409C-BACA-1F1659DC64D9}" dt="2022-01-10T16:50:50.906" v="37" actId="1076"/>
        <pc:sldMkLst>
          <pc:docMk/>
          <pc:sldMk cId="0" sldId="272"/>
        </pc:sldMkLst>
      </pc:sldChg>
      <pc:sldChg chg="addSp delSp modSp mod">
        <pc:chgData name="Silvia Ferrari" userId="9ce1c88a-8045-47af-8589-8ffbfaf5df58" providerId="ADAL" clId="{F4F9EFAE-B17D-409C-BACA-1F1659DC64D9}" dt="2022-01-10T16:50:39.855" v="32"/>
        <pc:sldMkLst>
          <pc:docMk/>
          <pc:sldMk cId="0" sldId="285"/>
        </pc:sldMkLst>
      </pc:sldChg>
    </pc:docChg>
  </pc:docChgLst>
  <pc:docChgLst>
    <pc:chgData name="Emanuela Marca" userId="b9e67590-a423-466d-821f-072eaf8759cc" providerId="ADAL" clId="{653591E0-06D0-454F-995C-C4624DB2F3CD}"/>
    <pc:docChg chg="undo redo custSel modSld">
      <pc:chgData name="Emanuela Marca" userId="b9e67590-a423-466d-821f-072eaf8759cc" providerId="ADAL" clId="{653591E0-06D0-454F-995C-C4624DB2F3CD}" dt="2024-10-30T14:46:32.211" v="382" actId="1076"/>
      <pc:docMkLst>
        <pc:docMk/>
      </pc:docMkLst>
      <pc:sldChg chg="addSp delSp modSp mod">
        <pc:chgData name="Emanuela Marca" userId="b9e67590-a423-466d-821f-072eaf8759cc" providerId="ADAL" clId="{653591E0-06D0-454F-995C-C4624DB2F3CD}" dt="2024-10-30T14:15:35.785" v="236" actId="1076"/>
        <pc:sldMkLst>
          <pc:docMk/>
          <pc:sldMk cId="0" sldId="257"/>
        </pc:sldMkLst>
        <pc:spChg chg="mod">
          <ac:chgData name="Emanuela Marca" userId="b9e67590-a423-466d-821f-072eaf8759cc" providerId="ADAL" clId="{653591E0-06D0-454F-995C-C4624DB2F3CD}" dt="2024-10-30T13:45:21.309" v="0"/>
          <ac:spMkLst>
            <pc:docMk/>
            <pc:sldMk cId="0" sldId="257"/>
            <ac:spMk id="4" creationId="{4B53698A-0CD3-C634-FAED-351C3B6DDC68}"/>
          </ac:spMkLst>
        </pc:spChg>
        <pc:spChg chg="mod">
          <ac:chgData name="Emanuela Marca" userId="b9e67590-a423-466d-821f-072eaf8759cc" providerId="ADAL" clId="{653591E0-06D0-454F-995C-C4624DB2F3CD}" dt="2024-10-30T14:15:33.260" v="235" actId="1076"/>
          <ac:spMkLst>
            <pc:docMk/>
            <pc:sldMk cId="0" sldId="257"/>
            <ac:spMk id="5" creationId="{8257BA7E-D798-1EA3-CDC0-6F9DECED0355}"/>
          </ac:spMkLst>
        </pc:spChg>
      </pc:sldChg>
      <pc:sldChg chg="addSp delSp modSp mod">
        <pc:chgData name="Emanuela Marca" userId="b9e67590-a423-466d-821f-072eaf8759cc" providerId="ADAL" clId="{653591E0-06D0-454F-995C-C4624DB2F3CD}" dt="2024-10-30T14:09:42.961" v="202" actId="1076"/>
        <pc:sldMkLst>
          <pc:docMk/>
          <pc:sldMk cId="0" sldId="258"/>
        </pc:sldMkLst>
        <pc:spChg chg="mod">
          <ac:chgData name="Emanuela Marca" userId="b9e67590-a423-466d-821f-072eaf8759cc" providerId="ADAL" clId="{653591E0-06D0-454F-995C-C4624DB2F3CD}" dt="2024-10-30T14:09:21.999" v="197" actId="1076"/>
          <ac:spMkLst>
            <pc:docMk/>
            <pc:sldMk cId="0" sldId="258"/>
            <ac:spMk id="6" creationId="{63728FF8-8F52-C469-69A2-31CCF1958CE4}"/>
          </ac:spMkLst>
        </pc:spChg>
        <pc:spChg chg="mod ord">
          <ac:chgData name="Emanuela Marca" userId="b9e67590-a423-466d-821f-072eaf8759cc" providerId="ADAL" clId="{653591E0-06D0-454F-995C-C4624DB2F3CD}" dt="2024-10-30T14:09:42.961" v="202" actId="1076"/>
          <ac:spMkLst>
            <pc:docMk/>
            <pc:sldMk cId="0" sldId="258"/>
            <ac:spMk id="8" creationId="{06BC9EAC-1337-466E-8E4C-46EB3D5151A9}"/>
          </ac:spMkLst>
        </pc:spChg>
      </pc:sldChg>
      <pc:sldChg chg="addSp delSp modSp mod">
        <pc:chgData name="Emanuela Marca" userId="b9e67590-a423-466d-821f-072eaf8759cc" providerId="ADAL" clId="{653591E0-06D0-454F-995C-C4624DB2F3CD}" dt="2024-10-30T14:25:15.751" v="306" actId="1076"/>
        <pc:sldMkLst>
          <pc:docMk/>
          <pc:sldMk cId="0" sldId="259"/>
        </pc:sldMkLst>
        <pc:picChg chg="mod">
          <ac:chgData name="Emanuela Marca" userId="b9e67590-a423-466d-821f-072eaf8759cc" providerId="ADAL" clId="{653591E0-06D0-454F-995C-C4624DB2F3CD}" dt="2024-10-30T14:25:15.751" v="306" actId="1076"/>
          <ac:picMkLst>
            <pc:docMk/>
            <pc:sldMk cId="0" sldId="259"/>
            <ac:picMk id="141" creationId="{00000000-0000-0000-0000-000000000000}"/>
          </ac:picMkLst>
        </pc:picChg>
      </pc:sldChg>
      <pc:sldChg chg="addSp delSp modSp mod">
        <pc:chgData name="Emanuela Marca" userId="b9e67590-a423-466d-821f-072eaf8759cc" providerId="ADAL" clId="{653591E0-06D0-454F-995C-C4624DB2F3CD}" dt="2024-10-30T14:16:50.514" v="284" actId="1076"/>
        <pc:sldMkLst>
          <pc:docMk/>
          <pc:sldMk cId="0" sldId="260"/>
        </pc:sldMkLst>
        <pc:spChg chg="mod">
          <ac:chgData name="Emanuela Marca" userId="b9e67590-a423-466d-821f-072eaf8759cc" providerId="ADAL" clId="{653591E0-06D0-454F-995C-C4624DB2F3CD}" dt="2024-10-30T14:16:15.892" v="280" actId="27636"/>
          <ac:spMkLst>
            <pc:docMk/>
            <pc:sldMk cId="0" sldId="260"/>
            <ac:spMk id="3" creationId="{1DD07556-D093-0907-B75A-68B05D2DDA59}"/>
          </ac:spMkLst>
        </pc:spChg>
      </pc:sldChg>
      <pc:sldChg chg="addSp delSp modSp mod">
        <pc:chgData name="Emanuela Marca" userId="b9e67590-a423-466d-821f-072eaf8759cc" providerId="ADAL" clId="{653591E0-06D0-454F-995C-C4624DB2F3CD}" dt="2024-10-30T14:46:32.211" v="382" actId="1076"/>
        <pc:sldMkLst>
          <pc:docMk/>
          <pc:sldMk cId="816130011" sldId="269"/>
        </pc:sldMkLst>
        <pc:spChg chg="mod">
          <ac:chgData name="Emanuela Marca" userId="b9e67590-a423-466d-821f-072eaf8759cc" providerId="ADAL" clId="{653591E0-06D0-454F-995C-C4624DB2F3CD}" dt="2024-10-30T14:26:06.678" v="367" actId="20577"/>
          <ac:spMkLst>
            <pc:docMk/>
            <pc:sldMk cId="816130011" sldId="269"/>
            <ac:spMk id="5" creationId="{C79341AF-326D-9C84-18FB-F01EF0DCCA21}"/>
          </ac:spMkLst>
        </pc:spChg>
        <pc:picChg chg="add mod">
          <ac:chgData name="Emanuela Marca" userId="b9e67590-a423-466d-821f-072eaf8759cc" providerId="ADAL" clId="{653591E0-06D0-454F-995C-C4624DB2F3CD}" dt="2024-10-30T14:46:32.211" v="382" actId="1076"/>
          <ac:picMkLst>
            <pc:docMk/>
            <pc:sldMk cId="816130011" sldId="269"/>
            <ac:picMk id="6" creationId="{A7118488-D06F-9902-C29E-F3CBDA3DD04A}"/>
          </ac:picMkLst>
        </pc:picChg>
      </pc:sldChg>
      <pc:sldChg chg="addSp delSp modSp mod">
        <pc:chgData name="Emanuela Marca" userId="b9e67590-a423-466d-821f-072eaf8759cc" providerId="ADAL" clId="{653591E0-06D0-454F-995C-C4624DB2F3CD}" dt="2024-10-30T14:14:49.184" v="226" actId="1076"/>
        <pc:sldMkLst>
          <pc:docMk/>
          <pc:sldMk cId="557908453" sldId="291"/>
        </pc:sldMkLst>
        <pc:spChg chg="mod">
          <ac:chgData name="Emanuela Marca" userId="b9e67590-a423-466d-821f-072eaf8759cc" providerId="ADAL" clId="{653591E0-06D0-454F-995C-C4624DB2F3CD}" dt="2024-10-30T13:45:33.125" v="18" actId="20577"/>
          <ac:spMkLst>
            <pc:docMk/>
            <pc:sldMk cId="557908453" sldId="291"/>
            <ac:spMk id="2" creationId="{76A3A5C0-0C5A-2036-4CF2-FECF5633B883}"/>
          </ac:spMkLst>
        </pc:spChg>
        <pc:spChg chg="mod">
          <ac:chgData name="Emanuela Marca" userId="b9e67590-a423-466d-821f-072eaf8759cc" providerId="ADAL" clId="{653591E0-06D0-454F-995C-C4624DB2F3CD}" dt="2024-10-30T14:03:20.752" v="110" actId="404"/>
          <ac:spMkLst>
            <pc:docMk/>
            <pc:sldMk cId="557908453" sldId="291"/>
            <ac:spMk id="3" creationId="{52C0346C-90D5-FA15-A87B-1FDE189C6499}"/>
          </ac:spMkLst>
        </pc:spChg>
      </pc:sldChg>
    </pc:docChg>
  </pc:docChgLst>
  <pc:docChgLst>
    <pc:chgData name="Silvia Ferrari" userId="9ce1c88a-8045-47af-8589-8ffbfaf5df58" providerId="ADAL" clId="{7A16837B-29ED-4F82-8B4D-9D1421D47EF1}"/>
    <pc:docChg chg="modSld">
      <pc:chgData name="Silvia Ferrari" userId="9ce1c88a-8045-47af-8589-8ffbfaf5df58" providerId="ADAL" clId="{7A16837B-29ED-4F82-8B4D-9D1421D47EF1}" dt="2023-10-30T10:34:01.780" v="110" actId="1076"/>
      <pc:docMkLst>
        <pc:docMk/>
      </pc:docMkLst>
      <pc:sldChg chg="modSp mod">
        <pc:chgData name="Silvia Ferrari" userId="9ce1c88a-8045-47af-8589-8ffbfaf5df58" providerId="ADAL" clId="{7A16837B-29ED-4F82-8B4D-9D1421D47EF1}" dt="2023-10-30T10:31:54.990" v="56" actId="6549"/>
        <pc:sldMkLst>
          <pc:docMk/>
          <pc:sldMk cId="0" sldId="259"/>
        </pc:sldMkLst>
      </pc:sldChg>
      <pc:sldChg chg="modSp mod">
        <pc:chgData name="Silvia Ferrari" userId="9ce1c88a-8045-47af-8589-8ffbfaf5df58" providerId="ADAL" clId="{7A16837B-29ED-4F82-8B4D-9D1421D47EF1}" dt="2023-10-27T15:50:01.520" v="28" actId="20577"/>
        <pc:sldMkLst>
          <pc:docMk/>
          <pc:sldMk cId="0" sldId="261"/>
        </pc:sldMkLst>
      </pc:sldChg>
      <pc:sldChg chg="modSp mod">
        <pc:chgData name="Silvia Ferrari" userId="9ce1c88a-8045-47af-8589-8ffbfaf5df58" providerId="ADAL" clId="{7A16837B-29ED-4F82-8B4D-9D1421D47EF1}" dt="2023-10-30T10:33:20.432" v="105" actId="6549"/>
        <pc:sldMkLst>
          <pc:docMk/>
          <pc:sldMk cId="0" sldId="262"/>
        </pc:sldMkLst>
      </pc:sldChg>
      <pc:sldChg chg="modSp mod">
        <pc:chgData name="Silvia Ferrari" userId="9ce1c88a-8045-47af-8589-8ffbfaf5df58" providerId="ADAL" clId="{7A16837B-29ED-4F82-8B4D-9D1421D47EF1}" dt="2023-10-30T10:33:10.809" v="104" actId="1076"/>
        <pc:sldMkLst>
          <pc:docMk/>
          <pc:sldMk cId="0" sldId="263"/>
        </pc:sldMkLst>
      </pc:sldChg>
      <pc:sldChg chg="modSp mod">
        <pc:chgData name="Silvia Ferrari" userId="9ce1c88a-8045-47af-8589-8ffbfaf5df58" providerId="ADAL" clId="{7A16837B-29ED-4F82-8B4D-9D1421D47EF1}" dt="2023-10-30T10:33:40.114" v="107" actId="113"/>
        <pc:sldMkLst>
          <pc:docMk/>
          <pc:sldMk cId="816130011" sldId="269"/>
        </pc:sldMkLst>
      </pc:sldChg>
      <pc:sldChg chg="addSp delSp modSp">
        <pc:chgData name="Silvia Ferrari" userId="9ce1c88a-8045-47af-8589-8ffbfaf5df58" providerId="ADAL" clId="{7A16837B-29ED-4F82-8B4D-9D1421D47EF1}" dt="2023-10-30T10:34:01.780" v="110" actId="1076"/>
        <pc:sldMkLst>
          <pc:docMk/>
          <pc:sldMk cId="0" sldId="285"/>
        </pc:sldMkLst>
      </pc:sldChg>
    </pc:docChg>
  </pc:docChgLst>
  <pc:docChgLst>
    <pc:chgData name="Silvia Ferrari" userId="9ce1c88a-8045-47af-8589-8ffbfaf5df58" providerId="ADAL" clId="{D1DD0A55-D11E-4DF6-9642-943FB7187E4A}"/>
    <pc:docChg chg="custSel modSld sldOrd">
      <pc:chgData name="Silvia Ferrari" userId="9ce1c88a-8045-47af-8589-8ffbfaf5df58" providerId="ADAL" clId="{D1DD0A55-D11E-4DF6-9642-943FB7187E4A}" dt="2022-11-16T15:06:58.172" v="302" actId="2711"/>
      <pc:docMkLst>
        <pc:docMk/>
      </pc:docMkLst>
      <pc:sldChg chg="modSp mod">
        <pc:chgData name="Silvia Ferrari" userId="9ce1c88a-8045-47af-8589-8ffbfaf5df58" providerId="ADAL" clId="{D1DD0A55-D11E-4DF6-9642-943FB7187E4A}" dt="2022-11-10T11:43:29.559" v="186" actId="6549"/>
        <pc:sldMkLst>
          <pc:docMk/>
          <pc:sldMk cId="0" sldId="256"/>
        </pc:sldMkLst>
      </pc:sldChg>
      <pc:sldChg chg="delSp modSp mod">
        <pc:chgData name="Silvia Ferrari" userId="9ce1c88a-8045-47af-8589-8ffbfaf5df58" providerId="ADAL" clId="{D1DD0A55-D11E-4DF6-9642-943FB7187E4A}" dt="2022-11-11T11:03:36.153" v="220" actId="20577"/>
        <pc:sldMkLst>
          <pc:docMk/>
          <pc:sldMk cId="0" sldId="257"/>
        </pc:sldMkLst>
      </pc:sldChg>
      <pc:sldChg chg="modSp mod">
        <pc:chgData name="Silvia Ferrari" userId="9ce1c88a-8045-47af-8589-8ffbfaf5df58" providerId="ADAL" clId="{D1DD0A55-D11E-4DF6-9642-943FB7187E4A}" dt="2022-11-10T10:46:42.538" v="57" actId="1076"/>
        <pc:sldMkLst>
          <pc:docMk/>
          <pc:sldMk cId="0" sldId="258"/>
        </pc:sldMkLst>
      </pc:sldChg>
      <pc:sldChg chg="modSp mod">
        <pc:chgData name="Silvia Ferrari" userId="9ce1c88a-8045-47af-8589-8ffbfaf5df58" providerId="ADAL" clId="{D1DD0A55-D11E-4DF6-9642-943FB7187E4A}" dt="2022-11-16T15:05:00.617" v="237" actId="2711"/>
        <pc:sldMkLst>
          <pc:docMk/>
          <pc:sldMk cId="0" sldId="259"/>
        </pc:sldMkLst>
      </pc:sldChg>
      <pc:sldChg chg="modSp mod">
        <pc:chgData name="Silvia Ferrari" userId="9ce1c88a-8045-47af-8589-8ffbfaf5df58" providerId="ADAL" clId="{D1DD0A55-D11E-4DF6-9642-943FB7187E4A}" dt="2022-11-16T15:05:37.591" v="263" actId="6549"/>
        <pc:sldMkLst>
          <pc:docMk/>
          <pc:sldMk cId="0" sldId="260"/>
        </pc:sldMkLst>
      </pc:sldChg>
      <pc:sldChg chg="modSp mod">
        <pc:chgData name="Silvia Ferrari" userId="9ce1c88a-8045-47af-8589-8ffbfaf5df58" providerId="ADAL" clId="{D1DD0A55-D11E-4DF6-9642-943FB7187E4A}" dt="2022-11-16T15:05:47.989" v="264" actId="2711"/>
        <pc:sldMkLst>
          <pc:docMk/>
          <pc:sldMk cId="0" sldId="261"/>
        </pc:sldMkLst>
      </pc:sldChg>
      <pc:sldChg chg="modSp mod">
        <pc:chgData name="Silvia Ferrari" userId="9ce1c88a-8045-47af-8589-8ffbfaf5df58" providerId="ADAL" clId="{D1DD0A55-D11E-4DF6-9642-943FB7187E4A}" dt="2022-11-16T15:06:34.932" v="298" actId="20577"/>
        <pc:sldMkLst>
          <pc:docMk/>
          <pc:sldMk cId="0" sldId="262"/>
        </pc:sldMkLst>
      </pc:sldChg>
      <pc:sldChg chg="modSp mod">
        <pc:chgData name="Silvia Ferrari" userId="9ce1c88a-8045-47af-8589-8ffbfaf5df58" providerId="ADAL" clId="{D1DD0A55-D11E-4DF6-9642-943FB7187E4A}" dt="2022-11-16T15:06:00.829" v="266" actId="2711"/>
        <pc:sldMkLst>
          <pc:docMk/>
          <pc:sldMk cId="0" sldId="263"/>
        </pc:sldMkLst>
      </pc:sldChg>
      <pc:sldChg chg="modSp mod">
        <pc:chgData name="Silvia Ferrari" userId="9ce1c88a-8045-47af-8589-8ffbfaf5df58" providerId="ADAL" clId="{D1DD0A55-D11E-4DF6-9642-943FB7187E4A}" dt="2022-11-16T15:06:45.869" v="299" actId="2711"/>
        <pc:sldMkLst>
          <pc:docMk/>
          <pc:sldMk cId="0" sldId="264"/>
        </pc:sldMkLst>
      </pc:sldChg>
      <pc:sldChg chg="modSp mod ord">
        <pc:chgData name="Silvia Ferrari" userId="9ce1c88a-8045-47af-8589-8ffbfaf5df58" providerId="ADAL" clId="{D1DD0A55-D11E-4DF6-9642-943FB7187E4A}" dt="2022-11-16T15:06:58.172" v="302" actId="2711"/>
        <pc:sldMkLst>
          <pc:docMk/>
          <pc:sldMk cId="816130011" sldId="269"/>
        </pc:sldMkLst>
      </pc:sldChg>
      <pc:sldChg chg="modSp mod">
        <pc:chgData name="Silvia Ferrari" userId="9ce1c88a-8045-47af-8589-8ffbfaf5df58" providerId="ADAL" clId="{D1DD0A55-D11E-4DF6-9642-943FB7187E4A}" dt="2022-11-10T10:49:18.789" v="132" actId="2711"/>
        <pc:sldMkLst>
          <pc:docMk/>
          <pc:sldMk cId="0" sldId="272"/>
        </pc:sldMkLst>
      </pc:sldChg>
      <pc:sldChg chg="addSp delSp modSp mod">
        <pc:chgData name="Silvia Ferrari" userId="9ce1c88a-8045-47af-8589-8ffbfaf5df58" providerId="ADAL" clId="{D1DD0A55-D11E-4DF6-9642-943FB7187E4A}" dt="2022-11-10T10:50:36.836" v="152" actId="1076"/>
        <pc:sldMkLst>
          <pc:docMk/>
          <pc:sldMk cId="0" sldId="285"/>
        </pc:sldMkLst>
      </pc:sldChg>
    </pc:docChg>
  </pc:docChgLst>
  <pc:docChgLst>
    <pc:chgData name="Emanuela Marca" userId="b9e67590-a423-466d-821f-072eaf8759cc" providerId="ADAL" clId="{D25615BC-513B-466B-AA77-B3ED043C9E88}"/>
    <pc:docChg chg="undo redo custSel addSld delSld modSld sldOrd">
      <pc:chgData name="Emanuela Marca" userId="b9e67590-a423-466d-821f-072eaf8759cc" providerId="ADAL" clId="{D25615BC-513B-466B-AA77-B3ED043C9E88}" dt="2024-10-30T11:03:56.661" v="3257" actId="1076"/>
      <pc:docMkLst>
        <pc:docMk/>
      </pc:docMkLst>
      <pc:sldChg chg="delSp modSp del mod modTransition">
        <pc:chgData name="Emanuela Marca" userId="b9e67590-a423-466d-821f-072eaf8759cc" providerId="ADAL" clId="{D25615BC-513B-466B-AA77-B3ED043C9E88}" dt="2024-10-30T08:39:22.835" v="550" actId="47"/>
        <pc:sldMkLst>
          <pc:docMk/>
          <pc:sldMk cId="0" sldId="256"/>
        </pc:sldMkLst>
      </pc:sldChg>
      <pc:sldChg chg="addSp delSp modSp mod modTransition modClrScheme chgLayout">
        <pc:chgData name="Emanuela Marca" userId="b9e67590-a423-466d-821f-072eaf8759cc" providerId="ADAL" clId="{D25615BC-513B-466B-AA77-B3ED043C9E88}" dt="2024-10-30T10:52:46.040" v="3243"/>
        <pc:sldMkLst>
          <pc:docMk/>
          <pc:sldMk cId="0" sldId="257"/>
        </pc:sldMkLst>
        <pc:spChg chg="add mod ord">
          <ac:chgData name="Emanuela Marca" userId="b9e67590-a423-466d-821f-072eaf8759cc" providerId="ADAL" clId="{D25615BC-513B-466B-AA77-B3ED043C9E88}" dt="2024-10-30T08:31:48.035" v="293" actId="404"/>
          <ac:spMkLst>
            <pc:docMk/>
            <pc:sldMk cId="0" sldId="257"/>
            <ac:spMk id="4" creationId="{4B53698A-0CD3-C634-FAED-351C3B6DDC68}"/>
          </ac:spMkLst>
        </pc:spChg>
        <pc:spChg chg="add mod ord">
          <ac:chgData name="Emanuela Marca" userId="b9e67590-a423-466d-821f-072eaf8759cc" providerId="ADAL" clId="{D25615BC-513B-466B-AA77-B3ED043C9E88}" dt="2024-10-30T08:36:03.416" v="517" actId="403"/>
          <ac:spMkLst>
            <pc:docMk/>
            <pc:sldMk cId="0" sldId="257"/>
            <ac:spMk id="5" creationId="{8257BA7E-D798-1EA3-CDC0-6F9DECED0355}"/>
          </ac:spMkLst>
        </pc:spChg>
        <pc:spChg chg="add mod ord">
          <ac:chgData name="Emanuela Marca" userId="b9e67590-a423-466d-821f-072eaf8759cc" providerId="ADAL" clId="{D25615BC-513B-466B-AA77-B3ED043C9E88}" dt="2024-10-30T08:31:55.554" v="307" actId="404"/>
          <ac:spMkLst>
            <pc:docMk/>
            <pc:sldMk cId="0" sldId="257"/>
            <ac:spMk id="6" creationId="{C4CCD13F-CC71-18EB-DBED-101F9F818F2A}"/>
          </ac:spMkLst>
        </pc:spChg>
        <pc:spChg chg="mod">
          <ac:chgData name="Emanuela Marca" userId="b9e67590-a423-466d-821f-072eaf8759cc" providerId="ADAL" clId="{D25615BC-513B-466B-AA77-B3ED043C9E88}" dt="2024-10-30T08:32:54.778" v="312" actId="21"/>
          <ac:spMkLst>
            <pc:docMk/>
            <pc:sldMk cId="0" sldId="257"/>
            <ac:spMk id="126" creationId="{00000000-0000-0000-0000-000000000000}"/>
          </ac:spMkLst>
        </pc:spChg>
      </pc:sldChg>
      <pc:sldChg chg="addSp delSp modSp mod ord modTransition modClrScheme chgLayout">
        <pc:chgData name="Emanuela Marca" userId="b9e67590-a423-466d-821f-072eaf8759cc" providerId="ADAL" clId="{D25615BC-513B-466B-AA77-B3ED043C9E88}" dt="2024-10-30T10:52:40.896" v="3242"/>
        <pc:sldMkLst>
          <pc:docMk/>
          <pc:sldMk cId="0" sldId="258"/>
        </pc:sldMkLst>
        <pc:spChg chg="add mod ord">
          <ac:chgData name="Emanuela Marca" userId="b9e67590-a423-466d-821f-072eaf8759cc" providerId="ADAL" clId="{D25615BC-513B-466B-AA77-B3ED043C9E88}" dt="2024-10-30T08:50:10.464" v="626" actId="404"/>
          <ac:spMkLst>
            <pc:docMk/>
            <pc:sldMk cId="0" sldId="258"/>
            <ac:spMk id="6" creationId="{63728FF8-8F52-C469-69A2-31CCF1958CE4}"/>
          </ac:spMkLst>
        </pc:spChg>
        <pc:spChg chg="mod">
          <ac:chgData name="Emanuela Marca" userId="b9e67590-a423-466d-821f-072eaf8759cc" providerId="ADAL" clId="{D25615BC-513B-466B-AA77-B3ED043C9E88}" dt="2024-10-30T08:46:51.508" v="597" actId="1076"/>
          <ac:spMkLst>
            <pc:docMk/>
            <pc:sldMk cId="0" sldId="258"/>
            <ac:spMk id="8" creationId="{06BC9EAC-1337-466E-8E4C-46EB3D5151A9}"/>
          </ac:spMkLst>
        </pc:spChg>
      </pc:sldChg>
      <pc:sldChg chg="addSp delSp modSp mod ord modTransition modClrScheme chgLayout">
        <pc:chgData name="Emanuela Marca" userId="b9e67590-a423-466d-821f-072eaf8759cc" providerId="ADAL" clId="{D25615BC-513B-466B-AA77-B3ED043C9E88}" dt="2024-10-30T10:52:57.820" v="3245"/>
        <pc:sldMkLst>
          <pc:docMk/>
          <pc:sldMk cId="0" sldId="259"/>
        </pc:sldMkLst>
        <pc:spChg chg="add mod ord">
          <ac:chgData name="Emanuela Marca" userId="b9e67590-a423-466d-821f-072eaf8759cc" providerId="ADAL" clId="{D25615BC-513B-466B-AA77-B3ED043C9E88}" dt="2024-10-30T09:14:23.132" v="1737" actId="1076"/>
          <ac:spMkLst>
            <pc:docMk/>
            <pc:sldMk cId="0" sldId="259"/>
            <ac:spMk id="3" creationId="{917EE069-9A50-7085-806F-3F083F4B0A91}"/>
          </ac:spMkLst>
        </pc:spChg>
        <pc:picChg chg="mod">
          <ac:chgData name="Emanuela Marca" userId="b9e67590-a423-466d-821f-072eaf8759cc" providerId="ADAL" clId="{D25615BC-513B-466B-AA77-B3ED043C9E88}" dt="2024-10-30T09:10:38.182" v="1470" actId="1076"/>
          <ac:picMkLst>
            <pc:docMk/>
            <pc:sldMk cId="0" sldId="259"/>
            <ac:picMk id="10" creationId="{6BA37D4B-4EA9-4750-B35C-DD029DE7CCB5}"/>
          </ac:picMkLst>
        </pc:picChg>
        <pc:picChg chg="mod">
          <ac:chgData name="Emanuela Marca" userId="b9e67590-a423-466d-821f-072eaf8759cc" providerId="ADAL" clId="{D25615BC-513B-466B-AA77-B3ED043C9E88}" dt="2024-10-30T09:10:45.454" v="1472" actId="1076"/>
          <ac:picMkLst>
            <pc:docMk/>
            <pc:sldMk cId="0" sldId="259"/>
            <ac:picMk id="141" creationId="{00000000-0000-0000-0000-000000000000}"/>
          </ac:picMkLst>
        </pc:picChg>
      </pc:sldChg>
      <pc:sldChg chg="addSp delSp modSp mod modTransition modClrScheme chgLayout">
        <pc:chgData name="Emanuela Marca" userId="b9e67590-a423-466d-821f-072eaf8759cc" providerId="ADAL" clId="{D25615BC-513B-466B-AA77-B3ED043C9E88}" dt="2024-10-30T10:52:52.806" v="3244"/>
        <pc:sldMkLst>
          <pc:docMk/>
          <pc:sldMk cId="0" sldId="260"/>
        </pc:sldMkLst>
        <pc:spChg chg="add mod ord">
          <ac:chgData name="Emanuela Marca" userId="b9e67590-a423-466d-821f-072eaf8759cc" providerId="ADAL" clId="{D25615BC-513B-466B-AA77-B3ED043C9E88}" dt="2024-10-30T09:06:03.291" v="1239" actId="20577"/>
          <ac:spMkLst>
            <pc:docMk/>
            <pc:sldMk cId="0" sldId="260"/>
            <ac:spMk id="3" creationId="{1DD07556-D093-0907-B75A-68B05D2DDA59}"/>
          </ac:spMkLst>
        </pc:spChg>
      </pc:sldChg>
      <pc:sldChg chg="del">
        <pc:chgData name="Emanuela Marca" userId="b9e67590-a423-466d-821f-072eaf8759cc" providerId="ADAL" clId="{D25615BC-513B-466B-AA77-B3ED043C9E88}" dt="2024-10-30T09:06:21.363" v="1240" actId="47"/>
        <pc:sldMkLst>
          <pc:docMk/>
          <pc:sldMk cId="0" sldId="261"/>
        </pc:sldMkLst>
      </pc:sldChg>
      <pc:sldChg chg="del">
        <pc:chgData name="Emanuela Marca" userId="b9e67590-a423-466d-821f-072eaf8759cc" providerId="ADAL" clId="{D25615BC-513B-466B-AA77-B3ED043C9E88}" dt="2024-10-30T09:06:37.355" v="1242" actId="47"/>
        <pc:sldMkLst>
          <pc:docMk/>
          <pc:sldMk cId="0" sldId="262"/>
        </pc:sldMkLst>
      </pc:sldChg>
      <pc:sldChg chg="del">
        <pc:chgData name="Emanuela Marca" userId="b9e67590-a423-466d-821f-072eaf8759cc" providerId="ADAL" clId="{D25615BC-513B-466B-AA77-B3ED043C9E88}" dt="2024-10-30T09:06:25.654" v="1241" actId="47"/>
        <pc:sldMkLst>
          <pc:docMk/>
          <pc:sldMk cId="0" sldId="263"/>
        </pc:sldMkLst>
      </pc:sldChg>
      <pc:sldChg chg="modSp del mod">
        <pc:chgData name="Emanuela Marca" userId="b9e67590-a423-466d-821f-072eaf8759cc" providerId="ADAL" clId="{D25615BC-513B-466B-AA77-B3ED043C9E88}" dt="2024-10-30T10:34:05.074" v="3140" actId="47"/>
        <pc:sldMkLst>
          <pc:docMk/>
          <pc:sldMk cId="0" sldId="264"/>
        </pc:sldMkLst>
      </pc:sldChg>
      <pc:sldChg chg="addSp delSp modSp mod ord modTransition modClrScheme chgLayout">
        <pc:chgData name="Emanuela Marca" userId="b9e67590-a423-466d-821f-072eaf8759cc" providerId="ADAL" clId="{D25615BC-513B-466B-AA77-B3ED043C9E88}" dt="2024-10-30T10:53:08.838" v="3247"/>
        <pc:sldMkLst>
          <pc:docMk/>
          <pc:sldMk cId="0" sldId="268"/>
        </pc:sldMkLst>
      </pc:sldChg>
      <pc:sldChg chg="addSp delSp modSp mod modTransition modClrScheme chgLayout">
        <pc:chgData name="Emanuela Marca" userId="b9e67590-a423-466d-821f-072eaf8759cc" providerId="ADAL" clId="{D25615BC-513B-466B-AA77-B3ED043C9E88}" dt="2024-10-30T11:03:56.661" v="3257" actId="1076"/>
        <pc:sldMkLst>
          <pc:docMk/>
          <pc:sldMk cId="816130011" sldId="269"/>
        </pc:sldMkLst>
        <pc:spChg chg="add mod ord">
          <ac:chgData name="Emanuela Marca" userId="b9e67590-a423-466d-821f-072eaf8759cc" providerId="ADAL" clId="{D25615BC-513B-466B-AA77-B3ED043C9E88}" dt="2024-10-30T09:26:22.370" v="2008" actId="404"/>
          <ac:spMkLst>
            <pc:docMk/>
            <pc:sldMk cId="816130011" sldId="269"/>
            <ac:spMk id="5" creationId="{C79341AF-326D-9C84-18FB-F01EF0DCCA21}"/>
          </ac:spMkLst>
        </pc:spChg>
      </pc:sldChg>
      <pc:sldChg chg="delSp del mod ord">
        <pc:chgData name="Emanuela Marca" userId="b9e67590-a423-466d-821f-072eaf8759cc" providerId="ADAL" clId="{D25615BC-513B-466B-AA77-B3ED043C9E88}" dt="2024-10-30T10:07:27.432" v="2774" actId="47"/>
        <pc:sldMkLst>
          <pc:docMk/>
          <pc:sldMk cId="0" sldId="271"/>
        </pc:sldMkLst>
      </pc:sldChg>
      <pc:sldChg chg="delSp modSp mod modTransition">
        <pc:chgData name="Emanuela Marca" userId="b9e67590-a423-466d-821f-072eaf8759cc" providerId="ADAL" clId="{D25615BC-513B-466B-AA77-B3ED043C9E88}" dt="2024-10-30T10:53:34.210" v="3252"/>
        <pc:sldMkLst>
          <pc:docMk/>
          <pc:sldMk cId="0" sldId="272"/>
        </pc:sldMkLst>
        <pc:spChg chg="mod">
          <ac:chgData name="Emanuela Marca" userId="b9e67590-a423-466d-821f-072eaf8759cc" providerId="ADAL" clId="{D25615BC-513B-466B-AA77-B3ED043C9E88}" dt="2024-10-30T10:34:40.308" v="3146" actId="14100"/>
          <ac:spMkLst>
            <pc:docMk/>
            <pc:sldMk cId="0" sldId="272"/>
            <ac:spMk id="237" creationId="{00000000-0000-0000-0000-000000000000}"/>
          </ac:spMkLst>
        </pc:spChg>
        <pc:picChg chg="mod">
          <ac:chgData name="Emanuela Marca" userId="b9e67590-a423-466d-821f-072eaf8759cc" providerId="ADAL" clId="{D25615BC-513B-466B-AA77-B3ED043C9E88}" dt="2024-10-30T10:35:03.349" v="3152" actId="14100"/>
          <ac:picMkLst>
            <pc:docMk/>
            <pc:sldMk cId="0" sldId="272"/>
            <ac:picMk id="235" creationId="{00000000-0000-0000-0000-000000000000}"/>
          </ac:picMkLst>
        </pc:picChg>
      </pc:sldChg>
      <pc:sldChg chg="addSp delSp modSp mod modTransition">
        <pc:chgData name="Emanuela Marca" userId="b9e67590-a423-466d-821f-072eaf8759cc" providerId="ADAL" clId="{D25615BC-513B-466B-AA77-B3ED043C9E88}" dt="2024-10-30T10:53:29.904" v="3251"/>
        <pc:sldMkLst>
          <pc:docMk/>
          <pc:sldMk cId="0" sldId="285"/>
        </pc:sldMkLst>
        <pc:spChg chg="mod">
          <ac:chgData name="Emanuela Marca" userId="b9e67590-a423-466d-821f-072eaf8759cc" providerId="ADAL" clId="{D25615BC-513B-466B-AA77-B3ED043C9E88}" dt="2024-10-30T10:46:30.809" v="3197" actId="1076"/>
          <ac:spMkLst>
            <pc:docMk/>
            <pc:sldMk cId="0" sldId="285"/>
            <ac:spMk id="6" creationId="{D4185473-6430-4565-8E1A-40669FBD84E3}"/>
          </ac:spMkLst>
        </pc:spChg>
        <pc:spChg chg="add mod">
          <ac:chgData name="Emanuela Marca" userId="b9e67590-a423-466d-821f-072eaf8759cc" providerId="ADAL" clId="{D25615BC-513B-466B-AA77-B3ED043C9E88}" dt="2024-10-30T10:51:00.494" v="3240" actId="1076"/>
          <ac:spMkLst>
            <pc:docMk/>
            <pc:sldMk cId="0" sldId="285"/>
            <ac:spMk id="10" creationId="{10967F45-A545-5586-0B3C-A9A083A324BB}"/>
          </ac:spMkLst>
        </pc:spChg>
      </pc:sldChg>
      <pc:sldChg chg="delSp del mod ord">
        <pc:chgData name="Emanuela Marca" userId="b9e67590-a423-466d-821f-072eaf8759cc" providerId="ADAL" clId="{D25615BC-513B-466B-AA77-B3ED043C9E88}" dt="2024-10-30T10:18:54.789" v="3039" actId="47"/>
        <pc:sldMkLst>
          <pc:docMk/>
          <pc:sldMk cId="3874899224" sldId="290"/>
        </pc:sldMkLst>
      </pc:sldChg>
      <pc:sldChg chg="addSp modSp new mod modTransition">
        <pc:chgData name="Emanuela Marca" userId="b9e67590-a423-466d-821f-072eaf8759cc" providerId="ADAL" clId="{D25615BC-513B-466B-AA77-B3ED043C9E88}" dt="2024-10-30T10:52:06.386" v="3241"/>
        <pc:sldMkLst>
          <pc:docMk/>
          <pc:sldMk cId="557908453" sldId="291"/>
        </pc:sldMkLst>
        <pc:spChg chg="mod">
          <ac:chgData name="Emanuela Marca" userId="b9e67590-a423-466d-821f-072eaf8759cc" providerId="ADAL" clId="{D25615BC-513B-466B-AA77-B3ED043C9E88}" dt="2024-10-29T16:09:13.239" v="70" actId="1076"/>
          <ac:spMkLst>
            <pc:docMk/>
            <pc:sldMk cId="557908453" sldId="291"/>
            <ac:spMk id="2" creationId="{76A3A5C0-0C5A-2036-4CF2-FECF5633B883}"/>
          </ac:spMkLst>
        </pc:spChg>
        <pc:spChg chg="mod">
          <ac:chgData name="Emanuela Marca" userId="b9e67590-a423-466d-821f-072eaf8759cc" providerId="ADAL" clId="{D25615BC-513B-466B-AA77-B3ED043C9E88}" dt="2024-10-30T08:49:06.485" v="616" actId="115"/>
          <ac:spMkLst>
            <pc:docMk/>
            <pc:sldMk cId="557908453" sldId="291"/>
            <ac:spMk id="3" creationId="{52C0346C-90D5-FA15-A87B-1FDE189C6499}"/>
          </ac:spMkLst>
        </pc:spChg>
      </pc:sldChg>
      <pc:sldChg chg="addSp delSp modSp add mod modTransition">
        <pc:chgData name="Emanuela Marca" userId="b9e67590-a423-466d-821f-072eaf8759cc" providerId="ADAL" clId="{D25615BC-513B-466B-AA77-B3ED043C9E88}" dt="2024-10-30T10:53:12.258" v="3248"/>
        <pc:sldMkLst>
          <pc:docMk/>
          <pc:sldMk cId="4046339978" sldId="292"/>
        </pc:sldMkLst>
        <pc:spChg chg="mod">
          <ac:chgData name="Emanuela Marca" userId="b9e67590-a423-466d-821f-072eaf8759cc" providerId="ADAL" clId="{D25615BC-513B-466B-AA77-B3ED043C9E88}" dt="2024-10-30T10:06:28.389" v="2772" actId="1076"/>
          <ac:spMkLst>
            <pc:docMk/>
            <pc:sldMk cId="4046339978" sldId="292"/>
            <ac:spMk id="3" creationId="{88C82C91-B894-2A1B-9F39-98757058FAC3}"/>
          </ac:spMkLst>
        </pc:spChg>
        <pc:picChg chg="add mod">
          <ac:chgData name="Emanuela Marca" userId="b9e67590-a423-466d-821f-072eaf8759cc" providerId="ADAL" clId="{D25615BC-513B-466B-AA77-B3ED043C9E88}" dt="2024-10-30T10:03:55" v="2658" actId="1076"/>
          <ac:picMkLst>
            <pc:docMk/>
            <pc:sldMk cId="4046339978" sldId="292"/>
            <ac:picMk id="2" creationId="{9519B454-C3DE-8041-EA44-99584B9151A2}"/>
          </ac:picMkLst>
        </pc:picChg>
      </pc:sldChg>
      <pc:sldChg chg="addSp delSp modSp add mod modTransition">
        <pc:chgData name="Emanuela Marca" userId="b9e67590-a423-466d-821f-072eaf8759cc" providerId="ADAL" clId="{D25615BC-513B-466B-AA77-B3ED043C9E88}" dt="2024-10-30T10:53:15.082" v="3249"/>
        <pc:sldMkLst>
          <pc:docMk/>
          <pc:sldMk cId="2555646628" sldId="293"/>
        </pc:sldMkLst>
      </pc:sldChg>
      <pc:sldChg chg="addSp delSp modSp add mod modTransition delAnim modAnim">
        <pc:chgData name="Emanuela Marca" userId="b9e67590-a423-466d-821f-072eaf8759cc" providerId="ADAL" clId="{D25615BC-513B-466B-AA77-B3ED043C9E88}" dt="2024-10-30T10:53:19.702" v="3250"/>
        <pc:sldMkLst>
          <pc:docMk/>
          <pc:sldMk cId="1421323214" sldId="294"/>
        </pc:sldMkLst>
        <pc:spChg chg="mod">
          <ac:chgData name="Emanuela Marca" userId="b9e67590-a423-466d-821f-072eaf8759cc" providerId="ADAL" clId="{D25615BC-513B-466B-AA77-B3ED043C9E88}" dt="2024-10-30T10:34:00.895" v="3139" actId="1076"/>
          <ac:spMkLst>
            <pc:docMk/>
            <pc:sldMk cId="1421323214" sldId="294"/>
            <ac:spMk id="3" creationId="{B50E5738-ECBB-21CD-CEA0-1E936951D1B0}"/>
          </ac:spMkLst>
        </pc:spChg>
        <pc:picChg chg="add mod">
          <ac:chgData name="Emanuela Marca" userId="b9e67590-a423-466d-821f-072eaf8759cc" providerId="ADAL" clId="{D25615BC-513B-466B-AA77-B3ED043C9E88}" dt="2024-10-30T10:33:49.767" v="3138" actId="1076"/>
          <ac:picMkLst>
            <pc:docMk/>
            <pc:sldMk cId="1421323214" sldId="294"/>
            <ac:picMk id="13" creationId="{B6953648-D033-ACAA-9B01-25F2F4615C50}"/>
          </ac:picMkLst>
        </pc:picChg>
      </pc:sldChg>
      <pc:sldMasterChg chg="delSldLayout">
        <pc:chgData name="Emanuela Marca" userId="b9e67590-a423-466d-821f-072eaf8759cc" providerId="ADAL" clId="{D25615BC-513B-466B-AA77-B3ED043C9E88}" dt="2024-10-30T10:34:05.074" v="3140" actId="47"/>
        <pc:sldMasterMkLst>
          <pc:docMk/>
          <pc:sldMasterMk cId="2045718309" sldId="2147483661"/>
        </pc:sldMasterMkLst>
        <pc:sldLayoutChg chg="del">
          <pc:chgData name="Emanuela Marca" userId="b9e67590-a423-466d-821f-072eaf8759cc" providerId="ADAL" clId="{D25615BC-513B-466B-AA77-B3ED043C9E88}" dt="2024-10-30T09:06:37.355" v="1242" actId="47"/>
          <pc:sldLayoutMkLst>
            <pc:docMk/>
            <pc:sldMasterMk cId="2045718309" sldId="2147483661"/>
            <pc:sldLayoutMk cId="211289204" sldId="2147483673"/>
          </pc:sldLayoutMkLst>
        </pc:sldLayoutChg>
        <pc:sldLayoutChg chg="del">
          <pc:chgData name="Emanuela Marca" userId="b9e67590-a423-466d-821f-072eaf8759cc" providerId="ADAL" clId="{D25615BC-513B-466B-AA77-B3ED043C9E88}" dt="2024-10-30T10:34:05.074" v="3140" actId="47"/>
          <pc:sldLayoutMkLst>
            <pc:docMk/>
            <pc:sldMasterMk cId="2045718309" sldId="2147483661"/>
            <pc:sldLayoutMk cId="575301881" sldId="2147483674"/>
          </pc:sldLayoutMkLst>
        </pc:sldLayoutChg>
      </pc:sldMasterChg>
    </pc:docChg>
  </pc:docChgLst>
  <pc:docChgLst>
    <pc:chgData name="Cristina Guerini" userId="cf69809b-4d02-4015-a811-73f1b4cb0ce4" providerId="ADAL" clId="{920570AB-181F-469B-B28A-ABE79A9241CA}"/>
    <pc:docChg chg="custSel modSld">
      <pc:chgData name="Cristina Guerini" userId="cf69809b-4d02-4015-a811-73f1b4cb0ce4" providerId="ADAL" clId="{920570AB-181F-469B-B28A-ABE79A9241CA}" dt="2021-12-03T10:33:36.086" v="95" actId="20577"/>
      <pc:docMkLst>
        <pc:docMk/>
      </pc:docMkLst>
      <pc:sldChg chg="modSp mod">
        <pc:chgData name="Cristina Guerini" userId="cf69809b-4d02-4015-a811-73f1b4cb0ce4" providerId="ADAL" clId="{920570AB-181F-469B-B28A-ABE79A9241CA}" dt="2021-12-03T10:31:32.048" v="1" actId="20577"/>
        <pc:sldMkLst>
          <pc:docMk/>
          <pc:sldMk cId="0" sldId="256"/>
        </pc:sldMkLst>
      </pc:sldChg>
      <pc:sldChg chg="modSp mod">
        <pc:chgData name="Cristina Guerini" userId="cf69809b-4d02-4015-a811-73f1b4cb0ce4" providerId="ADAL" clId="{920570AB-181F-469B-B28A-ABE79A9241CA}" dt="2021-12-03T10:32:38.707" v="66" actId="20577"/>
        <pc:sldMkLst>
          <pc:docMk/>
          <pc:sldMk cId="0" sldId="257"/>
        </pc:sldMkLst>
      </pc:sldChg>
      <pc:sldChg chg="modSp mod">
        <pc:chgData name="Cristina Guerini" userId="cf69809b-4d02-4015-a811-73f1b4cb0ce4" providerId="ADAL" clId="{920570AB-181F-469B-B28A-ABE79A9241CA}" dt="2021-12-03T10:33:36.086" v="95" actId="20577"/>
        <pc:sldMkLst>
          <pc:docMk/>
          <pc:sldMk cId="0" sldId="263"/>
        </pc:sldMkLst>
      </pc:sldChg>
    </pc:docChg>
  </pc:docChgLst>
  <pc:docChgLst>
    <pc:chgData name="Roberta Bergamini" userId="3e270734-cb93-4a46-b24f-a75119d70b27" providerId="ADAL" clId="{021FF1EC-2840-41B3-A4ED-D40CC5808E5E}"/>
    <pc:docChg chg="undo custSel delSld modSld">
      <pc:chgData name="Roberta Bergamini" userId="3e270734-cb93-4a46-b24f-a75119d70b27" providerId="ADAL" clId="{021FF1EC-2840-41B3-A4ED-D40CC5808E5E}" dt="2019-11-06T16:25:36.522" v="474" actId="20577"/>
      <pc:docMkLst>
        <pc:docMk/>
      </pc:docMkLst>
      <pc:sldChg chg="addSp delSp modSp addAnim delAnim modAnim">
        <pc:chgData name="Roberta Bergamini" userId="3e270734-cb93-4a46-b24f-a75119d70b27" providerId="ADAL" clId="{021FF1EC-2840-41B3-A4ED-D40CC5808E5E}" dt="2019-10-30T10:55:02.815" v="449"/>
        <pc:sldMkLst>
          <pc:docMk/>
          <pc:sldMk cId="0" sldId="256"/>
        </pc:sldMkLst>
      </pc:sldChg>
      <pc:sldChg chg="delSp modSp modAnim">
        <pc:chgData name="Roberta Bergamini" userId="3e270734-cb93-4a46-b24f-a75119d70b27" providerId="ADAL" clId="{021FF1EC-2840-41B3-A4ED-D40CC5808E5E}" dt="2019-11-06T16:25:36.522" v="474" actId="20577"/>
        <pc:sldMkLst>
          <pc:docMk/>
          <pc:sldMk cId="0" sldId="257"/>
        </pc:sldMkLst>
      </pc:sldChg>
      <pc:sldChg chg="modSp modAnim">
        <pc:chgData name="Roberta Bergamini" userId="3e270734-cb93-4a46-b24f-a75119d70b27" providerId="ADAL" clId="{021FF1EC-2840-41B3-A4ED-D40CC5808E5E}" dt="2019-10-30T10:55:13.391" v="451"/>
        <pc:sldMkLst>
          <pc:docMk/>
          <pc:sldMk cId="0" sldId="258"/>
        </pc:sldMkLst>
      </pc:sldChg>
      <pc:sldChg chg="addSp delSp modSp delAnim modAnim">
        <pc:chgData name="Roberta Bergamini" userId="3e270734-cb93-4a46-b24f-a75119d70b27" providerId="ADAL" clId="{021FF1EC-2840-41B3-A4ED-D40CC5808E5E}" dt="2019-10-30T10:55:17.967" v="452"/>
        <pc:sldMkLst>
          <pc:docMk/>
          <pc:sldMk cId="0" sldId="259"/>
        </pc:sldMkLst>
      </pc:sldChg>
      <pc:sldChg chg="modSp modAnim">
        <pc:chgData name="Roberta Bergamini" userId="3e270734-cb93-4a46-b24f-a75119d70b27" providerId="ADAL" clId="{021FF1EC-2840-41B3-A4ED-D40CC5808E5E}" dt="2019-10-30T10:55:24.900" v="453"/>
        <pc:sldMkLst>
          <pc:docMk/>
          <pc:sldMk cId="0" sldId="260"/>
        </pc:sldMkLst>
      </pc:sldChg>
      <pc:sldChg chg="addSp delSp modSp delAnim modAnim">
        <pc:chgData name="Roberta Bergamini" userId="3e270734-cb93-4a46-b24f-a75119d70b27" providerId="ADAL" clId="{021FF1EC-2840-41B3-A4ED-D40CC5808E5E}" dt="2019-10-30T10:55:29.441" v="454"/>
        <pc:sldMkLst>
          <pc:docMk/>
          <pc:sldMk cId="0" sldId="261"/>
        </pc:sldMkLst>
      </pc:sldChg>
      <pc:sldChg chg="modSp modAnim">
        <pc:chgData name="Roberta Bergamini" userId="3e270734-cb93-4a46-b24f-a75119d70b27" providerId="ADAL" clId="{021FF1EC-2840-41B3-A4ED-D40CC5808E5E}" dt="2019-10-30T10:55:34.733" v="455"/>
        <pc:sldMkLst>
          <pc:docMk/>
          <pc:sldMk cId="0" sldId="262"/>
        </pc:sldMkLst>
      </pc:sldChg>
      <pc:sldChg chg="addSp delSp modSp modAnim">
        <pc:chgData name="Roberta Bergamini" userId="3e270734-cb93-4a46-b24f-a75119d70b27" providerId="ADAL" clId="{021FF1EC-2840-41B3-A4ED-D40CC5808E5E}" dt="2019-10-30T10:55:44.393" v="456"/>
        <pc:sldMkLst>
          <pc:docMk/>
          <pc:sldMk cId="0" sldId="263"/>
        </pc:sldMkLst>
      </pc:sldChg>
      <pc:sldChg chg="addSp delSp modSp modAnim">
        <pc:chgData name="Roberta Bergamini" userId="3e270734-cb93-4a46-b24f-a75119d70b27" providerId="ADAL" clId="{021FF1EC-2840-41B3-A4ED-D40CC5808E5E}" dt="2019-10-30T10:55:49.007" v="457"/>
        <pc:sldMkLst>
          <pc:docMk/>
          <pc:sldMk cId="0" sldId="264"/>
        </pc:sldMkLst>
      </pc:sldChg>
      <pc:sldChg chg="del">
        <pc:chgData name="Roberta Bergamini" userId="3e270734-cb93-4a46-b24f-a75119d70b27" providerId="ADAL" clId="{021FF1EC-2840-41B3-A4ED-D40CC5808E5E}" dt="2019-10-30T10:54:30.361" v="448" actId="2696"/>
        <pc:sldMkLst>
          <pc:docMk/>
          <pc:sldMk cId="0" sldId="265"/>
        </pc:sldMkLst>
      </pc:sldChg>
      <pc:sldChg chg="modSp modAnim">
        <pc:chgData name="Roberta Bergamini" userId="3e270734-cb93-4a46-b24f-a75119d70b27" providerId="ADAL" clId="{021FF1EC-2840-41B3-A4ED-D40CC5808E5E}" dt="2019-10-30T10:57:04.093" v="470"/>
        <pc:sldMkLst>
          <pc:docMk/>
          <pc:sldMk cId="0" sldId="266"/>
        </pc:sldMkLst>
      </pc:sldChg>
      <pc:sldChg chg="modSp modAnim">
        <pc:chgData name="Roberta Bergamini" userId="3e270734-cb93-4a46-b24f-a75119d70b27" providerId="ADAL" clId="{021FF1EC-2840-41B3-A4ED-D40CC5808E5E}" dt="2019-10-30T10:57:09.063" v="471"/>
        <pc:sldMkLst>
          <pc:docMk/>
          <pc:sldMk cId="0" sldId="267"/>
        </pc:sldMkLst>
      </pc:sldChg>
      <pc:sldChg chg="modAnim">
        <pc:chgData name="Roberta Bergamini" userId="3e270734-cb93-4a46-b24f-a75119d70b27" providerId="ADAL" clId="{021FF1EC-2840-41B3-A4ED-D40CC5808E5E}" dt="2019-10-30T10:57:17.927" v="472"/>
        <pc:sldMkLst>
          <pc:docMk/>
          <pc:sldMk cId="0" sldId="268"/>
        </pc:sldMkLst>
      </pc:sldChg>
    </pc:docChg>
  </pc:docChgLst>
  <pc:docChgLst>
    <pc:chgData name="Emanuela Marca" userId="b9e67590-a423-466d-821f-072eaf8759cc" providerId="ADAL" clId="{C624833F-8566-449B-8851-3EC75730BCE6}"/>
    <pc:docChg chg="undo redo custSel addSld delSld modSld">
      <pc:chgData name="Emanuela Marca" userId="b9e67590-a423-466d-821f-072eaf8759cc" providerId="ADAL" clId="{C624833F-8566-449B-8851-3EC75730BCE6}" dt="2024-11-08T09:22:29.166" v="461" actId="1076"/>
      <pc:docMkLst>
        <pc:docMk/>
      </pc:docMkLst>
      <pc:sldChg chg="addSp delSp modSp mod">
        <pc:chgData name="Emanuela Marca" userId="b9e67590-a423-466d-821f-072eaf8759cc" providerId="ADAL" clId="{C624833F-8566-449B-8851-3EC75730BCE6}" dt="2024-11-08T09:06:49.744" v="126" actId="1076"/>
        <pc:sldMkLst>
          <pc:docMk/>
          <pc:sldMk cId="0" sldId="258"/>
        </pc:sldMkLst>
        <pc:spChg chg="mod">
          <ac:chgData name="Emanuela Marca" userId="b9e67590-a423-466d-821f-072eaf8759cc" providerId="ADAL" clId="{C624833F-8566-449B-8851-3EC75730BCE6}" dt="2024-11-08T09:06:07.570" v="116" actId="403"/>
          <ac:spMkLst>
            <pc:docMk/>
            <pc:sldMk cId="0" sldId="258"/>
            <ac:spMk id="6" creationId="{63728FF8-8F52-C469-69A2-31CCF1958CE4}"/>
          </ac:spMkLst>
        </pc:spChg>
        <pc:spChg chg="mod ord">
          <ac:chgData name="Emanuela Marca" userId="b9e67590-a423-466d-821f-072eaf8759cc" providerId="ADAL" clId="{C624833F-8566-449B-8851-3EC75730BCE6}" dt="2024-11-08T09:06:49.744" v="126" actId="1076"/>
          <ac:spMkLst>
            <pc:docMk/>
            <pc:sldMk cId="0" sldId="258"/>
            <ac:spMk id="8" creationId="{06BC9EAC-1337-466E-8E4C-46EB3D5151A9}"/>
          </ac:spMkLst>
        </pc:spChg>
        <pc:picChg chg="add mod">
          <ac:chgData name="Emanuela Marca" userId="b9e67590-a423-466d-821f-072eaf8759cc" providerId="ADAL" clId="{C624833F-8566-449B-8851-3EC75730BCE6}" dt="2024-11-08T09:06:47.153" v="125" actId="1076"/>
          <ac:picMkLst>
            <pc:docMk/>
            <pc:sldMk cId="0" sldId="258"/>
            <ac:picMk id="2" creationId="{B4C104D3-9255-2B0C-85CE-145A82044D8C}"/>
          </ac:picMkLst>
        </pc:picChg>
      </pc:sldChg>
      <pc:sldChg chg="addSp delSp modSp mod">
        <pc:chgData name="Emanuela Marca" userId="b9e67590-a423-466d-821f-072eaf8759cc" providerId="ADAL" clId="{C624833F-8566-449B-8851-3EC75730BCE6}" dt="2024-11-08T09:09:07.157" v="171" actId="1076"/>
        <pc:sldMkLst>
          <pc:docMk/>
          <pc:sldMk cId="0" sldId="260"/>
        </pc:sldMkLst>
        <pc:spChg chg="mod">
          <ac:chgData name="Emanuela Marca" userId="b9e67590-a423-466d-821f-072eaf8759cc" providerId="ADAL" clId="{C624833F-8566-449B-8851-3EC75730BCE6}" dt="2024-11-08T09:08:25.045" v="167" actId="20577"/>
          <ac:spMkLst>
            <pc:docMk/>
            <pc:sldMk cId="0" sldId="260"/>
            <ac:spMk id="3" creationId="{1DD07556-D093-0907-B75A-68B05D2DDA59}"/>
          </ac:spMkLst>
        </pc:spChg>
        <pc:picChg chg="add mod">
          <ac:chgData name="Emanuela Marca" userId="b9e67590-a423-466d-821f-072eaf8759cc" providerId="ADAL" clId="{C624833F-8566-449B-8851-3EC75730BCE6}" dt="2024-11-08T09:09:07.157" v="171" actId="1076"/>
          <ac:picMkLst>
            <pc:docMk/>
            <pc:sldMk cId="0" sldId="260"/>
            <ac:picMk id="2" creationId="{4A5C11DA-22B7-0CB2-C9CA-08A5A56C86A0}"/>
          </ac:picMkLst>
        </pc:picChg>
      </pc:sldChg>
      <pc:sldChg chg="addSp delSp modSp mod">
        <pc:chgData name="Emanuela Marca" userId="b9e67590-a423-466d-821f-072eaf8759cc" providerId="ADAL" clId="{C624833F-8566-449B-8851-3EC75730BCE6}" dt="2024-11-08T09:19:17.297" v="428" actId="1076"/>
        <pc:sldMkLst>
          <pc:docMk/>
          <pc:sldMk cId="0" sldId="285"/>
        </pc:sldMkLst>
        <pc:picChg chg="add mod">
          <ac:chgData name="Emanuela Marca" userId="b9e67590-a423-466d-821f-072eaf8759cc" providerId="ADAL" clId="{C624833F-8566-449B-8851-3EC75730BCE6}" dt="2024-11-08T09:19:17.297" v="428" actId="1076"/>
          <ac:picMkLst>
            <pc:docMk/>
            <pc:sldMk cId="0" sldId="285"/>
            <ac:picMk id="3" creationId="{44E6F1F2-FE23-CAA8-32DF-1AC33F4317FD}"/>
          </ac:picMkLst>
        </pc:picChg>
      </pc:sldChg>
      <pc:sldChg chg="addSp delSp modSp mod">
        <pc:chgData name="Emanuela Marca" userId="b9e67590-a423-466d-821f-072eaf8759cc" providerId="ADAL" clId="{C624833F-8566-449B-8851-3EC75730BCE6}" dt="2024-11-08T09:05:46.077" v="112" actId="20577"/>
        <pc:sldMkLst>
          <pc:docMk/>
          <pc:sldMk cId="557908453" sldId="291"/>
        </pc:sldMkLst>
        <pc:spChg chg="mod">
          <ac:chgData name="Emanuela Marca" userId="b9e67590-a423-466d-821f-072eaf8759cc" providerId="ADAL" clId="{C624833F-8566-449B-8851-3EC75730BCE6}" dt="2024-11-07T16:20:50.972" v="55" actId="404"/>
          <ac:spMkLst>
            <pc:docMk/>
            <pc:sldMk cId="557908453" sldId="291"/>
            <ac:spMk id="2" creationId="{76A3A5C0-0C5A-2036-4CF2-FECF5633B883}"/>
          </ac:spMkLst>
        </pc:spChg>
        <pc:spChg chg="mod">
          <ac:chgData name="Emanuela Marca" userId="b9e67590-a423-466d-821f-072eaf8759cc" providerId="ADAL" clId="{C624833F-8566-449B-8851-3EC75730BCE6}" dt="2024-11-08T09:05:46.077" v="112" actId="20577"/>
          <ac:spMkLst>
            <pc:docMk/>
            <pc:sldMk cId="557908453" sldId="291"/>
            <ac:spMk id="3" creationId="{52C0346C-90D5-FA15-A87B-1FDE189C6499}"/>
          </ac:spMkLst>
        </pc:spChg>
        <pc:picChg chg="add mod">
          <ac:chgData name="Emanuela Marca" userId="b9e67590-a423-466d-821f-072eaf8759cc" providerId="ADAL" clId="{C624833F-8566-449B-8851-3EC75730BCE6}" dt="2024-11-08T09:03:58.667" v="61" actId="1076"/>
          <ac:picMkLst>
            <pc:docMk/>
            <pc:sldMk cId="557908453" sldId="291"/>
            <ac:picMk id="4" creationId="{0FE3B1E6-0067-310E-7C62-04A96065B4A7}"/>
          </ac:picMkLst>
        </pc:picChg>
      </pc:sldChg>
      <pc:sldChg chg="modSp mod">
        <pc:chgData name="Emanuela Marca" userId="b9e67590-a423-466d-821f-072eaf8759cc" providerId="ADAL" clId="{C624833F-8566-449B-8851-3EC75730BCE6}" dt="2024-11-08T09:13:26.764" v="323" actId="20577"/>
        <pc:sldMkLst>
          <pc:docMk/>
          <pc:sldMk cId="4046339978" sldId="292"/>
        </pc:sldMkLst>
        <pc:spChg chg="mod">
          <ac:chgData name="Emanuela Marca" userId="b9e67590-a423-466d-821f-072eaf8759cc" providerId="ADAL" clId="{C624833F-8566-449B-8851-3EC75730BCE6}" dt="2024-11-08T09:13:26.764" v="323" actId="20577"/>
          <ac:spMkLst>
            <pc:docMk/>
            <pc:sldMk cId="4046339978" sldId="292"/>
            <ac:spMk id="3" creationId="{88C82C91-B894-2A1B-9F39-98757058FAC3}"/>
          </ac:spMkLst>
        </pc:spChg>
      </pc:sldChg>
      <pc:sldChg chg="del">
        <pc:chgData name="Emanuela Marca" userId="b9e67590-a423-466d-821f-072eaf8759cc" providerId="ADAL" clId="{C624833F-8566-449B-8851-3EC75730BCE6}" dt="2024-11-08T09:13:47.462" v="324" actId="47"/>
        <pc:sldMkLst>
          <pc:docMk/>
          <pc:sldMk cId="2555646628" sldId="293"/>
        </pc:sldMkLst>
      </pc:sldChg>
      <pc:sldChg chg="addSp delSp modSp mod delAnim">
        <pc:chgData name="Emanuela Marca" userId="b9e67590-a423-466d-821f-072eaf8759cc" providerId="ADAL" clId="{C624833F-8566-449B-8851-3EC75730BCE6}" dt="2024-11-08T09:17:46.087" v="423" actId="1076"/>
        <pc:sldMkLst>
          <pc:docMk/>
          <pc:sldMk cId="1421323214" sldId="294"/>
        </pc:sldMkLst>
        <pc:picChg chg="add mod">
          <ac:chgData name="Emanuela Marca" userId="b9e67590-a423-466d-821f-072eaf8759cc" providerId="ADAL" clId="{C624833F-8566-449B-8851-3EC75730BCE6}" dt="2024-11-08T09:17:46.087" v="423" actId="1076"/>
          <ac:picMkLst>
            <pc:docMk/>
            <pc:sldMk cId="1421323214" sldId="294"/>
            <ac:picMk id="3074" creationId="{412CDE4B-9B1D-E655-6C53-71AD4431FE23}"/>
          </ac:picMkLst>
        </pc:picChg>
      </pc:sldChg>
      <pc:sldChg chg="addSp delSp modSp mod">
        <pc:chgData name="Emanuela Marca" userId="b9e67590-a423-466d-821f-072eaf8759cc" providerId="ADAL" clId="{C624833F-8566-449B-8851-3EC75730BCE6}" dt="2024-11-08T09:22:29.166" v="461" actId="1076"/>
        <pc:sldMkLst>
          <pc:docMk/>
          <pc:sldMk cId="3614623119" sldId="296"/>
        </pc:sldMkLst>
        <pc:spChg chg="mod">
          <ac:chgData name="Emanuela Marca" userId="b9e67590-a423-466d-821f-072eaf8759cc" providerId="ADAL" clId="{C624833F-8566-449B-8851-3EC75730BCE6}" dt="2024-11-08T09:19:26.576" v="443" actId="20577"/>
          <ac:spMkLst>
            <pc:docMk/>
            <pc:sldMk cId="3614623119" sldId="296"/>
            <ac:spMk id="2" creationId="{B06CEFCA-C1D1-FBFA-726C-B6EEF654F256}"/>
          </ac:spMkLst>
        </pc:spChg>
        <pc:graphicFrameChg chg="modGraphic">
          <ac:chgData name="Emanuela Marca" userId="b9e67590-a423-466d-821f-072eaf8759cc" providerId="ADAL" clId="{C624833F-8566-449B-8851-3EC75730BCE6}" dt="2024-11-08T09:19:42.778" v="453" actId="20577"/>
          <ac:graphicFrameMkLst>
            <pc:docMk/>
            <pc:sldMk cId="3614623119" sldId="296"/>
            <ac:graphicFrameMk id="6" creationId="{843359FF-432D-4D1A-5027-3F30086D1108}"/>
          </ac:graphicFrameMkLst>
        </pc:graphicFrameChg>
        <pc:picChg chg="add mod">
          <ac:chgData name="Emanuela Marca" userId="b9e67590-a423-466d-821f-072eaf8759cc" providerId="ADAL" clId="{C624833F-8566-449B-8851-3EC75730BCE6}" dt="2024-11-08T09:22:29.166" v="461" actId="1076"/>
          <ac:picMkLst>
            <pc:docMk/>
            <pc:sldMk cId="3614623119" sldId="296"/>
            <ac:picMk id="4098" creationId="{C3F561AB-5887-E4BD-5093-CB287D9C8A83}"/>
          </ac:picMkLst>
        </pc:picChg>
      </pc:sldChg>
      <pc:sldChg chg="modSp mod">
        <pc:chgData name="Emanuela Marca" userId="b9e67590-a423-466d-821f-072eaf8759cc" providerId="ADAL" clId="{C624833F-8566-449B-8851-3EC75730BCE6}" dt="2024-11-08T09:15:05.671" v="359" actId="113"/>
        <pc:sldMkLst>
          <pc:docMk/>
          <pc:sldMk cId="3031629390" sldId="299"/>
        </pc:sldMkLst>
        <pc:spChg chg="mod">
          <ac:chgData name="Emanuela Marca" userId="b9e67590-a423-466d-821f-072eaf8759cc" providerId="ADAL" clId="{C624833F-8566-449B-8851-3EC75730BCE6}" dt="2024-11-08T09:15:05.671" v="359" actId="113"/>
          <ac:spMkLst>
            <pc:docMk/>
            <pc:sldMk cId="3031629390" sldId="299"/>
            <ac:spMk id="3" creationId="{308008F4-30FE-C203-5DB0-46B2ED51BBEB}"/>
          </ac:spMkLst>
        </pc:spChg>
      </pc:sldChg>
      <pc:sldChg chg="modSp add mod">
        <pc:chgData name="Emanuela Marca" userId="b9e67590-a423-466d-821f-072eaf8759cc" providerId="ADAL" clId="{C624833F-8566-449B-8851-3EC75730BCE6}" dt="2024-11-08T09:16:48.749" v="417" actId="27636"/>
        <pc:sldMkLst>
          <pc:docMk/>
          <pc:sldMk cId="1683781280" sldId="300"/>
        </pc:sldMkLst>
        <pc:spChg chg="mod">
          <ac:chgData name="Emanuela Marca" userId="b9e67590-a423-466d-821f-072eaf8759cc" providerId="ADAL" clId="{C624833F-8566-449B-8851-3EC75730BCE6}" dt="2024-11-08T09:16:48.749" v="417" actId="27636"/>
          <ac:spMkLst>
            <pc:docMk/>
            <pc:sldMk cId="1683781280" sldId="300"/>
            <ac:spMk id="3" creationId="{4826DC31-189C-1F25-50AE-009925BDB303}"/>
          </ac:spMkLst>
        </pc:spChg>
      </pc:sldChg>
    </pc:docChg>
  </pc:docChgLst>
  <pc:docChgLst>
    <pc:chgData name="Silvia Ferrari" userId="9ce1c88a-8045-47af-8589-8ffbfaf5df58" providerId="ADAL" clId="{CADC3245-0D3C-4048-860A-3A6545E582EC}"/>
    <pc:docChg chg="modSld">
      <pc:chgData name="Silvia Ferrari" userId="9ce1c88a-8045-47af-8589-8ffbfaf5df58" providerId="ADAL" clId="{CADC3245-0D3C-4048-860A-3A6545E582EC}" dt="2024-12-11T16:43:58.626" v="5" actId="20577"/>
      <pc:docMkLst>
        <pc:docMk/>
      </pc:docMkLst>
      <pc:sldChg chg="modSp mod">
        <pc:chgData name="Silvia Ferrari" userId="9ce1c88a-8045-47af-8589-8ffbfaf5df58" providerId="ADAL" clId="{CADC3245-0D3C-4048-860A-3A6545E582EC}" dt="2024-12-11T16:43:58.626" v="5" actId="20577"/>
        <pc:sldMkLst>
          <pc:docMk/>
          <pc:sldMk cId="816130011" sldId="269"/>
        </pc:sldMkLst>
        <pc:spChg chg="mod">
          <ac:chgData name="Silvia Ferrari" userId="9ce1c88a-8045-47af-8589-8ffbfaf5df58" providerId="ADAL" clId="{CADC3245-0D3C-4048-860A-3A6545E582EC}" dt="2024-12-11T16:43:58.626" v="5" actId="20577"/>
          <ac:spMkLst>
            <pc:docMk/>
            <pc:sldMk cId="816130011" sldId="269"/>
            <ac:spMk id="5" creationId="{C79341AF-326D-9C84-18FB-F01EF0DCCA21}"/>
          </ac:spMkLst>
        </pc:spChg>
      </pc:sldChg>
    </pc:docChg>
  </pc:docChgLst>
  <pc:docChgLst>
    <pc:chgData name="Emanuela Marca" userId="b9e67590-a423-466d-821f-072eaf8759cc" providerId="ADAL" clId="{FB79E98C-7CEF-4E57-8E9E-AFC6A9A95CF6}"/>
    <pc:docChg chg="undo custSel addSld delSld modSld">
      <pc:chgData name="Emanuela Marca" userId="b9e67590-a423-466d-821f-072eaf8759cc" providerId="ADAL" clId="{FB79E98C-7CEF-4E57-8E9E-AFC6A9A95CF6}" dt="2024-11-07T15:44:47.948" v="597" actId="1076"/>
      <pc:docMkLst>
        <pc:docMk/>
      </pc:docMkLst>
      <pc:sldChg chg="addSp delSp modSp mod modAnim">
        <pc:chgData name="Emanuela Marca" userId="b9e67590-a423-466d-821f-072eaf8759cc" providerId="ADAL" clId="{FB79E98C-7CEF-4E57-8E9E-AFC6A9A95CF6}" dt="2024-11-07T14:55:29.050" v="117" actId="1076"/>
        <pc:sldMkLst>
          <pc:docMk/>
          <pc:sldMk cId="0" sldId="257"/>
        </pc:sldMkLst>
        <pc:spChg chg="mod">
          <ac:chgData name="Emanuela Marca" userId="b9e67590-a423-466d-821f-072eaf8759cc" providerId="ADAL" clId="{FB79E98C-7CEF-4E57-8E9E-AFC6A9A95CF6}" dt="2024-11-07T14:55:29.050" v="117" actId="1076"/>
          <ac:spMkLst>
            <pc:docMk/>
            <pc:sldMk cId="0" sldId="257"/>
            <ac:spMk id="5" creationId="{8257BA7E-D798-1EA3-CDC0-6F9DECED0355}"/>
          </ac:spMkLst>
        </pc:spChg>
      </pc:sldChg>
      <pc:sldChg chg="addSp delSp modSp mod">
        <pc:chgData name="Emanuela Marca" userId="b9e67590-a423-466d-821f-072eaf8759cc" providerId="ADAL" clId="{FB79E98C-7CEF-4E57-8E9E-AFC6A9A95CF6}" dt="2024-11-07T14:54:03.158" v="79" actId="1076"/>
        <pc:sldMkLst>
          <pc:docMk/>
          <pc:sldMk cId="0" sldId="258"/>
        </pc:sldMkLst>
        <pc:spChg chg="mod">
          <ac:chgData name="Emanuela Marca" userId="b9e67590-a423-466d-821f-072eaf8759cc" providerId="ADAL" clId="{FB79E98C-7CEF-4E57-8E9E-AFC6A9A95CF6}" dt="2024-11-07T14:52:54.737" v="70" actId="255"/>
          <ac:spMkLst>
            <pc:docMk/>
            <pc:sldMk cId="0" sldId="258"/>
            <ac:spMk id="6" creationId="{63728FF8-8F52-C469-69A2-31CCF1958CE4}"/>
          </ac:spMkLst>
        </pc:spChg>
        <pc:spChg chg="mod ord">
          <ac:chgData name="Emanuela Marca" userId="b9e67590-a423-466d-821f-072eaf8759cc" providerId="ADAL" clId="{FB79E98C-7CEF-4E57-8E9E-AFC6A9A95CF6}" dt="2024-11-07T14:54:03.158" v="79" actId="1076"/>
          <ac:spMkLst>
            <pc:docMk/>
            <pc:sldMk cId="0" sldId="258"/>
            <ac:spMk id="8" creationId="{06BC9EAC-1337-466E-8E4C-46EB3D5151A9}"/>
          </ac:spMkLst>
        </pc:spChg>
      </pc:sldChg>
      <pc:sldChg chg="addSp delSp modSp mod modAnim">
        <pc:chgData name="Emanuela Marca" userId="b9e67590-a423-466d-821f-072eaf8759cc" providerId="ADAL" clId="{FB79E98C-7CEF-4E57-8E9E-AFC6A9A95CF6}" dt="2024-11-07T15:02:30.112" v="173" actId="1076"/>
        <pc:sldMkLst>
          <pc:docMk/>
          <pc:sldMk cId="0" sldId="259"/>
        </pc:sldMkLst>
        <pc:spChg chg="mod">
          <ac:chgData name="Emanuela Marca" userId="b9e67590-a423-466d-821f-072eaf8759cc" providerId="ADAL" clId="{FB79E98C-7CEF-4E57-8E9E-AFC6A9A95CF6}" dt="2024-11-07T15:02:12.617" v="170" actId="5793"/>
          <ac:spMkLst>
            <pc:docMk/>
            <pc:sldMk cId="0" sldId="259"/>
            <ac:spMk id="3" creationId="{917EE069-9A50-7085-806F-3F083F4B0A91}"/>
          </ac:spMkLst>
        </pc:spChg>
      </pc:sldChg>
      <pc:sldChg chg="addSp delSp modSp mod delAnim modAnim">
        <pc:chgData name="Emanuela Marca" userId="b9e67590-a423-466d-821f-072eaf8759cc" providerId="ADAL" clId="{FB79E98C-7CEF-4E57-8E9E-AFC6A9A95CF6}" dt="2024-11-07T14:57:14.485" v="155" actId="1076"/>
        <pc:sldMkLst>
          <pc:docMk/>
          <pc:sldMk cId="0" sldId="260"/>
        </pc:sldMkLst>
        <pc:spChg chg="mod">
          <ac:chgData name="Emanuela Marca" userId="b9e67590-a423-466d-821f-072eaf8759cc" providerId="ADAL" clId="{FB79E98C-7CEF-4E57-8E9E-AFC6A9A95CF6}" dt="2024-11-07T14:56:41.470" v="151" actId="20577"/>
          <ac:spMkLst>
            <pc:docMk/>
            <pc:sldMk cId="0" sldId="260"/>
            <ac:spMk id="3" creationId="{1DD07556-D093-0907-B75A-68B05D2DDA59}"/>
          </ac:spMkLst>
        </pc:spChg>
      </pc:sldChg>
      <pc:sldChg chg="del">
        <pc:chgData name="Emanuela Marca" userId="b9e67590-a423-466d-821f-072eaf8759cc" providerId="ADAL" clId="{FB79E98C-7CEF-4E57-8E9E-AFC6A9A95CF6}" dt="2024-11-07T15:05:38.512" v="272" actId="47"/>
        <pc:sldMkLst>
          <pc:docMk/>
          <pc:sldMk cId="0" sldId="268"/>
        </pc:sldMkLst>
      </pc:sldChg>
      <pc:sldChg chg="addSp delSp modSp mod">
        <pc:chgData name="Emanuela Marca" userId="b9e67590-a423-466d-821f-072eaf8759cc" providerId="ADAL" clId="{FB79E98C-7CEF-4E57-8E9E-AFC6A9A95CF6}" dt="2024-11-07T15:04:39.466" v="232" actId="1076"/>
        <pc:sldMkLst>
          <pc:docMk/>
          <pc:sldMk cId="816130011" sldId="269"/>
        </pc:sldMkLst>
        <pc:spChg chg="mod">
          <ac:chgData name="Emanuela Marca" userId="b9e67590-a423-466d-821f-072eaf8759cc" providerId="ADAL" clId="{FB79E98C-7CEF-4E57-8E9E-AFC6A9A95CF6}" dt="2024-11-07T15:03:33.254" v="228" actId="20577"/>
          <ac:spMkLst>
            <pc:docMk/>
            <pc:sldMk cId="816130011" sldId="269"/>
            <ac:spMk id="5" creationId="{C79341AF-326D-9C84-18FB-F01EF0DCCA21}"/>
          </ac:spMkLst>
        </pc:spChg>
        <pc:picChg chg="add mod">
          <ac:chgData name="Emanuela Marca" userId="b9e67590-a423-466d-821f-072eaf8759cc" providerId="ADAL" clId="{FB79E98C-7CEF-4E57-8E9E-AFC6A9A95CF6}" dt="2024-11-07T15:04:37.535" v="231" actId="1076"/>
          <ac:picMkLst>
            <pc:docMk/>
            <pc:sldMk cId="816130011" sldId="269"/>
            <ac:picMk id="4" creationId="{755FD095-406D-95D9-23D3-63851287F566}"/>
          </ac:picMkLst>
        </pc:picChg>
        <pc:picChg chg="mod">
          <ac:chgData name="Emanuela Marca" userId="b9e67590-a423-466d-821f-072eaf8759cc" providerId="ADAL" clId="{FB79E98C-7CEF-4E57-8E9E-AFC6A9A95CF6}" dt="2024-11-07T15:04:39.466" v="232" actId="1076"/>
          <ac:picMkLst>
            <pc:docMk/>
            <pc:sldMk cId="816130011" sldId="269"/>
            <ac:picMk id="6" creationId="{A7118488-D06F-9902-C29E-F3CBDA3DD04A}"/>
          </ac:picMkLst>
        </pc:picChg>
      </pc:sldChg>
      <pc:sldChg chg="addSp delSp modSp mod">
        <pc:chgData name="Emanuela Marca" userId="b9e67590-a423-466d-821f-072eaf8759cc" providerId="ADAL" clId="{FB79E98C-7CEF-4E57-8E9E-AFC6A9A95CF6}" dt="2024-11-07T15:40:28.795" v="522" actId="1076"/>
        <pc:sldMkLst>
          <pc:docMk/>
          <pc:sldMk cId="0" sldId="285"/>
        </pc:sldMkLst>
      </pc:sldChg>
      <pc:sldChg chg="addSp delSp modSp mod">
        <pc:chgData name="Emanuela Marca" userId="b9e67590-a423-466d-821f-072eaf8759cc" providerId="ADAL" clId="{FB79E98C-7CEF-4E57-8E9E-AFC6A9A95CF6}" dt="2024-11-07T14:51:50.956" v="60" actId="1076"/>
        <pc:sldMkLst>
          <pc:docMk/>
          <pc:sldMk cId="557908453" sldId="291"/>
        </pc:sldMkLst>
        <pc:spChg chg="mod">
          <ac:chgData name="Emanuela Marca" userId="b9e67590-a423-466d-821f-072eaf8759cc" providerId="ADAL" clId="{FB79E98C-7CEF-4E57-8E9E-AFC6A9A95CF6}" dt="2024-11-07T14:46:11.151" v="8" actId="20577"/>
          <ac:spMkLst>
            <pc:docMk/>
            <pc:sldMk cId="557908453" sldId="291"/>
            <ac:spMk id="2" creationId="{76A3A5C0-0C5A-2036-4CF2-FECF5633B883}"/>
          </ac:spMkLst>
        </pc:spChg>
        <pc:spChg chg="mod">
          <ac:chgData name="Emanuela Marca" userId="b9e67590-a423-466d-821f-072eaf8759cc" providerId="ADAL" clId="{FB79E98C-7CEF-4E57-8E9E-AFC6A9A95CF6}" dt="2024-11-07T14:51:33.590" v="57" actId="255"/>
          <ac:spMkLst>
            <pc:docMk/>
            <pc:sldMk cId="557908453" sldId="291"/>
            <ac:spMk id="3" creationId="{52C0346C-90D5-FA15-A87B-1FDE189C6499}"/>
          </ac:spMkLst>
        </pc:spChg>
      </pc:sldChg>
      <pc:sldChg chg="modSp mod">
        <pc:chgData name="Emanuela Marca" userId="b9e67590-a423-466d-821f-072eaf8759cc" providerId="ADAL" clId="{FB79E98C-7CEF-4E57-8E9E-AFC6A9A95CF6}" dt="2024-11-07T15:05:32.773" v="271" actId="27636"/>
        <pc:sldMkLst>
          <pc:docMk/>
          <pc:sldMk cId="4046339978" sldId="292"/>
        </pc:sldMkLst>
        <pc:spChg chg="mod">
          <ac:chgData name="Emanuela Marca" userId="b9e67590-a423-466d-821f-072eaf8759cc" providerId="ADAL" clId="{FB79E98C-7CEF-4E57-8E9E-AFC6A9A95CF6}" dt="2024-11-07T15:05:32.773" v="271" actId="27636"/>
          <ac:spMkLst>
            <pc:docMk/>
            <pc:sldMk cId="4046339978" sldId="292"/>
            <ac:spMk id="3" creationId="{88C82C91-B894-2A1B-9F39-98757058FAC3}"/>
          </ac:spMkLst>
        </pc:spChg>
      </pc:sldChg>
      <pc:sldChg chg="addSp delSp modSp mod">
        <pc:chgData name="Emanuela Marca" userId="b9e67590-a423-466d-821f-072eaf8759cc" providerId="ADAL" clId="{FB79E98C-7CEF-4E57-8E9E-AFC6A9A95CF6}" dt="2024-11-07T15:37:13.546" v="506" actId="1076"/>
        <pc:sldMkLst>
          <pc:docMk/>
          <pc:sldMk cId="2555646628" sldId="293"/>
        </pc:sldMkLst>
      </pc:sldChg>
      <pc:sldChg chg="addSp delSp modSp mod modAnim">
        <pc:chgData name="Emanuela Marca" userId="b9e67590-a423-466d-821f-072eaf8759cc" providerId="ADAL" clId="{FB79E98C-7CEF-4E57-8E9E-AFC6A9A95CF6}" dt="2024-11-07T15:38:56.694" v="511" actId="1076"/>
        <pc:sldMkLst>
          <pc:docMk/>
          <pc:sldMk cId="1421323214" sldId="294"/>
        </pc:sldMkLst>
      </pc:sldChg>
      <pc:sldChg chg="addSp delSp modSp mod">
        <pc:chgData name="Emanuela Marca" userId="b9e67590-a423-466d-821f-072eaf8759cc" providerId="ADAL" clId="{FB79E98C-7CEF-4E57-8E9E-AFC6A9A95CF6}" dt="2024-11-07T15:44:47.948" v="597" actId="1076"/>
        <pc:sldMkLst>
          <pc:docMk/>
          <pc:sldMk cId="3614623119" sldId="296"/>
        </pc:sldMkLst>
        <pc:spChg chg="mod">
          <ac:chgData name="Emanuela Marca" userId="b9e67590-a423-466d-821f-072eaf8759cc" providerId="ADAL" clId="{FB79E98C-7CEF-4E57-8E9E-AFC6A9A95CF6}" dt="2024-11-07T15:40:38.986" v="542" actId="20577"/>
          <ac:spMkLst>
            <pc:docMk/>
            <pc:sldMk cId="3614623119" sldId="296"/>
            <ac:spMk id="2" creationId="{B06CEFCA-C1D1-FBFA-726C-B6EEF654F256}"/>
          </ac:spMkLst>
        </pc:spChg>
        <pc:spChg chg="mod">
          <ac:chgData name="Emanuela Marca" userId="b9e67590-a423-466d-821f-072eaf8759cc" providerId="ADAL" clId="{FB79E98C-7CEF-4E57-8E9E-AFC6A9A95CF6}" dt="2024-11-07T15:41:24.476" v="549" actId="1076"/>
          <ac:spMkLst>
            <pc:docMk/>
            <pc:sldMk cId="3614623119" sldId="296"/>
            <ac:spMk id="5" creationId="{782AEC06-84B7-511A-7B99-40AF2052429C}"/>
          </ac:spMkLst>
        </pc:spChg>
        <pc:graphicFrameChg chg="add mod ord modGraphic">
          <ac:chgData name="Emanuela Marca" userId="b9e67590-a423-466d-821f-072eaf8759cc" providerId="ADAL" clId="{FB79E98C-7CEF-4E57-8E9E-AFC6A9A95CF6}" dt="2024-11-07T15:42:13.357" v="580" actId="255"/>
          <ac:graphicFrameMkLst>
            <pc:docMk/>
            <pc:sldMk cId="3614623119" sldId="296"/>
            <ac:graphicFrameMk id="6" creationId="{843359FF-432D-4D1A-5027-3F30086D1108}"/>
          </ac:graphicFrameMkLst>
        </pc:graphicFrameChg>
        <pc:graphicFrameChg chg="add mod">
          <ac:chgData name="Emanuela Marca" userId="b9e67590-a423-466d-821f-072eaf8759cc" providerId="ADAL" clId="{FB79E98C-7CEF-4E57-8E9E-AFC6A9A95CF6}" dt="2024-11-07T15:44:17.762" v="593" actId="1076"/>
          <ac:graphicFrameMkLst>
            <pc:docMk/>
            <pc:sldMk cId="3614623119" sldId="296"/>
            <ac:graphicFrameMk id="12" creationId="{7F24CF49-7C47-B114-7ECE-2C95280A44C8}"/>
          </ac:graphicFrameMkLst>
        </pc:graphicFrameChg>
      </pc:sldChg>
      <pc:sldChg chg="modSp add mod">
        <pc:chgData name="Emanuela Marca" userId="b9e67590-a423-466d-821f-072eaf8759cc" providerId="ADAL" clId="{FB79E98C-7CEF-4E57-8E9E-AFC6A9A95CF6}" dt="2024-11-07T15:08:57.449" v="297" actId="1076"/>
        <pc:sldMkLst>
          <pc:docMk/>
          <pc:sldMk cId="3031629390" sldId="299"/>
        </pc:sldMkLst>
        <pc:spChg chg="mod">
          <ac:chgData name="Emanuela Marca" userId="b9e67590-a423-466d-821f-072eaf8759cc" providerId="ADAL" clId="{FB79E98C-7CEF-4E57-8E9E-AFC6A9A95CF6}" dt="2024-11-07T15:08:57.449" v="297" actId="1076"/>
          <ac:spMkLst>
            <pc:docMk/>
            <pc:sldMk cId="3031629390" sldId="299"/>
            <ac:spMk id="3" creationId="{308008F4-30FE-C203-5DB0-46B2ED51BBEB}"/>
          </ac:spMkLst>
        </pc:spChg>
      </pc:sldChg>
    </pc:docChg>
  </pc:docChgLst>
  <pc:docChgLst>
    <pc:chgData name="Emanuela Marca" userId="b9e67590-a423-466d-821f-072eaf8759cc" providerId="ADAL" clId="{D3B00C3B-88AA-4FF5-9DEA-BBF54532C368}"/>
    <pc:docChg chg="undo custSel addSld modSld sldOrd">
      <pc:chgData name="Emanuela Marca" userId="b9e67590-a423-466d-821f-072eaf8759cc" providerId="ADAL" clId="{D3B00C3B-88AA-4FF5-9DEA-BBF54532C368}" dt="2024-11-05T10:07:50.044" v="1362" actId="1076"/>
      <pc:docMkLst>
        <pc:docMk/>
      </pc:docMkLst>
      <pc:sldChg chg="addSp delSp modSp mod">
        <pc:chgData name="Emanuela Marca" userId="b9e67590-a423-466d-821f-072eaf8759cc" providerId="ADAL" clId="{D3B00C3B-88AA-4FF5-9DEA-BBF54532C368}" dt="2024-11-05T10:02:30.391" v="1266" actId="404"/>
        <pc:sldMkLst>
          <pc:docMk/>
          <pc:sldMk cId="0" sldId="257"/>
        </pc:sldMkLst>
        <pc:spChg chg="mod">
          <ac:chgData name="Emanuela Marca" userId="b9e67590-a423-466d-821f-072eaf8759cc" providerId="ADAL" clId="{D3B00C3B-88AA-4FF5-9DEA-BBF54532C368}" dt="2024-10-31T15:10:06.759" v="1220"/>
          <ac:spMkLst>
            <pc:docMk/>
            <pc:sldMk cId="0" sldId="257"/>
            <ac:spMk id="4" creationId="{4B53698A-0CD3-C634-FAED-351C3B6DDC68}"/>
          </ac:spMkLst>
        </pc:spChg>
        <pc:spChg chg="mod">
          <ac:chgData name="Emanuela Marca" userId="b9e67590-a423-466d-821f-072eaf8759cc" providerId="ADAL" clId="{D3B00C3B-88AA-4FF5-9DEA-BBF54532C368}" dt="2024-11-05T10:02:30.391" v="1266" actId="404"/>
          <ac:spMkLst>
            <pc:docMk/>
            <pc:sldMk cId="0" sldId="257"/>
            <ac:spMk id="5" creationId="{8257BA7E-D798-1EA3-CDC0-6F9DECED0355}"/>
          </ac:spMkLst>
        </pc:spChg>
      </pc:sldChg>
      <pc:sldChg chg="addSp delSp modSp mod">
        <pc:chgData name="Emanuela Marca" userId="b9e67590-a423-466d-821f-072eaf8759cc" providerId="ADAL" clId="{D3B00C3B-88AA-4FF5-9DEA-BBF54532C368}" dt="2024-10-31T08:46:10.506" v="101" actId="1076"/>
        <pc:sldMkLst>
          <pc:docMk/>
          <pc:sldMk cId="0" sldId="258"/>
        </pc:sldMkLst>
        <pc:spChg chg="mod">
          <ac:chgData name="Emanuela Marca" userId="b9e67590-a423-466d-821f-072eaf8759cc" providerId="ADAL" clId="{D3B00C3B-88AA-4FF5-9DEA-BBF54532C368}" dt="2024-10-31T08:45:08.439" v="88" actId="108"/>
          <ac:spMkLst>
            <pc:docMk/>
            <pc:sldMk cId="0" sldId="258"/>
            <ac:spMk id="6" creationId="{63728FF8-8F52-C469-69A2-31CCF1958CE4}"/>
          </ac:spMkLst>
        </pc:spChg>
        <pc:spChg chg="mod ord">
          <ac:chgData name="Emanuela Marca" userId="b9e67590-a423-466d-821f-072eaf8759cc" providerId="ADAL" clId="{D3B00C3B-88AA-4FF5-9DEA-BBF54532C368}" dt="2024-10-31T08:46:10.506" v="101" actId="1076"/>
          <ac:spMkLst>
            <pc:docMk/>
            <pc:sldMk cId="0" sldId="258"/>
            <ac:spMk id="8" creationId="{06BC9EAC-1337-466E-8E4C-46EB3D5151A9}"/>
          </ac:spMkLst>
        </pc:spChg>
      </pc:sldChg>
      <pc:sldChg chg="addSp delSp modSp mod">
        <pc:chgData name="Emanuela Marca" userId="b9e67590-a423-466d-821f-072eaf8759cc" providerId="ADAL" clId="{D3B00C3B-88AA-4FF5-9DEA-BBF54532C368}" dt="2024-10-31T09:06:54.694" v="348" actId="1076"/>
        <pc:sldMkLst>
          <pc:docMk/>
          <pc:sldMk cId="0" sldId="259"/>
        </pc:sldMkLst>
        <pc:spChg chg="mod">
          <ac:chgData name="Emanuela Marca" userId="b9e67590-a423-466d-821f-072eaf8759cc" providerId="ADAL" clId="{D3B00C3B-88AA-4FF5-9DEA-BBF54532C368}" dt="2024-10-31T09:06:02.885" v="341" actId="20577"/>
          <ac:spMkLst>
            <pc:docMk/>
            <pc:sldMk cId="0" sldId="259"/>
            <ac:spMk id="3" creationId="{917EE069-9A50-7085-806F-3F083F4B0A91}"/>
          </ac:spMkLst>
        </pc:spChg>
      </pc:sldChg>
      <pc:sldChg chg="addSp delSp modSp mod">
        <pc:chgData name="Emanuela Marca" userId="b9e67590-a423-466d-821f-072eaf8759cc" providerId="ADAL" clId="{D3B00C3B-88AA-4FF5-9DEA-BBF54532C368}" dt="2024-10-31T08:50:52.330" v="199" actId="1076"/>
        <pc:sldMkLst>
          <pc:docMk/>
          <pc:sldMk cId="0" sldId="260"/>
        </pc:sldMkLst>
        <pc:spChg chg="mod">
          <ac:chgData name="Emanuela Marca" userId="b9e67590-a423-466d-821f-072eaf8759cc" providerId="ADAL" clId="{D3B00C3B-88AA-4FF5-9DEA-BBF54532C368}" dt="2024-10-31T08:50:00.991" v="192" actId="20577"/>
          <ac:spMkLst>
            <pc:docMk/>
            <pc:sldMk cId="0" sldId="260"/>
            <ac:spMk id="3" creationId="{1DD07556-D093-0907-B75A-68B05D2DDA59}"/>
          </ac:spMkLst>
        </pc:spChg>
      </pc:sldChg>
      <pc:sldChg chg="addSp delSp modSp mod">
        <pc:chgData name="Emanuela Marca" userId="b9e67590-a423-466d-821f-072eaf8759cc" providerId="ADAL" clId="{D3B00C3B-88AA-4FF5-9DEA-BBF54532C368}" dt="2024-10-31T09:19:54.463" v="995" actId="1076"/>
        <pc:sldMkLst>
          <pc:docMk/>
          <pc:sldMk cId="0" sldId="268"/>
        </pc:sldMkLst>
      </pc:sldChg>
      <pc:sldChg chg="addSp delSp modSp mod">
        <pc:chgData name="Emanuela Marca" userId="b9e67590-a423-466d-821f-072eaf8759cc" providerId="ADAL" clId="{D3B00C3B-88AA-4FF5-9DEA-BBF54532C368}" dt="2024-11-05T10:01:31.340" v="1247" actId="1076"/>
        <pc:sldMkLst>
          <pc:docMk/>
          <pc:sldMk cId="816130011" sldId="269"/>
        </pc:sldMkLst>
        <pc:spChg chg="mod">
          <ac:chgData name="Emanuela Marca" userId="b9e67590-a423-466d-821f-072eaf8759cc" providerId="ADAL" clId="{D3B00C3B-88AA-4FF5-9DEA-BBF54532C368}" dt="2024-11-05T10:01:17.619" v="1242" actId="20577"/>
          <ac:spMkLst>
            <pc:docMk/>
            <pc:sldMk cId="816130011" sldId="269"/>
            <ac:spMk id="5" creationId="{C79341AF-326D-9C84-18FB-F01EF0DCCA21}"/>
          </ac:spMkLst>
        </pc:spChg>
        <pc:picChg chg="mod">
          <ac:chgData name="Emanuela Marca" userId="b9e67590-a423-466d-821f-072eaf8759cc" providerId="ADAL" clId="{D3B00C3B-88AA-4FF5-9DEA-BBF54532C368}" dt="2024-11-05T10:01:31.340" v="1247" actId="1076"/>
          <ac:picMkLst>
            <pc:docMk/>
            <pc:sldMk cId="816130011" sldId="269"/>
            <ac:picMk id="6" creationId="{A7118488-D06F-9902-C29E-F3CBDA3DD04A}"/>
          </ac:picMkLst>
        </pc:picChg>
      </pc:sldChg>
      <pc:sldChg chg="addSp delSp modSp mod">
        <pc:chgData name="Emanuela Marca" userId="b9e67590-a423-466d-821f-072eaf8759cc" providerId="ADAL" clId="{D3B00C3B-88AA-4FF5-9DEA-BBF54532C368}" dt="2024-10-31T09:29:31.937" v="1219" actId="478"/>
        <pc:sldMkLst>
          <pc:docMk/>
          <pc:sldMk cId="0" sldId="272"/>
        </pc:sldMkLst>
        <pc:spChg chg="ord">
          <ac:chgData name="Emanuela Marca" userId="b9e67590-a423-466d-821f-072eaf8759cc" providerId="ADAL" clId="{D3B00C3B-88AA-4FF5-9DEA-BBF54532C368}" dt="2024-10-31T09:29:28.681" v="1215" actId="166"/>
          <ac:spMkLst>
            <pc:docMk/>
            <pc:sldMk cId="0" sldId="272"/>
            <ac:spMk id="236" creationId="{00000000-0000-0000-0000-000000000000}"/>
          </ac:spMkLst>
        </pc:spChg>
        <pc:picChg chg="mod ord">
          <ac:chgData name="Emanuela Marca" userId="b9e67590-a423-466d-821f-072eaf8759cc" providerId="ADAL" clId="{D3B00C3B-88AA-4FF5-9DEA-BBF54532C368}" dt="2024-10-31T09:29:24.205" v="1209" actId="1076"/>
          <ac:picMkLst>
            <pc:docMk/>
            <pc:sldMk cId="0" sldId="272"/>
            <ac:picMk id="235" creationId="{00000000-0000-0000-0000-000000000000}"/>
          </ac:picMkLst>
        </pc:picChg>
        <pc:picChg chg="add del">
          <ac:chgData name="Emanuela Marca" userId="b9e67590-a423-466d-821f-072eaf8759cc" providerId="ADAL" clId="{D3B00C3B-88AA-4FF5-9DEA-BBF54532C368}" dt="2024-10-31T09:29:31.937" v="1219" actId="478"/>
          <ac:picMkLst>
            <pc:docMk/>
            <pc:sldMk cId="0" sldId="272"/>
            <ac:picMk id="239" creationId="{00000000-0000-0000-0000-000000000000}"/>
          </ac:picMkLst>
        </pc:picChg>
      </pc:sldChg>
      <pc:sldChg chg="addSp delSp mod">
        <pc:chgData name="Emanuela Marca" userId="b9e67590-a423-466d-821f-072eaf8759cc" providerId="ADAL" clId="{D3B00C3B-88AA-4FF5-9DEA-BBF54532C368}" dt="2024-10-31T09:27:24.120" v="1184" actId="22"/>
        <pc:sldMkLst>
          <pc:docMk/>
          <pc:sldMk cId="0" sldId="285"/>
        </pc:sldMkLst>
      </pc:sldChg>
      <pc:sldChg chg="modSp mod ord">
        <pc:chgData name="Emanuela Marca" userId="b9e67590-a423-466d-821f-072eaf8759cc" providerId="ADAL" clId="{D3B00C3B-88AA-4FF5-9DEA-BBF54532C368}" dt="2024-11-05T09:57:07.592" v="1224"/>
        <pc:sldMkLst>
          <pc:docMk/>
          <pc:sldMk cId="557908453" sldId="291"/>
        </pc:sldMkLst>
        <pc:spChg chg="mod">
          <ac:chgData name="Emanuela Marca" userId="b9e67590-a423-466d-821f-072eaf8759cc" providerId="ADAL" clId="{D3B00C3B-88AA-4FF5-9DEA-BBF54532C368}" dt="2024-10-31T08:39:32.379" v="59" actId="404"/>
          <ac:spMkLst>
            <pc:docMk/>
            <pc:sldMk cId="557908453" sldId="291"/>
            <ac:spMk id="2" creationId="{76A3A5C0-0C5A-2036-4CF2-FECF5633B883}"/>
          </ac:spMkLst>
        </pc:spChg>
        <pc:spChg chg="mod">
          <ac:chgData name="Emanuela Marca" userId="b9e67590-a423-466d-821f-072eaf8759cc" providerId="ADAL" clId="{D3B00C3B-88AA-4FF5-9DEA-BBF54532C368}" dt="2024-10-31T08:44:37.406" v="85" actId="113"/>
          <ac:spMkLst>
            <pc:docMk/>
            <pc:sldMk cId="557908453" sldId="291"/>
            <ac:spMk id="3" creationId="{52C0346C-90D5-FA15-A87B-1FDE189C6499}"/>
          </ac:spMkLst>
        </pc:spChg>
      </pc:sldChg>
      <pc:sldChg chg="modSp mod">
        <pc:chgData name="Emanuela Marca" userId="b9e67590-a423-466d-821f-072eaf8759cc" providerId="ADAL" clId="{D3B00C3B-88AA-4FF5-9DEA-BBF54532C368}" dt="2024-10-31T09:21:59.621" v="1152" actId="20577"/>
        <pc:sldMkLst>
          <pc:docMk/>
          <pc:sldMk cId="4046339978" sldId="292"/>
        </pc:sldMkLst>
        <pc:spChg chg="mod">
          <ac:chgData name="Emanuela Marca" userId="b9e67590-a423-466d-821f-072eaf8759cc" providerId="ADAL" clId="{D3B00C3B-88AA-4FF5-9DEA-BBF54532C368}" dt="2024-10-31T09:21:59.621" v="1152" actId="20577"/>
          <ac:spMkLst>
            <pc:docMk/>
            <pc:sldMk cId="4046339978" sldId="292"/>
            <ac:spMk id="3" creationId="{88C82C91-B894-2A1B-9F39-98757058FAC3}"/>
          </ac:spMkLst>
        </pc:spChg>
      </pc:sldChg>
      <pc:sldChg chg="addSp delSp modSp mod">
        <pc:chgData name="Emanuela Marca" userId="b9e67590-a423-466d-821f-072eaf8759cc" providerId="ADAL" clId="{D3B00C3B-88AA-4FF5-9DEA-BBF54532C368}" dt="2024-10-31T09:23:46.362" v="1181" actId="1076"/>
        <pc:sldMkLst>
          <pc:docMk/>
          <pc:sldMk cId="1421323214" sldId="294"/>
        </pc:sldMkLst>
        <pc:spChg chg="mod">
          <ac:chgData name="Emanuela Marca" userId="b9e67590-a423-466d-821f-072eaf8759cc" providerId="ADAL" clId="{D3B00C3B-88AA-4FF5-9DEA-BBF54532C368}" dt="2024-10-31T09:23:32.928" v="1177" actId="1076"/>
          <ac:spMkLst>
            <pc:docMk/>
            <pc:sldMk cId="1421323214" sldId="294"/>
            <ac:spMk id="3" creationId="{B50E5738-ECBB-21CD-CEA0-1E936951D1B0}"/>
          </ac:spMkLst>
        </pc:spChg>
        <pc:picChg chg="mod">
          <ac:chgData name="Emanuela Marca" userId="b9e67590-a423-466d-821f-072eaf8759cc" providerId="ADAL" clId="{D3B00C3B-88AA-4FF5-9DEA-BBF54532C368}" dt="2024-10-31T09:23:46.362" v="1181" actId="1076"/>
          <ac:picMkLst>
            <pc:docMk/>
            <pc:sldMk cId="1421323214" sldId="294"/>
            <ac:picMk id="13" creationId="{B6953648-D033-ACAA-9B01-25F2F4615C50}"/>
          </ac:picMkLst>
        </pc:picChg>
      </pc:sldChg>
      <pc:sldChg chg="add">
        <pc:chgData name="Emanuela Marca" userId="b9e67590-a423-466d-821f-072eaf8759cc" providerId="ADAL" clId="{D3B00C3B-88AA-4FF5-9DEA-BBF54532C368}" dt="2024-11-05T09:57:04.212" v="1222"/>
        <pc:sldMkLst>
          <pc:docMk/>
          <pc:sldMk cId="756747647" sldId="295"/>
        </pc:sldMkLst>
      </pc:sldChg>
      <pc:sldChg chg="addSp delSp modSp add mod">
        <pc:chgData name="Emanuela Marca" userId="b9e67590-a423-466d-821f-072eaf8759cc" providerId="ADAL" clId="{D3B00C3B-88AA-4FF5-9DEA-BBF54532C368}" dt="2024-11-05T10:07:50.044" v="1362" actId="1076"/>
        <pc:sldMkLst>
          <pc:docMk/>
          <pc:sldMk cId="3614623119" sldId="296"/>
        </pc:sldMkLst>
        <pc:spChg chg="mod">
          <ac:chgData name="Emanuela Marca" userId="b9e67590-a423-466d-821f-072eaf8759cc" providerId="ADAL" clId="{D3B00C3B-88AA-4FF5-9DEA-BBF54532C368}" dt="2024-11-05T10:01:54.492" v="1261" actId="20577"/>
          <ac:spMkLst>
            <pc:docMk/>
            <pc:sldMk cId="3614623119" sldId="296"/>
            <ac:spMk id="2" creationId="{B06CEFCA-C1D1-FBFA-726C-B6EEF654F256}"/>
          </ac:spMkLst>
        </pc:spChg>
        <pc:spChg chg="mod">
          <ac:chgData name="Emanuela Marca" userId="b9e67590-a423-466d-821f-072eaf8759cc" providerId="ADAL" clId="{D3B00C3B-88AA-4FF5-9DEA-BBF54532C368}" dt="2024-11-05T10:06:54.561" v="1353" actId="1076"/>
          <ac:spMkLst>
            <pc:docMk/>
            <pc:sldMk cId="3614623119" sldId="296"/>
            <ac:spMk id="13" creationId="{ECB60A57-BC13-69B3-C79B-413BCC957D46}"/>
          </ac:spMkLst>
        </pc:spChg>
        <pc:graphicFrameChg chg="modGraphic">
          <ac:chgData name="Emanuela Marca" userId="b9e67590-a423-466d-821f-072eaf8759cc" providerId="ADAL" clId="{D3B00C3B-88AA-4FF5-9DEA-BBF54532C368}" dt="2024-11-05T10:05:41.939" v="1349" actId="404"/>
          <ac:graphicFrameMkLst>
            <pc:docMk/>
            <pc:sldMk cId="3614623119" sldId="296"/>
            <ac:graphicFrameMk id="8" creationId="{59F48D27-4F51-EDDA-3283-6A7CE3048068}"/>
          </ac:graphicFrameMkLst>
        </pc:graphicFrameChg>
      </pc:sldChg>
      <pc:sldChg chg="add">
        <pc:chgData name="Emanuela Marca" userId="b9e67590-a423-466d-821f-072eaf8759cc" providerId="ADAL" clId="{D3B00C3B-88AA-4FF5-9DEA-BBF54532C368}" dt="2024-11-05T09:57:31.915" v="1228"/>
        <pc:sldMkLst>
          <pc:docMk/>
          <pc:sldMk cId="2806121081" sldId="297"/>
        </pc:sldMkLst>
      </pc:sldChg>
      <pc:sldChg chg="add">
        <pc:chgData name="Emanuela Marca" userId="b9e67590-a423-466d-821f-072eaf8759cc" providerId="ADAL" clId="{D3B00C3B-88AA-4FF5-9DEA-BBF54532C368}" dt="2024-11-05T09:57:32.922" v="1230"/>
        <pc:sldMkLst>
          <pc:docMk/>
          <pc:sldMk cId="3039327479" sldId="298"/>
        </pc:sldMkLst>
      </pc:sldChg>
    </pc:docChg>
  </pc:docChgLst>
  <pc:docChgLst>
    <pc:chgData name="Emanuela Marca" userId="b9e67590-a423-466d-821f-072eaf8759cc" providerId="ADAL" clId="{F2B34BE2-4410-407E-B814-E0B95E4032D1}"/>
    <pc:docChg chg="undo custSel modSld">
      <pc:chgData name="Emanuela Marca" userId="b9e67590-a423-466d-821f-072eaf8759cc" providerId="ADAL" clId="{F2B34BE2-4410-407E-B814-E0B95E4032D1}" dt="2023-10-27T14:29:13.437" v="202" actId="255"/>
      <pc:docMkLst>
        <pc:docMk/>
      </pc:docMkLst>
      <pc:sldChg chg="modSp mod">
        <pc:chgData name="Emanuela Marca" userId="b9e67590-a423-466d-821f-072eaf8759cc" providerId="ADAL" clId="{F2B34BE2-4410-407E-B814-E0B95E4032D1}" dt="2023-10-27T13:17:34.049" v="3" actId="20577"/>
        <pc:sldMkLst>
          <pc:docMk/>
          <pc:sldMk cId="0" sldId="256"/>
        </pc:sldMkLst>
      </pc:sldChg>
      <pc:sldChg chg="modSp mod">
        <pc:chgData name="Emanuela Marca" userId="b9e67590-a423-466d-821f-072eaf8759cc" providerId="ADAL" clId="{F2B34BE2-4410-407E-B814-E0B95E4032D1}" dt="2023-10-27T13:18:56.799" v="81" actId="403"/>
        <pc:sldMkLst>
          <pc:docMk/>
          <pc:sldMk cId="0" sldId="257"/>
        </pc:sldMkLst>
      </pc:sldChg>
      <pc:sldChg chg="modSp mod">
        <pc:chgData name="Emanuela Marca" userId="b9e67590-a423-466d-821f-072eaf8759cc" providerId="ADAL" clId="{F2B34BE2-4410-407E-B814-E0B95E4032D1}" dt="2023-10-27T14:29:13.437" v="202" actId="255"/>
        <pc:sldMkLst>
          <pc:docMk/>
          <pc:sldMk cId="0" sldId="259"/>
        </pc:sldMkLst>
      </pc:sldChg>
      <pc:sldChg chg="modSp mod">
        <pc:chgData name="Emanuela Marca" userId="b9e67590-a423-466d-821f-072eaf8759cc" providerId="ADAL" clId="{F2B34BE2-4410-407E-B814-E0B95E4032D1}" dt="2023-10-27T13:24:16.873" v="101" actId="115"/>
        <pc:sldMkLst>
          <pc:docMk/>
          <pc:sldMk cId="816130011" sldId="269"/>
        </pc:sldMkLst>
      </pc:sldChg>
      <pc:sldChg chg="addSp delSp modSp mod">
        <pc:chgData name="Emanuela Marca" userId="b9e67590-a423-466d-821f-072eaf8759cc" providerId="ADAL" clId="{F2B34BE2-4410-407E-B814-E0B95E4032D1}" dt="2023-10-27T13:28:39.465" v="116" actId="1076"/>
        <pc:sldMkLst>
          <pc:docMk/>
          <pc:sldMk cId="0" sldId="28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12/11/2024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090865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8242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12/11/2024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88102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4027655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3729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12/11/2024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157019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12/11/2024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063383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12/11/2024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48536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12/11/2024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800995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12/11/2024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130384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12/11/2024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828019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12/11/2024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306824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12/11/2024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6435046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visitbritain.com/it/it/inghilterra/inghilterra-centrale/oxford" TargetMode="Externa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it.wikipedia.org/wiki/Horsha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christs-hospital.org.uk/"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8.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dirty="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dirty="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dirty="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Sicurezza</a:t>
            </a:r>
            <a:r>
              <a:rPr lang="it-IT" sz="2800" dirty="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Cultura</a:t>
            </a:r>
            <a:r>
              <a:rPr lang="it-IT" sz="2800" dirty="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dirty="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extLst>
      <p:ext uri="{BB962C8B-B14F-4D97-AF65-F5344CB8AC3E}">
        <p14:creationId xmlns:p14="http://schemas.microsoft.com/office/powerpoint/2010/main" val="75674764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826DC31-189C-1F25-50AE-009925BDB303}"/>
              </a:ext>
            </a:extLst>
          </p:cNvPr>
          <p:cNvSpPr>
            <a:spLocks noGrp="1"/>
          </p:cNvSpPr>
          <p:nvPr>
            <p:ph idx="1"/>
          </p:nvPr>
        </p:nvSpPr>
        <p:spPr>
          <a:xfrm>
            <a:off x="447816" y="553282"/>
            <a:ext cx="3091797" cy="4697144"/>
          </a:xfrm>
        </p:spPr>
        <p:txBody>
          <a:bodyPr>
            <a:normAutofit/>
          </a:bodyPr>
          <a:lstStyle/>
          <a:p>
            <a:pPr marL="0" indent="0">
              <a:buNone/>
            </a:pPr>
            <a:r>
              <a:rPr lang="it-IT" sz="2800" u="sng" dirty="0">
                <a:latin typeface="Calibri" panose="020F0502020204030204" pitchFamily="34" charset="0"/>
                <a:ea typeface="Calibri" panose="020F0502020204030204" pitchFamily="34" charset="0"/>
                <a:cs typeface="Calibri" panose="020F0502020204030204" pitchFamily="34" charset="0"/>
              </a:rPr>
              <a:t>OXFORD</a:t>
            </a:r>
            <a:r>
              <a:rPr lang="it-IT" sz="3100" u="sng" dirty="0">
                <a:latin typeface="Calibri" panose="020F0502020204030204" pitchFamily="34" charset="0"/>
                <a:ea typeface="Calibri" panose="020F0502020204030204" pitchFamily="34" charset="0"/>
                <a:cs typeface="Calibri" panose="020F0502020204030204" pitchFamily="34" charset="0"/>
              </a:rPr>
              <a:t>:</a:t>
            </a:r>
            <a:br>
              <a:rPr lang="it-IT" sz="3100" u="sng" dirty="0">
                <a:latin typeface="Calibri" panose="020F0502020204030204" pitchFamily="34" charset="0"/>
                <a:ea typeface="Calibri" panose="020F0502020204030204" pitchFamily="34" charset="0"/>
                <a:cs typeface="Calibri" panose="020F0502020204030204" pitchFamily="34" charset="0"/>
              </a:rPr>
            </a:br>
            <a:endParaRPr lang="it-IT"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hlinkClick r:id="rId2">
                  <a:extLst>
                    <a:ext uri="{A12FA001-AC4F-418D-AE19-62706E023703}">
                      <ahyp:hlinkClr xmlns:ahyp="http://schemas.microsoft.com/office/drawing/2018/hyperlinkcolor" val="tx"/>
                    </a:ext>
                  </a:extLst>
                </a:hlinkClick>
              </a:rPr>
              <a:t>Oxford</a:t>
            </a:r>
            <a:r>
              <a:rPr lang="it-IT" dirty="0">
                <a:latin typeface="Calibri Light" panose="020F0302020204030204" pitchFamily="34" charset="0"/>
                <a:ea typeface="Calibri Light" panose="020F0302020204030204" pitchFamily="34" charset="0"/>
                <a:cs typeface="Calibri Light" panose="020F0302020204030204" pitchFamily="34" charset="0"/>
              </a:rPr>
              <a:t>, la città universitaria più famosa al mondo. Una guida professionista vi accompagnerà a fare un giro turistico di questa città giovane e vivace costruita su misura per gli studenti che arrivano da ogni parte del mondo per studiare qui. </a:t>
            </a:r>
          </a:p>
        </p:txBody>
      </p:sp>
      <p:pic>
        <p:nvPicPr>
          <p:cNvPr id="3074" name="Picture 2">
            <a:extLst>
              <a:ext uri="{FF2B5EF4-FFF2-40B4-BE49-F238E27FC236}">
                <a16:creationId xmlns:a16="http://schemas.microsoft.com/office/drawing/2014/main" id="{A7678BB7-D692-62FE-2ACB-256CA41288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6748" y="989633"/>
            <a:ext cx="6799006" cy="3824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781280"/>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239E5-1DB8-00F5-E74D-17D5BB6581C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0E5738-ECBB-21CD-CEA0-1E936951D1B0}"/>
              </a:ext>
            </a:extLst>
          </p:cNvPr>
          <p:cNvSpPr>
            <a:spLocks noGrp="1"/>
          </p:cNvSpPr>
          <p:nvPr>
            <p:ph idx="1"/>
          </p:nvPr>
        </p:nvSpPr>
        <p:spPr>
          <a:xfrm>
            <a:off x="8829683" y="575283"/>
            <a:ext cx="2900516" cy="4463845"/>
          </a:xfrm>
        </p:spPr>
        <p:txBody>
          <a:bodyPr>
            <a:normAutofit/>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TEMPO LIBERO:</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pPr algn="l"/>
            <a:r>
              <a:rPr lang="it-IT" dirty="0">
                <a:latin typeface="Calibri Light" panose="020F0302020204030204" pitchFamily="34" charset="0"/>
                <a:ea typeface="Calibri Light" panose="020F0302020204030204" pitchFamily="34" charset="0"/>
                <a:cs typeface="Calibri Light" panose="020F0302020204030204" pitchFamily="34" charset="0"/>
              </a:rPr>
              <a:t>Il tempo libero sarà organizzato con tante attività sportive e culturali, mentre per le serate verranno proposte discoteca, karaoke, quiz night e tanto altro ancora!</a:t>
            </a:r>
          </a:p>
          <a:p>
            <a:pPr marL="0" indent="0">
              <a:buNone/>
            </a:pPr>
            <a:endParaRPr lang="it-IT" sz="2200" dirty="0"/>
          </a:p>
        </p:txBody>
      </p:sp>
      <p:pic>
        <p:nvPicPr>
          <p:cNvPr id="13" name="Immagine 12" descr="Immagine che contiene orologio, Orologio da parete, clipart, illustrazione&#10;&#10;Descrizione generata automaticamente">
            <a:extLst>
              <a:ext uri="{FF2B5EF4-FFF2-40B4-BE49-F238E27FC236}">
                <a16:creationId xmlns:a16="http://schemas.microsoft.com/office/drawing/2014/main" id="{B6953648-D033-ACAA-9B01-25F2F4615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3381" y="2529327"/>
            <a:ext cx="3166302" cy="2266236"/>
          </a:xfrm>
          <a:prstGeom prst="rect">
            <a:avLst/>
          </a:prstGeom>
        </p:spPr>
      </p:pic>
      <p:pic>
        <p:nvPicPr>
          <p:cNvPr id="3074" name="Picture 2" descr="Horsham 8">
            <a:extLst>
              <a:ext uri="{FF2B5EF4-FFF2-40B4-BE49-F238E27FC236}">
                <a16:creationId xmlns:a16="http://schemas.microsoft.com/office/drawing/2014/main" id="{412CDE4B-9B1D-E655-6C53-71AD4431FE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918" y="1578157"/>
            <a:ext cx="4972356" cy="3217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323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556387" y="543620"/>
            <a:ext cx="7079225"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r" eaLnBrk="1" hangingPunct="1">
              <a:spcBef>
                <a:spcPct val="50000"/>
              </a:spcBef>
              <a:spcAft>
                <a:spcPct val="0"/>
              </a:spcAft>
              <a:buClrTx/>
              <a:buSzTx/>
              <a:buFontTx/>
              <a:buNone/>
            </a:pPr>
            <a:r>
              <a:rPr lang="it-IT" altLang="it-IT" sz="4000" b="1" dirty="0">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10967F45-A545-5586-0B3C-A9A083A324BB}"/>
              </a:ext>
            </a:extLst>
          </p:cNvPr>
          <p:cNvSpPr txBox="1"/>
          <p:nvPr/>
        </p:nvSpPr>
        <p:spPr>
          <a:xfrm>
            <a:off x="3360612" y="5716637"/>
            <a:ext cx="5555227" cy="307777"/>
          </a:xfrm>
          <a:prstGeom prst="rect">
            <a:avLst/>
          </a:prstGeom>
          <a:noFill/>
        </p:spPr>
        <p:txBody>
          <a:bodyPr wrap="square" rtlCol="0">
            <a:spAutoFit/>
          </a:bodyPr>
          <a:lstStyle/>
          <a:p>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dirty="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3" name="Immagine 2">
            <a:extLst>
              <a:ext uri="{FF2B5EF4-FFF2-40B4-BE49-F238E27FC236}">
                <a16:creationId xmlns:a16="http://schemas.microsoft.com/office/drawing/2014/main" id="{44E6F1F2-FE23-CAA8-32DF-1AC33F4317FD}"/>
              </a:ext>
            </a:extLst>
          </p:cNvPr>
          <p:cNvPicPr>
            <a:picLocks noChangeAspect="1"/>
          </p:cNvPicPr>
          <p:nvPr/>
        </p:nvPicPr>
        <p:blipFill>
          <a:blip r:embed="rId2"/>
          <a:stretch>
            <a:fillRect/>
          </a:stretch>
        </p:blipFill>
        <p:spPr>
          <a:xfrm>
            <a:off x="1535695" y="1408805"/>
            <a:ext cx="9205059" cy="40403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HORSHAM </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5393915" y="2018970"/>
            <a:ext cx="2684208"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5393915" y="3031033"/>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5393915" y="4846478"/>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1127800684"/>
              </p:ext>
            </p:extLst>
          </p:nvPr>
        </p:nvGraphicFramePr>
        <p:xfrm>
          <a:off x="5486860" y="5307619"/>
          <a:ext cx="5435601" cy="74168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TRINITY GESE EXAM</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€ 140</a:t>
                      </a:r>
                    </a:p>
                  </a:txBody>
                  <a:tcPr/>
                </a:tc>
                <a:extLst>
                  <a:ext uri="{0D108BD9-81ED-4DB2-BD59-A6C34878D82A}">
                    <a16:rowId xmlns:a16="http://schemas.microsoft.com/office/drawing/2014/main" val="1957210055"/>
                  </a:ext>
                </a:extLst>
              </a:tr>
            </a:tbl>
          </a:graphicData>
        </a:graphic>
      </p:graphicFrame>
      <p:graphicFrame>
        <p:nvGraphicFramePr>
          <p:cNvPr id="6" name="Segnaposto contenuto 5">
            <a:extLst>
              <a:ext uri="{FF2B5EF4-FFF2-40B4-BE49-F238E27FC236}">
                <a16:creationId xmlns:a16="http://schemas.microsoft.com/office/drawing/2014/main" id="{843359FF-432D-4D1A-5027-3F30086D1108}"/>
              </a:ext>
            </a:extLst>
          </p:cNvPr>
          <p:cNvGraphicFramePr>
            <a:graphicFrameLocks noGrp="1"/>
          </p:cNvGraphicFramePr>
          <p:nvPr>
            <p:ph idx="1"/>
            <p:extLst>
              <p:ext uri="{D42A27DB-BD31-4B8C-83A1-F6EECF244321}">
                <p14:modId xmlns:p14="http://schemas.microsoft.com/office/powerpoint/2010/main" val="3690577700"/>
              </p:ext>
            </p:extLst>
          </p:nvPr>
        </p:nvGraphicFramePr>
        <p:xfrm>
          <a:off x="5486859" y="2484099"/>
          <a:ext cx="5406820" cy="370840"/>
        </p:xfrm>
        <a:graphic>
          <a:graphicData uri="http://schemas.openxmlformats.org/drawingml/2006/table">
            <a:tbl>
              <a:tblPr firstRow="1" bandRow="1">
                <a:tableStyleId>{5940675A-B579-460E-94D1-54222C63F5DA}</a:tableStyleId>
              </a:tblPr>
              <a:tblGrid>
                <a:gridCol w="3755464">
                  <a:extLst>
                    <a:ext uri="{9D8B030D-6E8A-4147-A177-3AD203B41FA5}">
                      <a16:colId xmlns:a16="http://schemas.microsoft.com/office/drawing/2014/main" val="2427817959"/>
                    </a:ext>
                  </a:extLst>
                </a:gridCol>
                <a:gridCol w="1651356">
                  <a:extLst>
                    <a:ext uri="{9D8B030D-6E8A-4147-A177-3AD203B41FA5}">
                      <a16:colId xmlns:a16="http://schemas.microsoft.com/office/drawing/2014/main" val="1106653156"/>
                    </a:ext>
                  </a:extLst>
                </a:gridCol>
              </a:tblGrid>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€ 3.200</a:t>
                      </a:r>
                    </a:p>
                  </a:txBody>
                  <a:tcPr/>
                </a:tc>
                <a:extLst>
                  <a:ext uri="{0D108BD9-81ED-4DB2-BD59-A6C34878D82A}">
                    <a16:rowId xmlns:a16="http://schemas.microsoft.com/office/drawing/2014/main" val="1918940114"/>
                  </a:ext>
                </a:extLst>
              </a:tr>
            </a:tbl>
          </a:graphicData>
        </a:graphic>
      </p:graphicFrame>
      <p:graphicFrame>
        <p:nvGraphicFramePr>
          <p:cNvPr id="12" name="Tabella 11">
            <a:extLst>
              <a:ext uri="{FF2B5EF4-FFF2-40B4-BE49-F238E27FC236}">
                <a16:creationId xmlns:a16="http://schemas.microsoft.com/office/drawing/2014/main" id="{7F24CF49-7C47-B114-7ECE-2C95280A44C8}"/>
              </a:ext>
            </a:extLst>
          </p:cNvPr>
          <p:cNvGraphicFramePr>
            <a:graphicFrameLocks noGrp="1"/>
          </p:cNvGraphicFramePr>
          <p:nvPr>
            <p:extLst>
              <p:ext uri="{D42A27DB-BD31-4B8C-83A1-F6EECF244321}">
                <p14:modId xmlns:p14="http://schemas.microsoft.com/office/powerpoint/2010/main" val="217826750"/>
              </p:ext>
            </p:extLst>
          </p:nvPr>
        </p:nvGraphicFramePr>
        <p:xfrm>
          <a:off x="5486859" y="3535349"/>
          <a:ext cx="5406820" cy="1076960"/>
        </p:xfrm>
        <a:graphic>
          <a:graphicData uri="http://schemas.openxmlformats.org/drawingml/2006/table">
            <a:tbl>
              <a:tblPr firstRow="1" bandRow="1">
                <a:tableStyleId>{5940675A-B579-460E-94D1-54222C63F5DA}</a:tableStyleId>
              </a:tblPr>
              <a:tblGrid>
                <a:gridCol w="3784498">
                  <a:extLst>
                    <a:ext uri="{9D8B030D-6E8A-4147-A177-3AD203B41FA5}">
                      <a16:colId xmlns:a16="http://schemas.microsoft.com/office/drawing/2014/main" val="3878592803"/>
                    </a:ext>
                  </a:extLst>
                </a:gridCol>
                <a:gridCol w="1622322">
                  <a:extLst>
                    <a:ext uri="{9D8B030D-6E8A-4147-A177-3AD203B41FA5}">
                      <a16:colId xmlns:a16="http://schemas.microsoft.com/office/drawing/2014/main" val="1752307173"/>
                    </a:ext>
                  </a:extLst>
                </a:gridCol>
              </a:tblGrid>
              <a:tr h="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€ 100</a:t>
                      </a:r>
                    </a:p>
                  </a:txBody>
                  <a:tcPr/>
                </a:tc>
                <a:extLst>
                  <a:ext uri="{0D108BD9-81ED-4DB2-BD59-A6C34878D82A}">
                    <a16:rowId xmlns:a16="http://schemas.microsoft.com/office/drawing/2014/main" val="592887332"/>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SPESE APERTURA PRATICA </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€ 190 </a:t>
                      </a:r>
                    </a:p>
                  </a:txBody>
                  <a:tcPr/>
                </a:tc>
                <a:extLst>
                  <a:ext uri="{0D108BD9-81ED-4DB2-BD59-A6C34878D82A}">
                    <a16:rowId xmlns:a16="http://schemas.microsoft.com/office/drawing/2014/main" val="2692487380"/>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3637944722"/>
                  </a:ext>
                </a:extLst>
              </a:tr>
            </a:tbl>
          </a:graphicData>
        </a:graphic>
      </p:graphicFrame>
      <p:pic>
        <p:nvPicPr>
          <p:cNvPr id="4098" name="Picture 2" descr="Horsham 4">
            <a:extLst>
              <a:ext uri="{FF2B5EF4-FFF2-40B4-BE49-F238E27FC236}">
                <a16:creationId xmlns:a16="http://schemas.microsoft.com/office/drawing/2014/main" id="{C3F561AB-5887-E4BD-5093-CB287D9C8A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970" y="2475949"/>
            <a:ext cx="4795120" cy="3195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dirty="0">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dirty="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dirty="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050" name="Picture 2" descr="vacanza studio eastbourne (7)">
            <a:extLst>
              <a:ext uri="{FF2B5EF4-FFF2-40B4-BE49-F238E27FC236}">
                <a16:creationId xmlns:a16="http://schemas.microsoft.com/office/drawing/2014/main" id="{0E0BEBA0-FDF8-85A3-5198-B6EAF69587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52" y="2997917"/>
            <a:ext cx="4034913" cy="2622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dirty="0">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€ 60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€ 70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dirty="0">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€ 200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€ 150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€ 60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€ 70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dirty="0">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HORSHAM CHRIST’S HOSPITAL SCHOOL 2025</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6586317" y="1927122"/>
            <a:ext cx="4639664" cy="4357415"/>
          </a:xfrm>
        </p:spPr>
        <p:txBody>
          <a:bodyPr>
            <a:normAutofit/>
          </a:bodyPr>
          <a:lstStyle/>
          <a:p>
            <a:pPr algn="l"/>
            <a:r>
              <a:rPr lang="it-IT" sz="2000" b="1" i="0" u="none" strike="noStrike" dirty="0" err="1">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Horsham</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una cittadina elegante con un antico passato, ricca di palazzi medioevali ed edifici in stile Tudor, valorizzata dalle ampie vie alberate e dalle piazze del centro.</a:t>
            </a:r>
          </a:p>
          <a:p>
            <a:pPr algn="l"/>
            <a:r>
              <a:rPr lang="it-IT" sz="2000" b="1"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Horsham</a:t>
            </a:r>
            <a:r>
              <a:rPr lang="it-IT" sz="20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it-IT" sz="200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si trova</a:t>
            </a:r>
            <a:r>
              <a:rPr lang="it-IT" sz="20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it-IT" sz="200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nel cuore del Sussex, immersa nel verde della campagna inglese</a:t>
            </a:r>
            <a:r>
              <a:rPr lang="it-IT" sz="2000" b="1"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 </a:t>
            </a:r>
            <a:r>
              <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ed è b</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en collegata in treno alla città di Londra.</a:t>
            </a:r>
          </a:p>
        </p:txBody>
      </p:sp>
      <p:pic>
        <p:nvPicPr>
          <p:cNvPr id="4" name="http://www.picturesfromabove.co.uk/wp-content/uploads/2013/10/Christs-Hospital-school-pictures-from-above-aerial-photography.jpg" descr="http://www.picturesfromabove.co.uk/wp-content/uploads/2013/10/Christs-Hospital-school-pictures-from-above-aerial-photography.jpg">
            <a:extLst>
              <a:ext uri="{FF2B5EF4-FFF2-40B4-BE49-F238E27FC236}">
                <a16:creationId xmlns:a16="http://schemas.microsoft.com/office/drawing/2014/main" id="{0FE3B1E6-0067-310E-7C62-04A96065B4A7}"/>
              </a:ext>
            </a:extLst>
          </p:cNvPr>
          <p:cNvPicPr>
            <a:picLocks noChangeAspect="1"/>
          </p:cNvPicPr>
          <p:nvPr/>
        </p:nvPicPr>
        <p:blipFill>
          <a:blip r:embed="rId3"/>
          <a:stretch>
            <a:fillRect/>
          </a:stretch>
        </p:blipFill>
        <p:spPr>
          <a:xfrm>
            <a:off x="838200" y="2363448"/>
            <a:ext cx="4931861" cy="3484762"/>
          </a:xfrm>
          <a:prstGeom prst="rect">
            <a:avLst/>
          </a:prstGeom>
          <a:ln w="12700">
            <a:miter lim="400000"/>
          </a:ln>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62117" y="868371"/>
            <a:ext cx="3165987" cy="4204800"/>
          </a:xfrm>
        </p:spPr>
        <p:txBody>
          <a:bodyPr>
            <a:normAutofit/>
          </a:bodyPr>
          <a:lstStyle/>
          <a:p>
            <a:pPr marL="0" indent="0">
              <a:buNone/>
            </a:pPr>
            <a:r>
              <a:rPr lang="it-IT" sz="3200" u="sng" dirty="0">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dirty="0">
              <a:latin typeface="Calibri Light" panose="020F0302020204030204" pitchFamily="34" charset="0"/>
              <a:ea typeface="Calibri Light" panose="020F0302020204030204" pitchFamily="34" charset="0"/>
              <a:cs typeface="Calibri Light" panose="020F0302020204030204" pitchFamily="34" charset="0"/>
            </a:endParaRPr>
          </a:p>
          <a:p>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Il nostro college si chiama </a:t>
            </a:r>
            <a:r>
              <a:rPr lang="it-IT" b="1" i="0" u="none" strike="noStrike" dirty="0" err="1">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Christ’s</a:t>
            </a:r>
            <a:r>
              <a:rPr lang="it-IT"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 Hospital School</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più comunemente conosciuto come Blue </a:t>
            </a:r>
            <a:r>
              <a:rPr lang="it-IT"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Coat</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School per i tradizionali lunghi cappotti indossati ancora oggi dagli studenti inglesi.</a:t>
            </a:r>
            <a:endParaRPr lang="it-IT" sz="24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Immagine 1">
            <a:extLst>
              <a:ext uri="{FF2B5EF4-FFF2-40B4-BE49-F238E27FC236}">
                <a16:creationId xmlns:a16="http://schemas.microsoft.com/office/drawing/2014/main" id="{B4C104D3-9255-2B0C-85CE-145A82044D8C}"/>
              </a:ext>
            </a:extLst>
          </p:cNvPr>
          <p:cNvPicPr>
            <a:picLocks noChangeAspect="1"/>
          </p:cNvPicPr>
          <p:nvPr/>
        </p:nvPicPr>
        <p:blipFill>
          <a:blip r:embed="rId3"/>
          <a:stretch>
            <a:fillRect/>
          </a:stretch>
        </p:blipFill>
        <p:spPr>
          <a:xfrm>
            <a:off x="5108931" y="1220794"/>
            <a:ext cx="5775379" cy="3499953"/>
          </a:xfrm>
          <a:prstGeom prst="rect">
            <a:avLst/>
          </a:prstGeom>
        </p:spPr>
      </p:pic>
      <p:sp>
        <p:nvSpPr>
          <p:cNvPr id="8" name="Freccia a destra 7">
            <a:extLst>
              <a:ext uri="{FF2B5EF4-FFF2-40B4-BE49-F238E27FC236}">
                <a16:creationId xmlns:a16="http://schemas.microsoft.com/office/drawing/2014/main" id="{06BC9EAC-1337-466E-8E4C-46EB3D5151A9}"/>
              </a:ext>
            </a:extLst>
          </p:cNvPr>
          <p:cNvSpPr/>
          <p:nvPr/>
        </p:nvSpPr>
        <p:spPr>
          <a:xfrm rot="19072439">
            <a:off x="5685455" y="432299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dirty="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dirty="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dirty="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dirty="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701561"/>
            <a:ext cx="4454012" cy="4560735"/>
          </a:xfrm>
        </p:spPr>
        <p:txBody>
          <a:bodyPr>
            <a:normAutofit/>
          </a:bodyPr>
          <a:lstStyle/>
          <a:p>
            <a: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t>ETÀ:</a:t>
            </a:r>
            <a:b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br>
            <a:r>
              <a:rPr lang="it-IT" dirty="0">
                <a:effectLst/>
                <a:latin typeface="Calibri Light" panose="020F0302020204030204" pitchFamily="34" charset="0"/>
                <a:ea typeface="Calibri Light" panose="020F0302020204030204" pitchFamily="34" charset="0"/>
                <a:cs typeface="Calibri Light" panose="020F0302020204030204" pitchFamily="34" charset="0"/>
              </a:rPr>
              <a:t>12 – 17 anni</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College</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 – 15 luglio 2025</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15 – 29 luglio 2025</a:t>
            </a: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DURATA: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15 giorni/14 notti</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dirty="0">
                <a:solidFill>
                  <a:schemeClr val="accent2"/>
                </a:solidFill>
              </a:rPr>
              <a:t>.</a:t>
            </a:r>
          </a:p>
        </p:txBody>
      </p:sp>
      <p:pic>
        <p:nvPicPr>
          <p:cNvPr id="7" name="Immagine 6">
            <a:extLst>
              <a:ext uri="{FF2B5EF4-FFF2-40B4-BE49-F238E27FC236}">
                <a16:creationId xmlns:a16="http://schemas.microsoft.com/office/drawing/2014/main" id="{FB011052-8884-6633-EB10-7C47434CB5DE}"/>
              </a:ext>
            </a:extLst>
          </p:cNvPr>
          <p:cNvPicPr>
            <a:picLocks noChangeAspect="1"/>
          </p:cNvPicPr>
          <p:nvPr/>
        </p:nvPicPr>
        <p:blipFill>
          <a:blip r:embed="rId2"/>
          <a:stretch>
            <a:fillRect/>
          </a:stretch>
        </p:blipFill>
        <p:spPr>
          <a:xfrm>
            <a:off x="4903812" y="701561"/>
            <a:ext cx="6205554" cy="4136026"/>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707922" y="707923"/>
            <a:ext cx="4454013" cy="4166903"/>
          </a:xfrm>
        </p:spPr>
        <p:txBody>
          <a:bodyPr>
            <a:normAutofit fontScale="70000" lnSpcReduction="20000"/>
          </a:bodyPr>
          <a:lstStyle/>
          <a:p>
            <a:pPr marL="0" indent="0">
              <a:buNone/>
            </a:pPr>
            <a:r>
              <a:rPr lang="it-IT" sz="3800" u="sng" dirty="0">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dirty="0">
                <a:latin typeface="Calibri" panose="020F0502020204030204" pitchFamily="34" charset="0"/>
                <a:ea typeface="Calibri" panose="020F0502020204030204" pitchFamily="34" charset="0"/>
                <a:cs typeface="Calibri" panose="020F0502020204030204" pitchFamily="34" charset="0"/>
              </a:rPr>
            </a:b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3200" u="sng" dirty="0">
                <a:latin typeface="Calibri Light" panose="020F0302020204030204" pitchFamily="34" charset="0"/>
                <a:ea typeface="Calibri Light" panose="020F0302020204030204" pitchFamily="34" charset="0"/>
                <a:cs typeface="Calibri Light" panose="020F0302020204030204" pitchFamily="34" charset="0"/>
              </a:rPr>
              <a:t>COLLEGE:</a:t>
            </a:r>
            <a:r>
              <a:rPr lang="it-IT" sz="3200" dirty="0">
                <a:latin typeface="Calibri Light" panose="020F0302020204030204" pitchFamily="34" charset="0"/>
                <a:ea typeface="Calibri Light" panose="020F0302020204030204" pitchFamily="34" charset="0"/>
                <a:cs typeface="Calibri Light" panose="020F0302020204030204" pitchFamily="34" charset="0"/>
              </a:rPr>
              <a:t> camere da 1 a 4 letti con bagno in comune.</a:t>
            </a:r>
          </a:p>
          <a:p>
            <a:endParaRPr lang="it-IT" sz="3200" dirty="0">
              <a:latin typeface="Calibri" panose="020F0502020204030204" pitchFamily="34" charset="0"/>
              <a:ea typeface="Calibri" panose="020F0502020204030204" pitchFamily="34" charset="0"/>
              <a:cs typeface="Calibri" panose="020F0502020204030204" pitchFamily="34" charset="0"/>
            </a:endParaRPr>
          </a:p>
          <a:p>
            <a:r>
              <a:rPr lang="it-IT" sz="3200" dirty="0">
                <a:latin typeface="Calibri Light" panose="020F0302020204030204" pitchFamily="34" charset="0"/>
                <a:ea typeface="Calibri Light" panose="020F0302020204030204" pitchFamily="34" charset="0"/>
                <a:cs typeface="Calibri Light" panose="020F0302020204030204" pitchFamily="34" charset="0"/>
              </a:rPr>
              <a:t>Trattamento di pensione completa presso la mensa della scuola.</a:t>
            </a:r>
            <a:br>
              <a:rPr lang="it-IT" sz="3200" dirty="0">
                <a:latin typeface="Calibri Light" panose="020F0302020204030204" pitchFamily="34" charset="0"/>
                <a:ea typeface="Calibri Light" panose="020F0302020204030204" pitchFamily="34" charset="0"/>
                <a:cs typeface="Calibri Light" panose="020F0302020204030204" pitchFamily="34" charset="0"/>
              </a:rPr>
            </a:br>
            <a:r>
              <a:rPr lang="it-IT" sz="3200" dirty="0">
                <a:latin typeface="Calibri Light" panose="020F0302020204030204" pitchFamily="34" charset="0"/>
                <a:ea typeface="Calibri Light" panose="020F0302020204030204" pitchFamily="34" charset="0"/>
                <a:cs typeface="Calibri Light" panose="020F0302020204030204" pitchFamily="34" charset="0"/>
              </a:rPr>
              <a:t>Durante le gite di un’intera giornata viene fornito </a:t>
            </a:r>
            <a:r>
              <a:rPr lang="it-IT" sz="3200" dirty="0" err="1">
                <a:latin typeface="Calibri Light" panose="020F0302020204030204" pitchFamily="34" charset="0"/>
                <a:ea typeface="Calibri Light" panose="020F0302020204030204" pitchFamily="34" charset="0"/>
                <a:cs typeface="Calibri Light" panose="020F0302020204030204" pitchFamily="34" charset="0"/>
              </a:rPr>
              <a:t>packed</a:t>
            </a:r>
            <a:r>
              <a:rPr lang="it-IT" sz="3200" dirty="0">
                <a:latin typeface="Calibri Light" panose="020F0302020204030204" pitchFamily="34" charset="0"/>
                <a:ea typeface="Calibri Light" panose="020F0302020204030204" pitchFamily="34" charset="0"/>
                <a:cs typeface="Calibri Light" panose="020F0302020204030204" pitchFamily="34" charset="0"/>
              </a:rPr>
              <a:t> lunch.</a:t>
            </a:r>
          </a:p>
        </p:txBody>
      </p:sp>
      <p:pic>
        <p:nvPicPr>
          <p:cNvPr id="2" name="Picture 2">
            <a:extLst>
              <a:ext uri="{FF2B5EF4-FFF2-40B4-BE49-F238E27FC236}">
                <a16:creationId xmlns:a16="http://schemas.microsoft.com/office/drawing/2014/main" id="{4A5C11DA-22B7-0CB2-C9CA-08A5A56C86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9350" y="822104"/>
            <a:ext cx="6074392" cy="4052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 name="Immagine 7" descr="Immagine 7"/>
          <p:cNvPicPr>
            <a:picLocks noChangeAspect="1"/>
          </p:cNvPicPr>
          <p:nvPr/>
        </p:nvPicPr>
        <p:blipFill>
          <a:blip r:embed="rId2"/>
          <a:stretch>
            <a:fillRect/>
          </a:stretch>
        </p:blipFill>
        <p:spPr>
          <a:xfrm>
            <a:off x="6455208" y="5205373"/>
            <a:ext cx="2182814" cy="1106488"/>
          </a:xfrm>
          <a:prstGeom prst="rect">
            <a:avLst/>
          </a:prstGeom>
          <a:ln w="12700">
            <a:miter lim="400000"/>
          </a:ln>
        </p:spPr>
      </p:pic>
      <p:pic>
        <p:nvPicPr>
          <p:cNvPr id="10" name="http://www.giuseppegreggiati.gov.it/j/images/DOWNLOAD-ARTICOLI/articoli_news/TRINITY/banner_trinity_greggiati.jpg" descr="http://www.giuseppegreggiati.gov.it/j/images/DOWNLOAD-ARTICOLI/articoli_news/TRINITY/banner_trinity_greggiati.jpg">
            <a:extLst>
              <a:ext uri="{FF2B5EF4-FFF2-40B4-BE49-F238E27FC236}">
                <a16:creationId xmlns:a16="http://schemas.microsoft.com/office/drawing/2014/main" id="{6BA37D4B-4EA9-4750-B35C-DD029DE7CCB5}"/>
              </a:ext>
            </a:extLst>
          </p:cNvPr>
          <p:cNvPicPr>
            <a:picLocks noChangeAspect="1"/>
          </p:cNvPicPr>
          <p:nvPr/>
        </p:nvPicPr>
        <p:blipFill>
          <a:blip r:embed="rId3"/>
          <a:stretch>
            <a:fillRect/>
          </a:stretch>
        </p:blipFill>
        <p:spPr>
          <a:xfrm>
            <a:off x="8878013" y="5300623"/>
            <a:ext cx="2746376" cy="915988"/>
          </a:xfrm>
          <a:prstGeom prst="rect">
            <a:avLst/>
          </a:prstGeom>
          <a:ln w="12700">
            <a:miter lim="400000"/>
          </a:ln>
        </p:spPr>
      </p:pic>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fontScale="92500" lnSpcReduction="10000"/>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DIDATTICA:</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SCUOLA: OXFORD INTERNATIONAL</a:t>
            </a:r>
          </a:p>
          <a:p>
            <a:r>
              <a:rPr lang="it-IT" dirty="0">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dirty="0">
                <a:latin typeface="Calibri Light" panose="020F0302020204030204" pitchFamily="34" charset="0"/>
                <a:ea typeface="Calibri Light" panose="020F0302020204030204" pitchFamily="34" charset="0"/>
                <a:cs typeface="Calibri Light" panose="020F0302020204030204" pitchFamily="34" charset="0"/>
              </a:rPr>
              <a:t>CORSO GENERAL</a:t>
            </a:r>
          </a:p>
          <a:p>
            <a:r>
              <a:rPr lang="it-IT" dirty="0">
                <a:latin typeface="Calibri Light" panose="020F0302020204030204" pitchFamily="34" charset="0"/>
                <a:ea typeface="Calibri Light" panose="020F0302020204030204" pitchFamily="34" charset="0"/>
                <a:cs typeface="Calibri Light" panose="020F0302020204030204" pitchFamily="34" charset="0"/>
              </a:rPr>
              <a:t>CORSO WORLD OF WORK:</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per gli studenti maggiori di 14 anni e livello linguistico minimo B1</a:t>
            </a:r>
          </a:p>
          <a:p>
            <a:r>
              <a:rPr lang="it-IT" dirty="0">
                <a:latin typeface="Calibri Light" panose="020F0302020204030204" pitchFamily="34" charset="0"/>
                <a:ea typeface="Calibri Light" panose="020F0302020204030204" pitchFamily="34" charset="0"/>
                <a:cs typeface="Calibri Light" panose="020F0302020204030204" pitchFamily="34" charset="0"/>
              </a:rPr>
              <a:t>Possibilità di iscriversi al TRINITY GESE EXAM </a:t>
            </a:r>
          </a:p>
          <a:p>
            <a:pPr marL="0" indent="0">
              <a:buNone/>
            </a:pPr>
            <a:r>
              <a:rPr lang="it-IT" dirty="0">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dirty="0">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dirty="0"/>
          </a:p>
        </p:txBody>
      </p:sp>
      <p:pic>
        <p:nvPicPr>
          <p:cNvPr id="4" name="Immagine 3" descr="Immagine che contiene interni, tavolo, sedendo, persona&#10;&#10;Descrizione generata automaticamente">
            <a:extLst>
              <a:ext uri="{FF2B5EF4-FFF2-40B4-BE49-F238E27FC236}">
                <a16:creationId xmlns:a16="http://schemas.microsoft.com/office/drawing/2014/main" id="{3D63DB17-4715-BF5B-0154-4C6E73F554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6006" y="972524"/>
            <a:ext cx="5358393" cy="3575054"/>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359325" y="570271"/>
            <a:ext cx="5648185" cy="5083278"/>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r>
              <a:rPr kumimoji="0" lang="it-IT" b="0" i="0" u="none" strike="noStrike" kern="1200" cap="none" spc="0" normalizeH="0" baseline="0" noProof="0" dirty="0">
                <a:ln>
                  <a:noFill/>
                </a:ln>
                <a:solidFill>
                  <a:srgbClr val="181818"/>
                </a:solidFill>
                <a:effectLst/>
                <a:uLnTx/>
                <a:uFillTx/>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si esplorano nuove realtà, si visitano luoghi di interesse e s’impara moltissimo sulla storia, le tradizioni, usi e costumi locali.</a:t>
            </a: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4 gite di </a:t>
            </a:r>
            <a:r>
              <a:rPr lang="it-IT">
                <a:latin typeface="Calibri Light" panose="020F0302020204030204" pitchFamily="34" charset="0"/>
                <a:ea typeface="Calibri Light" panose="020F0302020204030204" pitchFamily="34" charset="0"/>
                <a:cs typeface="Calibri Light" panose="020F0302020204030204" pitchFamily="34" charset="0"/>
              </a:rPr>
              <a:t>un’intera giornata</a:t>
            </a:r>
          </a:p>
          <a:p>
            <a:r>
              <a:rPr lang="it-IT">
                <a:latin typeface="Calibri Light" panose="020F0302020204030204" pitchFamily="34" charset="0"/>
                <a:ea typeface="Calibri Light" panose="020F0302020204030204" pitchFamily="34" charset="0"/>
                <a:cs typeface="Calibri Light" panose="020F0302020204030204" pitchFamily="34" charset="0"/>
              </a:rPr>
              <a:t>1 </a:t>
            </a:r>
            <a:r>
              <a:rPr lang="it-IT" dirty="0">
                <a:latin typeface="Calibri Light" panose="020F0302020204030204" pitchFamily="34" charset="0"/>
                <a:ea typeface="Calibri Light" panose="020F0302020204030204" pitchFamily="34" charset="0"/>
                <a:cs typeface="Calibri Light" panose="020F0302020204030204" pitchFamily="34" charset="0"/>
              </a:rPr>
              <a:t>gita di mezza giornata a </a:t>
            </a:r>
            <a:r>
              <a:rPr lang="it-IT" dirty="0" err="1">
                <a:latin typeface="Calibri Light" panose="020F0302020204030204" pitchFamily="34" charset="0"/>
                <a:ea typeface="Calibri Light" panose="020F0302020204030204" pitchFamily="34" charset="0"/>
                <a:cs typeface="Calibri Light" panose="020F0302020204030204" pitchFamily="34" charset="0"/>
              </a:rPr>
              <a:t>Horsham</a:t>
            </a:r>
            <a:endParaRPr lang="it-IT" dirty="0">
              <a:latin typeface="Calibri Light" panose="020F0302020204030204" pitchFamily="34" charset="0"/>
              <a:ea typeface="Calibri Light" panose="020F0302020204030204" pitchFamily="34" charset="0"/>
              <a:cs typeface="Calibri Light" panose="020F0302020204030204" pitchFamily="34" charset="0"/>
            </a:endParaRPr>
          </a:p>
          <a:p>
            <a:endParaRPr lang="it-IT" sz="700"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1441" y="2243255"/>
            <a:ext cx="1433051" cy="1433051"/>
          </a:xfrm>
          <a:prstGeom prst="rect">
            <a:avLst/>
          </a:prstGeom>
        </p:spPr>
      </p:pic>
      <p:pic>
        <p:nvPicPr>
          <p:cNvPr id="4" name="Immagine 3">
            <a:extLst>
              <a:ext uri="{FF2B5EF4-FFF2-40B4-BE49-F238E27FC236}">
                <a16:creationId xmlns:a16="http://schemas.microsoft.com/office/drawing/2014/main" id="{755FD095-406D-95D9-23D3-63851287F566}"/>
              </a:ext>
            </a:extLst>
          </p:cNvPr>
          <p:cNvPicPr>
            <a:picLocks noChangeAspect="1"/>
          </p:cNvPicPr>
          <p:nvPr/>
        </p:nvPicPr>
        <p:blipFill>
          <a:blip r:embed="rId3"/>
          <a:stretch>
            <a:fillRect/>
          </a:stretch>
        </p:blipFill>
        <p:spPr>
          <a:xfrm>
            <a:off x="6546440" y="1204297"/>
            <a:ext cx="4762500" cy="3190875"/>
          </a:xfrm>
          <a:prstGeom prst="rect">
            <a:avLst/>
          </a:prstGeom>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436457" y="1240751"/>
            <a:ext cx="4124184" cy="3131554"/>
          </a:xfrm>
        </p:spPr>
        <p:txBody>
          <a:bodyPr>
            <a:normAutofit fontScale="92500" lnSpcReduction="20000"/>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LONDRA:</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2200" dirty="0">
                <a:latin typeface="Calibri Light" panose="020F0302020204030204" pitchFamily="34" charset="0"/>
                <a:ea typeface="Calibri Light" panose="020F0302020204030204" pitchFamily="34" charset="0"/>
                <a:cs typeface="Calibri Light" panose="020F0302020204030204" pitchFamily="34" charset="0"/>
              </a:rPr>
              <a:t>Nel programma sono previste due gite nella capitale. </a:t>
            </a:r>
            <a:br>
              <a:rPr lang="it-IT" sz="2200"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Gli activity leaders vi guideranno in un giro turistico della città per visitare </a:t>
            </a:r>
            <a:r>
              <a:rPr lang="it-IT" sz="2200" b="1" dirty="0">
                <a:latin typeface="Calibri Light" panose="020F0302020204030204" pitchFamily="34" charset="0"/>
                <a:ea typeface="Calibri Light" panose="020F0302020204030204" pitchFamily="34" charset="0"/>
                <a:cs typeface="Calibri Light" panose="020F0302020204030204" pitchFamily="34" charset="0"/>
              </a:rPr>
              <a:t>Hyde Park</a:t>
            </a:r>
            <a:r>
              <a:rPr lang="it-IT" sz="2200" dirty="0">
                <a:latin typeface="Calibri Light" panose="020F0302020204030204" pitchFamily="34" charset="0"/>
                <a:ea typeface="Calibri Light" panose="020F0302020204030204" pitchFamily="34" charset="0"/>
                <a:cs typeface="Calibri Light" panose="020F0302020204030204" pitchFamily="34" charset="0"/>
              </a:rPr>
              <a:t>, visitare il </a:t>
            </a:r>
            <a:r>
              <a:rPr lang="it-IT" sz="2200" b="1" dirty="0">
                <a:latin typeface="Calibri Light" panose="020F0302020204030204" pitchFamily="34" charset="0"/>
                <a:ea typeface="Calibri Light" panose="020F0302020204030204" pitchFamily="34" charset="0"/>
                <a:cs typeface="Calibri Light" panose="020F0302020204030204" pitchFamily="34" charset="0"/>
              </a:rPr>
              <a:t>Kensington Museum </a:t>
            </a:r>
            <a:r>
              <a:rPr lang="it-IT" sz="2200" dirty="0">
                <a:latin typeface="Calibri Light" panose="020F0302020204030204" pitchFamily="34" charset="0"/>
                <a:ea typeface="Calibri Light" panose="020F0302020204030204" pitchFamily="34" charset="0"/>
                <a:cs typeface="Calibri Light" panose="020F0302020204030204" pitchFamily="34" charset="0"/>
              </a:rPr>
              <a:t>e la </a:t>
            </a:r>
            <a:r>
              <a:rPr lang="it-IT" sz="2200" b="1" dirty="0">
                <a:latin typeface="Calibri Light" panose="020F0302020204030204" pitchFamily="34" charset="0"/>
                <a:ea typeface="Calibri Light" panose="020F0302020204030204" pitchFamily="34" charset="0"/>
                <a:cs typeface="Calibri Light" panose="020F0302020204030204" pitchFamily="34" charset="0"/>
              </a:rPr>
              <a:t>National Gallery </a:t>
            </a:r>
            <a:r>
              <a:rPr lang="it-IT" sz="2200" dirty="0">
                <a:latin typeface="Calibri Light" panose="020F0302020204030204" pitchFamily="34" charset="0"/>
                <a:ea typeface="Calibri Light" panose="020F0302020204030204" pitchFamily="34" charset="0"/>
                <a:cs typeface="Calibri Light" panose="020F0302020204030204" pitchFamily="34" charset="0"/>
              </a:rPr>
              <a:t>e fare un po’ di shopping a </a:t>
            </a:r>
            <a:r>
              <a:rPr lang="it-IT" sz="2200" b="1" dirty="0">
                <a:latin typeface="Calibri Light" panose="020F0302020204030204" pitchFamily="34" charset="0"/>
                <a:ea typeface="Calibri Light" panose="020F0302020204030204" pitchFamily="34" charset="0"/>
                <a:cs typeface="Calibri Light" panose="020F0302020204030204" pitchFamily="34" charset="0"/>
              </a:rPr>
              <a:t>Covent Garden</a:t>
            </a:r>
            <a:r>
              <a:rPr lang="it-IT" sz="2200" dirty="0">
                <a:latin typeface="Calibri Light" panose="020F0302020204030204" pitchFamily="34" charset="0"/>
                <a:ea typeface="Calibri Light" panose="020F0302020204030204" pitchFamily="34" charset="0"/>
                <a:cs typeface="Calibri Light" panose="020F0302020204030204" pitchFamily="34" charset="0"/>
              </a:rPr>
              <a:t>.</a:t>
            </a:r>
            <a:br>
              <a:rPr lang="it-IT" sz="2200" dirty="0">
                <a:latin typeface="Calibri Light" panose="020F0302020204030204" pitchFamily="34" charset="0"/>
                <a:ea typeface="Calibri Light" panose="020F0302020204030204" pitchFamily="34" charset="0"/>
                <a:cs typeface="Calibri Light" panose="020F0302020204030204" pitchFamily="34" charset="0"/>
              </a:rPr>
            </a:br>
            <a:endParaRPr lang="it-IT" sz="2200" dirty="0"/>
          </a:p>
        </p:txBody>
      </p:sp>
      <p:pic>
        <p:nvPicPr>
          <p:cNvPr id="2" name="image.jpeg" descr="image.jpeg">
            <a:extLst>
              <a:ext uri="{FF2B5EF4-FFF2-40B4-BE49-F238E27FC236}">
                <a16:creationId xmlns:a16="http://schemas.microsoft.com/office/drawing/2014/main" id="{9519B454-C3DE-8041-EA44-99584B9151A2}"/>
              </a:ext>
            </a:extLst>
          </p:cNvPr>
          <p:cNvPicPr>
            <a:picLocks noChangeAspect="1"/>
          </p:cNvPicPr>
          <p:nvPr/>
        </p:nvPicPr>
        <p:blipFill>
          <a:blip r:embed="rId2"/>
          <a:stretch>
            <a:fillRect/>
          </a:stretch>
        </p:blipFill>
        <p:spPr>
          <a:xfrm>
            <a:off x="5446980" y="755922"/>
            <a:ext cx="6308563" cy="4101213"/>
          </a:xfrm>
          <a:prstGeom prst="rect">
            <a:avLst/>
          </a:prstGeom>
          <a:ln w="12700">
            <a:miter lim="400000"/>
          </a:ln>
        </p:spPr>
      </p:pic>
    </p:spTree>
    <p:extLst>
      <p:ext uri="{BB962C8B-B14F-4D97-AF65-F5344CB8AC3E}">
        <p14:creationId xmlns:p14="http://schemas.microsoft.com/office/powerpoint/2010/main" val="404633997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04F3-8CD6-61CE-2144-3C1AEFB0C0D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08008F4-30FE-C203-5DB0-46B2ED51BBEB}"/>
              </a:ext>
            </a:extLst>
          </p:cNvPr>
          <p:cNvSpPr>
            <a:spLocks noGrp="1"/>
          </p:cNvSpPr>
          <p:nvPr>
            <p:ph idx="1"/>
          </p:nvPr>
        </p:nvSpPr>
        <p:spPr>
          <a:xfrm>
            <a:off x="426623" y="359272"/>
            <a:ext cx="3181815" cy="4699820"/>
          </a:xfrm>
        </p:spPr>
        <p:txBody>
          <a:bodyPr>
            <a:normAutofit lnSpcReduction="10000"/>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BRIGHTON:</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1900" b="1" dirty="0">
                <a:latin typeface="Calibri Light" panose="020F0302020204030204" pitchFamily="34" charset="0"/>
                <a:ea typeface="Calibri Light" panose="020F0302020204030204" pitchFamily="34" charset="0"/>
                <a:cs typeface="Calibri Light" panose="020F0302020204030204" pitchFamily="34" charset="0"/>
              </a:rPr>
              <a:t>Brighton</a:t>
            </a:r>
            <a:r>
              <a:rPr lang="it-IT" sz="1900" dirty="0">
                <a:latin typeface="Calibri Light" panose="020F0302020204030204" pitchFamily="34" charset="0"/>
                <a:ea typeface="Calibri Light" panose="020F0302020204030204" pitchFamily="34" charset="0"/>
                <a:cs typeface="Calibri Light" panose="020F0302020204030204" pitchFamily="34" charset="0"/>
              </a:rPr>
              <a:t>, spesso chiamata </a:t>
            </a:r>
            <a:r>
              <a:rPr lang="it-IT" sz="1900" i="1" dirty="0">
                <a:latin typeface="Calibri Light" panose="020F0302020204030204" pitchFamily="34" charset="0"/>
                <a:ea typeface="Calibri Light" panose="020F0302020204030204" pitchFamily="34" charset="0"/>
                <a:cs typeface="Calibri Light" panose="020F0302020204030204" pitchFamily="34" charset="0"/>
              </a:rPr>
              <a:t>London on Sea </a:t>
            </a:r>
            <a:r>
              <a:rPr lang="it-IT" sz="1900" dirty="0">
                <a:latin typeface="Calibri Light" panose="020F0302020204030204" pitchFamily="34" charset="0"/>
                <a:ea typeface="Calibri Light" panose="020F0302020204030204" pitchFamily="34" charset="0"/>
                <a:cs typeface="Calibri Light" panose="020F0302020204030204" pitchFamily="34" charset="0"/>
              </a:rPr>
              <a:t>si trova nell'East Sussex, è una città eclettica, sempre in movimento, aperta a ogni tipo di cultura e ogni espressione personale. Gli activity leaders vi accompagneranno in un giro turistico della città e a visitare </a:t>
            </a:r>
            <a:r>
              <a:rPr lang="it-IT" sz="190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torre panoramica </a:t>
            </a:r>
            <a:r>
              <a:rPr lang="it-IT" sz="19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Brighton i360</a:t>
            </a:r>
            <a:r>
              <a:rPr lang="it-IT" sz="1900" b="1"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 </a:t>
            </a:r>
            <a:r>
              <a:rPr lang="it-IT" sz="19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(ingresso incluso).</a:t>
            </a:r>
            <a:endParaRPr lang="it-IT" sz="19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074" name="Picture 2" descr="Pier di Brighton vacanza studio con L'astrolabio">
            <a:extLst>
              <a:ext uri="{FF2B5EF4-FFF2-40B4-BE49-F238E27FC236}">
                <a16:creationId xmlns:a16="http://schemas.microsoft.com/office/drawing/2014/main" id="{5EBC4304-FDDE-DDD1-2095-F467045FD4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3229" y="707922"/>
            <a:ext cx="6676719" cy="4292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1629390"/>
      </p:ext>
    </p:extLst>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604</TotalTime>
  <Words>1034</Words>
  <Application>Microsoft Office PowerPoint</Application>
  <PresentationFormat>Widescreen</PresentationFormat>
  <Paragraphs>80</Paragraphs>
  <Slides>16</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16</vt:i4>
      </vt:variant>
    </vt:vector>
  </HeadingPairs>
  <TitlesOfParts>
    <vt:vector size="23" baseType="lpstr">
      <vt:lpstr>Calibri</vt:lpstr>
      <vt:lpstr>Calibri Light</vt:lpstr>
      <vt:lpstr>Cavolini</vt:lpstr>
      <vt:lpstr>Gill Sans MT</vt:lpstr>
      <vt:lpstr>Nirmala UI</vt:lpstr>
      <vt:lpstr>Wingdings 2</vt:lpstr>
      <vt:lpstr>Dividendi</vt:lpstr>
      <vt:lpstr>Presentazione standard di PowerPoint</vt:lpstr>
      <vt:lpstr>HORSHAM CHRIST’S HOSPITAL SCHOOL 2025</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HORSHAM </vt:lpstr>
      <vt:lpstr>COME ISCRIVERSI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Silvia Ferrari</cp:lastModifiedBy>
  <cp:revision>9</cp:revision>
  <dcterms:modified xsi:type="dcterms:W3CDTF">2024-12-11T16:44:01Z</dcterms:modified>
</cp:coreProperties>
</file>