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6"/>
  </p:notesMasterIdLst>
  <p:sldIdLst>
    <p:sldId id="295" r:id="rId2"/>
    <p:sldId id="291" r:id="rId3"/>
    <p:sldId id="258" r:id="rId4"/>
    <p:sldId id="257" r:id="rId5"/>
    <p:sldId id="260" r:id="rId6"/>
    <p:sldId id="259" r:id="rId7"/>
    <p:sldId id="269" r:id="rId8"/>
    <p:sldId id="268" r:id="rId9"/>
    <p:sldId id="300" r:id="rId10"/>
    <p:sldId id="299" r:id="rId11"/>
    <p:sldId id="296" r:id="rId12"/>
    <p:sldId id="297" r:id="rId13"/>
    <p:sldId id="298" r:id="rId14"/>
    <p:sldId id="27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anuela Marca" userId="b9e67590-a423-466d-821f-072eaf8759cc" providerId="ADAL" clId="{068DA92B-44D1-4A55-AEAA-C6E0CD8529EC}"/>
    <pc:docChg chg="undo custSel addSld modSld">
      <pc:chgData name="Emanuela Marca" userId="b9e67590-a423-466d-821f-072eaf8759cc" providerId="ADAL" clId="{068DA92B-44D1-4A55-AEAA-C6E0CD8529EC}" dt="2024-11-28T14:24:20.343" v="356" actId="1076"/>
      <pc:docMkLst>
        <pc:docMk/>
      </pc:docMkLst>
      <pc:sldChg chg="addSp delSp modSp mod">
        <pc:chgData name="Emanuela Marca" userId="b9e67590-a423-466d-821f-072eaf8759cc" providerId="ADAL" clId="{068DA92B-44D1-4A55-AEAA-C6E0CD8529EC}" dt="2024-11-28T10:50:41.719" v="67" actId="1076"/>
        <pc:sldMkLst>
          <pc:docMk/>
          <pc:sldMk cId="0" sldId="257"/>
        </pc:sldMkLst>
        <pc:spChg chg="mod">
          <ac:chgData name="Emanuela Marca" userId="b9e67590-a423-466d-821f-072eaf8759cc" providerId="ADAL" clId="{068DA92B-44D1-4A55-AEAA-C6E0CD8529EC}" dt="2024-11-28T10:50:12.468" v="61" actId="20577"/>
          <ac:spMkLst>
            <pc:docMk/>
            <pc:sldMk cId="0" sldId="257"/>
            <ac:spMk id="5" creationId="{8257BA7E-D798-1EA3-CDC0-6F9DECED0355}"/>
          </ac:spMkLst>
        </pc:spChg>
        <pc:picChg chg="add mod">
          <ac:chgData name="Emanuela Marca" userId="b9e67590-a423-466d-821f-072eaf8759cc" providerId="ADAL" clId="{068DA92B-44D1-4A55-AEAA-C6E0CD8529EC}" dt="2024-11-28T10:50:41.719" v="67" actId="1076"/>
          <ac:picMkLst>
            <pc:docMk/>
            <pc:sldMk cId="0" sldId="257"/>
            <ac:picMk id="2" creationId="{0C7836C0-AB09-B1A9-D440-CF1210DA5F50}"/>
          </ac:picMkLst>
        </pc:picChg>
        <pc:picChg chg="del">
          <ac:chgData name="Emanuela Marca" userId="b9e67590-a423-466d-821f-072eaf8759cc" providerId="ADAL" clId="{068DA92B-44D1-4A55-AEAA-C6E0CD8529EC}" dt="2024-11-28T10:50:14.769" v="62" actId="478"/>
          <ac:picMkLst>
            <pc:docMk/>
            <pc:sldMk cId="0" sldId="257"/>
            <ac:picMk id="2050" creationId="{179011D8-4CEE-6D7B-2E42-8343DD4C5C51}"/>
          </ac:picMkLst>
        </pc:picChg>
      </pc:sldChg>
      <pc:sldChg chg="addSp delSp modSp mod">
        <pc:chgData name="Emanuela Marca" userId="b9e67590-a423-466d-821f-072eaf8759cc" providerId="ADAL" clId="{068DA92B-44D1-4A55-AEAA-C6E0CD8529EC}" dt="2024-11-28T13:13:08.955" v="348" actId="20577"/>
        <pc:sldMkLst>
          <pc:docMk/>
          <pc:sldMk cId="0" sldId="258"/>
        </pc:sldMkLst>
        <pc:spChg chg="mod">
          <ac:chgData name="Emanuela Marca" userId="b9e67590-a423-466d-821f-072eaf8759cc" providerId="ADAL" clId="{068DA92B-44D1-4A55-AEAA-C6E0CD8529EC}" dt="2024-11-28T13:13:08.955" v="348" actId="20577"/>
          <ac:spMkLst>
            <pc:docMk/>
            <pc:sldMk cId="0" sldId="258"/>
            <ac:spMk id="6" creationId="{63728FF8-8F52-C469-69A2-31CCF1958CE4}"/>
          </ac:spMkLst>
        </pc:spChg>
        <pc:spChg chg="mod ord">
          <ac:chgData name="Emanuela Marca" userId="b9e67590-a423-466d-821f-072eaf8759cc" providerId="ADAL" clId="{068DA92B-44D1-4A55-AEAA-C6E0CD8529EC}" dt="2024-11-28T10:48:17.316" v="41" actId="688"/>
          <ac:spMkLst>
            <pc:docMk/>
            <pc:sldMk cId="0" sldId="258"/>
            <ac:spMk id="8" creationId="{06BC9EAC-1337-466E-8E4C-46EB3D5151A9}"/>
          </ac:spMkLst>
        </pc:spChg>
        <pc:picChg chg="add mod">
          <ac:chgData name="Emanuela Marca" userId="b9e67590-a423-466d-821f-072eaf8759cc" providerId="ADAL" clId="{068DA92B-44D1-4A55-AEAA-C6E0CD8529EC}" dt="2024-11-28T10:48:04.711" v="36" actId="1076"/>
          <ac:picMkLst>
            <pc:docMk/>
            <pc:sldMk cId="0" sldId="258"/>
            <ac:picMk id="2" creationId="{78D13494-DF34-E8AF-1F7E-055249ECE775}"/>
          </ac:picMkLst>
        </pc:picChg>
        <pc:picChg chg="del">
          <ac:chgData name="Emanuela Marca" userId="b9e67590-a423-466d-821f-072eaf8759cc" providerId="ADAL" clId="{068DA92B-44D1-4A55-AEAA-C6E0CD8529EC}" dt="2024-11-28T10:47:41.914" v="34" actId="478"/>
          <ac:picMkLst>
            <pc:docMk/>
            <pc:sldMk cId="0" sldId="258"/>
            <ac:picMk id="3" creationId="{543E33D6-C712-F8CC-1CCF-E5C14106D75F}"/>
          </ac:picMkLst>
        </pc:picChg>
      </pc:sldChg>
      <pc:sldChg chg="addSp delSp modSp mod">
        <pc:chgData name="Emanuela Marca" userId="b9e67590-a423-466d-821f-072eaf8759cc" providerId="ADAL" clId="{068DA92B-44D1-4A55-AEAA-C6E0CD8529EC}" dt="2024-11-28T10:52:34.172" v="85" actId="1076"/>
        <pc:sldMkLst>
          <pc:docMk/>
          <pc:sldMk cId="0" sldId="259"/>
        </pc:sldMkLst>
        <pc:spChg chg="add del">
          <ac:chgData name="Emanuela Marca" userId="b9e67590-a423-466d-821f-072eaf8759cc" providerId="ADAL" clId="{068DA92B-44D1-4A55-AEAA-C6E0CD8529EC}" dt="2024-11-28T10:52:19.086" v="81" actId="22"/>
          <ac:spMkLst>
            <pc:docMk/>
            <pc:sldMk cId="0" sldId="259"/>
            <ac:spMk id="4" creationId="{5F5196DE-2EDE-A8E8-284D-7B5D8322DF51}"/>
          </ac:spMkLst>
        </pc:spChg>
        <pc:spChg chg="add">
          <ac:chgData name="Emanuela Marca" userId="b9e67590-a423-466d-821f-072eaf8759cc" providerId="ADAL" clId="{068DA92B-44D1-4A55-AEAA-C6E0CD8529EC}" dt="2024-11-28T10:52:27.105" v="82"/>
          <ac:spMkLst>
            <pc:docMk/>
            <pc:sldMk cId="0" sldId="259"/>
            <ac:spMk id="5" creationId="{97CAB9F8-AB87-6111-70C0-3273AA3C6D3B}"/>
          </ac:spMkLst>
        </pc:spChg>
        <pc:picChg chg="del">
          <ac:chgData name="Emanuela Marca" userId="b9e67590-a423-466d-821f-072eaf8759cc" providerId="ADAL" clId="{068DA92B-44D1-4A55-AEAA-C6E0CD8529EC}" dt="2024-11-28T10:52:16.308" v="79" actId="478"/>
          <ac:picMkLst>
            <pc:docMk/>
            <pc:sldMk cId="0" sldId="259"/>
            <ac:picMk id="6" creationId="{B67BF7B6-1D60-F946-CBAD-24B4700892C2}"/>
          </ac:picMkLst>
        </pc:picChg>
        <pc:picChg chg="add mod">
          <ac:chgData name="Emanuela Marca" userId="b9e67590-a423-466d-821f-072eaf8759cc" providerId="ADAL" clId="{068DA92B-44D1-4A55-AEAA-C6E0CD8529EC}" dt="2024-11-28T10:52:34.172" v="85" actId="1076"/>
          <ac:picMkLst>
            <pc:docMk/>
            <pc:sldMk cId="0" sldId="259"/>
            <ac:picMk id="7" creationId="{9D33D72C-22C5-24C8-7C50-5B831C3AA449}"/>
          </ac:picMkLst>
        </pc:picChg>
      </pc:sldChg>
      <pc:sldChg chg="addSp delSp modSp mod">
        <pc:chgData name="Emanuela Marca" userId="b9e67590-a423-466d-821f-072eaf8759cc" providerId="ADAL" clId="{068DA92B-44D1-4A55-AEAA-C6E0CD8529EC}" dt="2024-11-28T14:24:20.343" v="356" actId="1076"/>
        <pc:sldMkLst>
          <pc:docMk/>
          <pc:sldMk cId="0" sldId="260"/>
        </pc:sldMkLst>
        <pc:spChg chg="mod">
          <ac:chgData name="Emanuela Marca" userId="b9e67590-a423-466d-821f-072eaf8759cc" providerId="ADAL" clId="{068DA92B-44D1-4A55-AEAA-C6E0CD8529EC}" dt="2024-11-28T10:51:23.287" v="73" actId="255"/>
          <ac:spMkLst>
            <pc:docMk/>
            <pc:sldMk cId="0" sldId="260"/>
            <ac:spMk id="3" creationId="{1DD07556-D093-0907-B75A-68B05D2DDA59}"/>
          </ac:spMkLst>
        </pc:spChg>
        <pc:picChg chg="del">
          <ac:chgData name="Emanuela Marca" userId="b9e67590-a423-466d-821f-072eaf8759cc" providerId="ADAL" clId="{068DA92B-44D1-4A55-AEAA-C6E0CD8529EC}" dt="2024-11-28T10:51:25.500" v="74" actId="478"/>
          <ac:picMkLst>
            <pc:docMk/>
            <pc:sldMk cId="0" sldId="260"/>
            <ac:picMk id="2" creationId="{317146C0-72C2-2832-8F58-392D00FC7667}"/>
          </ac:picMkLst>
        </pc:picChg>
        <pc:picChg chg="add del mod">
          <ac:chgData name="Emanuela Marca" userId="b9e67590-a423-466d-821f-072eaf8759cc" providerId="ADAL" clId="{068DA92B-44D1-4A55-AEAA-C6E0CD8529EC}" dt="2024-11-28T14:23:57.160" v="349" actId="478"/>
          <ac:picMkLst>
            <pc:docMk/>
            <pc:sldMk cId="0" sldId="260"/>
            <ac:picMk id="4" creationId="{E50170F7-502F-A5F2-B364-72C18C17F023}"/>
          </ac:picMkLst>
        </pc:picChg>
        <pc:picChg chg="add mod">
          <ac:chgData name="Emanuela Marca" userId="b9e67590-a423-466d-821f-072eaf8759cc" providerId="ADAL" clId="{068DA92B-44D1-4A55-AEAA-C6E0CD8529EC}" dt="2024-11-28T14:24:20.343" v="356" actId="1076"/>
          <ac:picMkLst>
            <pc:docMk/>
            <pc:sldMk cId="0" sldId="260"/>
            <ac:picMk id="1026" creationId="{27951B81-97C6-2FAA-0C8E-465204D9A546}"/>
          </ac:picMkLst>
        </pc:picChg>
      </pc:sldChg>
      <pc:sldChg chg="modSp">
        <pc:chgData name="Emanuela Marca" userId="b9e67590-a423-466d-821f-072eaf8759cc" providerId="ADAL" clId="{068DA92B-44D1-4A55-AEAA-C6E0CD8529EC}" dt="2024-11-28T10:53:42.095" v="99" actId="1076"/>
        <pc:sldMkLst>
          <pc:docMk/>
          <pc:sldMk cId="0" sldId="268"/>
        </pc:sldMkLst>
        <pc:picChg chg="mod">
          <ac:chgData name="Emanuela Marca" userId="b9e67590-a423-466d-821f-072eaf8759cc" providerId="ADAL" clId="{068DA92B-44D1-4A55-AEAA-C6E0CD8529EC}" dt="2024-11-28T10:53:42.095" v="99" actId="1076"/>
          <ac:picMkLst>
            <pc:docMk/>
            <pc:sldMk cId="0" sldId="268"/>
            <ac:picMk id="4098" creationId="{8BEF3109-63B4-3AA2-A719-8380ECAA6AE0}"/>
          </ac:picMkLst>
        </pc:picChg>
      </pc:sldChg>
      <pc:sldChg chg="addSp delSp modSp mod">
        <pc:chgData name="Emanuela Marca" userId="b9e67590-a423-466d-821f-072eaf8759cc" providerId="ADAL" clId="{068DA92B-44D1-4A55-AEAA-C6E0CD8529EC}" dt="2024-11-28T10:53:17.397" v="96" actId="1076"/>
        <pc:sldMkLst>
          <pc:docMk/>
          <pc:sldMk cId="816130011" sldId="269"/>
        </pc:sldMkLst>
        <pc:spChg chg="mod">
          <ac:chgData name="Emanuela Marca" userId="b9e67590-a423-466d-821f-072eaf8759cc" providerId="ADAL" clId="{068DA92B-44D1-4A55-AEAA-C6E0CD8529EC}" dt="2024-11-28T10:53:00.814" v="92" actId="20577"/>
          <ac:spMkLst>
            <pc:docMk/>
            <pc:sldMk cId="816130011" sldId="269"/>
            <ac:spMk id="5" creationId="{C79341AF-326D-9C84-18FB-F01EF0DCCA21}"/>
          </ac:spMkLst>
        </pc:spChg>
        <pc:picChg chg="del">
          <ac:chgData name="Emanuela Marca" userId="b9e67590-a423-466d-821f-072eaf8759cc" providerId="ADAL" clId="{068DA92B-44D1-4A55-AEAA-C6E0CD8529EC}" dt="2024-11-28T10:53:03.086" v="93" actId="478"/>
          <ac:picMkLst>
            <pc:docMk/>
            <pc:sldMk cId="816130011" sldId="269"/>
            <ac:picMk id="3" creationId="{0EF5A4A3-8781-8DDA-8F31-9FEB9FD49AA4}"/>
          </ac:picMkLst>
        </pc:picChg>
        <pc:picChg chg="add mod">
          <ac:chgData name="Emanuela Marca" userId="b9e67590-a423-466d-821f-072eaf8759cc" providerId="ADAL" clId="{068DA92B-44D1-4A55-AEAA-C6E0CD8529EC}" dt="2024-11-28T10:53:17.397" v="96" actId="1076"/>
          <ac:picMkLst>
            <pc:docMk/>
            <pc:sldMk cId="816130011" sldId="269"/>
            <ac:picMk id="3074" creationId="{B45B13C5-5EC3-B237-DDE7-220C862D047F}"/>
          </ac:picMkLst>
        </pc:picChg>
      </pc:sldChg>
      <pc:sldChg chg="addSp delSp modSp mod">
        <pc:chgData name="Emanuela Marca" userId="b9e67590-a423-466d-821f-072eaf8759cc" providerId="ADAL" clId="{068DA92B-44D1-4A55-AEAA-C6E0CD8529EC}" dt="2024-11-28T10:47:13.367" v="32" actId="1076"/>
        <pc:sldMkLst>
          <pc:docMk/>
          <pc:sldMk cId="557908453" sldId="291"/>
        </pc:sldMkLst>
        <pc:spChg chg="mod">
          <ac:chgData name="Emanuela Marca" userId="b9e67590-a423-466d-821f-072eaf8759cc" providerId="ADAL" clId="{068DA92B-44D1-4A55-AEAA-C6E0CD8529EC}" dt="2024-11-28T10:44:35.510" v="19" actId="20577"/>
          <ac:spMkLst>
            <pc:docMk/>
            <pc:sldMk cId="557908453" sldId="291"/>
            <ac:spMk id="2" creationId="{76A3A5C0-0C5A-2036-4CF2-FECF5633B883}"/>
          </ac:spMkLst>
        </pc:spChg>
        <pc:spChg chg="mod">
          <ac:chgData name="Emanuela Marca" userId="b9e67590-a423-466d-821f-072eaf8759cc" providerId="ADAL" clId="{068DA92B-44D1-4A55-AEAA-C6E0CD8529EC}" dt="2024-11-28T10:45:40.154" v="26" actId="2711"/>
          <ac:spMkLst>
            <pc:docMk/>
            <pc:sldMk cId="557908453" sldId="291"/>
            <ac:spMk id="3" creationId="{52C0346C-90D5-FA15-A87B-1FDE189C6499}"/>
          </ac:spMkLst>
        </pc:spChg>
        <pc:picChg chg="del">
          <ac:chgData name="Emanuela Marca" userId="b9e67590-a423-466d-821f-072eaf8759cc" providerId="ADAL" clId="{068DA92B-44D1-4A55-AEAA-C6E0CD8529EC}" dt="2024-11-28T10:45:47.661" v="27" actId="478"/>
          <ac:picMkLst>
            <pc:docMk/>
            <pc:sldMk cId="557908453" sldId="291"/>
            <ac:picMk id="6" creationId="{E095BDF6-1A57-FAA6-AFA7-787DD16691A5}"/>
          </ac:picMkLst>
        </pc:picChg>
        <pc:picChg chg="add mod">
          <ac:chgData name="Emanuela Marca" userId="b9e67590-a423-466d-821f-072eaf8759cc" providerId="ADAL" clId="{068DA92B-44D1-4A55-AEAA-C6E0CD8529EC}" dt="2024-11-28T10:47:13.367" v="32" actId="1076"/>
          <ac:picMkLst>
            <pc:docMk/>
            <pc:sldMk cId="557908453" sldId="291"/>
            <ac:picMk id="1026" creationId="{2E1C3AD0-5C6D-E3F6-26EE-2D69E497EBB0}"/>
          </ac:picMkLst>
        </pc:picChg>
      </pc:sldChg>
      <pc:sldChg chg="addSp delSp modSp mod">
        <pc:chgData name="Emanuela Marca" userId="b9e67590-a423-466d-821f-072eaf8759cc" providerId="ADAL" clId="{068DA92B-44D1-4A55-AEAA-C6E0CD8529EC}" dt="2024-11-28T10:59:25.843" v="329" actId="20577"/>
        <pc:sldMkLst>
          <pc:docMk/>
          <pc:sldMk cId="3614623119" sldId="296"/>
        </pc:sldMkLst>
        <pc:spChg chg="mod">
          <ac:chgData name="Emanuela Marca" userId="b9e67590-a423-466d-821f-072eaf8759cc" providerId="ADAL" clId="{068DA92B-44D1-4A55-AEAA-C6E0CD8529EC}" dt="2024-11-28T10:58:06.573" v="313" actId="20577"/>
          <ac:spMkLst>
            <pc:docMk/>
            <pc:sldMk cId="3614623119" sldId="296"/>
            <ac:spMk id="2" creationId="{B06CEFCA-C1D1-FBFA-726C-B6EEF654F256}"/>
          </ac:spMkLst>
        </pc:spChg>
        <pc:graphicFrameChg chg="modGraphic">
          <ac:chgData name="Emanuela Marca" userId="b9e67590-a423-466d-821f-072eaf8759cc" providerId="ADAL" clId="{068DA92B-44D1-4A55-AEAA-C6E0CD8529EC}" dt="2024-11-28T10:59:25.843" v="329" actId="20577"/>
          <ac:graphicFrameMkLst>
            <pc:docMk/>
            <pc:sldMk cId="3614623119" sldId="296"/>
            <ac:graphicFrameMk id="8" creationId="{59F48D27-4F51-EDDA-3283-6A7CE3048068}"/>
          </ac:graphicFrameMkLst>
        </pc:graphicFrameChg>
        <pc:graphicFrameChg chg="modGraphic">
          <ac:chgData name="Emanuela Marca" userId="b9e67590-a423-466d-821f-072eaf8759cc" providerId="ADAL" clId="{068DA92B-44D1-4A55-AEAA-C6E0CD8529EC}" dt="2024-11-28T10:59:15.635" v="327" actId="20577"/>
          <ac:graphicFrameMkLst>
            <pc:docMk/>
            <pc:sldMk cId="3614623119" sldId="296"/>
            <ac:graphicFrameMk id="9" creationId="{FD88ABE6-8E98-C939-A5D8-85DA5DDEBDC4}"/>
          </ac:graphicFrameMkLst>
        </pc:graphicFrameChg>
        <pc:picChg chg="add mod">
          <ac:chgData name="Emanuela Marca" userId="b9e67590-a423-466d-821f-072eaf8759cc" providerId="ADAL" clId="{068DA92B-44D1-4A55-AEAA-C6E0CD8529EC}" dt="2024-11-28T10:59:04.978" v="321" actId="1076"/>
          <ac:picMkLst>
            <pc:docMk/>
            <pc:sldMk cId="3614623119" sldId="296"/>
            <ac:picMk id="3" creationId="{A4F2BC93-F3C5-4D7E-7D50-68B83D822CA7}"/>
          </ac:picMkLst>
        </pc:picChg>
        <pc:picChg chg="del">
          <ac:chgData name="Emanuela Marca" userId="b9e67590-a423-466d-821f-072eaf8759cc" providerId="ADAL" clId="{068DA92B-44D1-4A55-AEAA-C6E0CD8529EC}" dt="2024-11-28T10:58:08.753" v="314" actId="478"/>
          <ac:picMkLst>
            <pc:docMk/>
            <pc:sldMk cId="3614623119" sldId="296"/>
            <ac:picMk id="5122" creationId="{97D0E1A4-3094-DC3B-C742-28379FD7A1D0}"/>
          </ac:picMkLst>
        </pc:picChg>
      </pc:sldChg>
      <pc:sldChg chg="addSp delSp modSp mod">
        <pc:chgData name="Emanuela Marca" userId="b9e67590-a423-466d-821f-072eaf8759cc" providerId="ADAL" clId="{068DA92B-44D1-4A55-AEAA-C6E0CD8529EC}" dt="2024-11-28T10:57:56.121" v="292" actId="1076"/>
        <pc:sldMkLst>
          <pc:docMk/>
          <pc:sldMk cId="894867496" sldId="299"/>
        </pc:sldMkLst>
        <pc:picChg chg="del">
          <ac:chgData name="Emanuela Marca" userId="b9e67590-a423-466d-821f-072eaf8759cc" providerId="ADAL" clId="{068DA92B-44D1-4A55-AEAA-C6E0CD8529EC}" dt="2024-11-28T10:57:15.829" v="290" actId="478"/>
          <ac:picMkLst>
            <pc:docMk/>
            <pc:sldMk cId="894867496" sldId="299"/>
            <ac:picMk id="3" creationId="{45285CD0-8CE5-B266-A32F-9625AAC5AC3B}"/>
          </ac:picMkLst>
        </pc:picChg>
        <pc:picChg chg="add mod">
          <ac:chgData name="Emanuela Marca" userId="b9e67590-a423-466d-821f-072eaf8759cc" providerId="ADAL" clId="{068DA92B-44D1-4A55-AEAA-C6E0CD8529EC}" dt="2024-11-28T10:57:56.121" v="292" actId="1076"/>
          <ac:picMkLst>
            <pc:docMk/>
            <pc:sldMk cId="894867496" sldId="299"/>
            <ac:picMk id="4" creationId="{129AE77E-3481-94EA-F592-8C3532C0717C}"/>
          </ac:picMkLst>
        </pc:picChg>
      </pc:sldChg>
      <pc:sldChg chg="addSp delSp modSp add mod">
        <pc:chgData name="Emanuela Marca" userId="b9e67590-a423-466d-821f-072eaf8759cc" providerId="ADAL" clId="{068DA92B-44D1-4A55-AEAA-C6E0CD8529EC}" dt="2024-11-28T10:58:33.443" v="317" actId="1076"/>
        <pc:sldMkLst>
          <pc:docMk/>
          <pc:sldMk cId="2314784618" sldId="300"/>
        </pc:sldMkLst>
        <pc:spChg chg="mod">
          <ac:chgData name="Emanuela Marca" userId="b9e67590-a423-466d-821f-072eaf8759cc" providerId="ADAL" clId="{068DA92B-44D1-4A55-AEAA-C6E0CD8529EC}" dt="2024-11-28T10:57:11.223" v="289" actId="255"/>
          <ac:spMkLst>
            <pc:docMk/>
            <pc:sldMk cId="2314784618" sldId="300"/>
            <ac:spMk id="3" creationId="{82A02A47-4BBA-9998-0335-41108747287F}"/>
          </ac:spMkLst>
        </pc:spChg>
        <pc:picChg chg="add del mod">
          <ac:chgData name="Emanuela Marca" userId="b9e67590-a423-466d-821f-072eaf8759cc" providerId="ADAL" clId="{068DA92B-44D1-4A55-AEAA-C6E0CD8529EC}" dt="2024-11-28T10:58:29.450" v="315" actId="478"/>
          <ac:picMkLst>
            <pc:docMk/>
            <pc:sldMk cId="2314784618" sldId="300"/>
            <ac:picMk id="2" creationId="{DF27217C-8AFA-0DAD-38EF-8D01B3900F3F}"/>
          </ac:picMkLst>
        </pc:picChg>
        <pc:picChg chg="add mod">
          <ac:chgData name="Emanuela Marca" userId="b9e67590-a423-466d-821f-072eaf8759cc" providerId="ADAL" clId="{068DA92B-44D1-4A55-AEAA-C6E0CD8529EC}" dt="2024-11-28T10:58:33.443" v="317" actId="1076"/>
          <ac:picMkLst>
            <pc:docMk/>
            <pc:sldMk cId="2314784618" sldId="300"/>
            <ac:picMk id="4" creationId="{B8BB9496-6BEB-93CD-9F7D-BB1B96EEE07B}"/>
          </ac:picMkLst>
        </pc:picChg>
        <pc:picChg chg="del">
          <ac:chgData name="Emanuela Marca" userId="b9e67590-a423-466d-821f-072eaf8759cc" providerId="ADAL" clId="{068DA92B-44D1-4A55-AEAA-C6E0CD8529EC}" dt="2024-11-28T10:53:55.367" v="106" actId="478"/>
          <ac:picMkLst>
            <pc:docMk/>
            <pc:sldMk cId="2314784618" sldId="300"/>
            <ac:picMk id="4098" creationId="{535D4780-8255-EF27-7D76-F3D04151A86E}"/>
          </ac:picMkLst>
        </pc:picChg>
      </pc:sldChg>
    </pc:docChg>
  </pc:docChgLst>
  <pc:docChgLst>
    <pc:chgData name="Emanuela Marca" userId="b9e67590-a423-466d-821f-072eaf8759cc" providerId="ADAL" clId="{C0542332-E10D-4F97-B275-89FF686493DB}"/>
    <pc:docChg chg="undo custSel delSld modSld">
      <pc:chgData name="Emanuela Marca" userId="b9e67590-a423-466d-821f-072eaf8759cc" providerId="ADAL" clId="{C0542332-E10D-4F97-B275-89FF686493DB}" dt="2024-11-18T15:26:45.519" v="262" actId="1076"/>
      <pc:docMkLst>
        <pc:docMk/>
      </pc:docMkLst>
      <pc:sldChg chg="addSp delSp modSp mod">
        <pc:chgData name="Emanuela Marca" userId="b9e67590-a423-466d-821f-072eaf8759cc" providerId="ADAL" clId="{C0542332-E10D-4F97-B275-89FF686493DB}" dt="2024-11-18T15:17:12.778" v="63" actId="1076"/>
        <pc:sldMkLst>
          <pc:docMk/>
          <pc:sldMk cId="0" sldId="257"/>
        </pc:sldMkLst>
        <pc:spChg chg="mod">
          <ac:chgData name="Emanuela Marca" userId="b9e67590-a423-466d-821f-072eaf8759cc" providerId="ADAL" clId="{C0542332-E10D-4F97-B275-89FF686493DB}" dt="2024-11-18T15:16:38.619" v="58" actId="20577"/>
          <ac:spMkLst>
            <pc:docMk/>
            <pc:sldMk cId="0" sldId="257"/>
            <ac:spMk id="5" creationId="{8257BA7E-D798-1EA3-CDC0-6F9DECED0355}"/>
          </ac:spMkLst>
        </pc:spChg>
        <pc:picChg chg="del">
          <ac:chgData name="Emanuela Marca" userId="b9e67590-a423-466d-821f-072eaf8759cc" providerId="ADAL" clId="{C0542332-E10D-4F97-B275-89FF686493DB}" dt="2024-11-18T15:16:31.723" v="56" actId="478"/>
          <ac:picMkLst>
            <pc:docMk/>
            <pc:sldMk cId="0" sldId="257"/>
            <ac:picMk id="2" creationId="{341282C4-9438-505B-06DE-CAFAF746E3FE}"/>
          </ac:picMkLst>
        </pc:picChg>
        <pc:picChg chg="add mod">
          <ac:chgData name="Emanuela Marca" userId="b9e67590-a423-466d-821f-072eaf8759cc" providerId="ADAL" clId="{C0542332-E10D-4F97-B275-89FF686493DB}" dt="2024-11-18T15:17:12.778" v="63" actId="1076"/>
          <ac:picMkLst>
            <pc:docMk/>
            <pc:sldMk cId="0" sldId="257"/>
            <ac:picMk id="2050" creationId="{179011D8-4CEE-6D7B-2E42-8343DD4C5C51}"/>
          </ac:picMkLst>
        </pc:picChg>
      </pc:sldChg>
      <pc:sldChg chg="addSp delSp modSp mod">
        <pc:chgData name="Emanuela Marca" userId="b9e67590-a423-466d-821f-072eaf8759cc" providerId="ADAL" clId="{C0542332-E10D-4F97-B275-89FF686493DB}" dt="2024-11-18T15:16:24.876" v="55" actId="27636"/>
        <pc:sldMkLst>
          <pc:docMk/>
          <pc:sldMk cId="0" sldId="258"/>
        </pc:sldMkLst>
        <pc:spChg chg="mod">
          <ac:chgData name="Emanuela Marca" userId="b9e67590-a423-466d-821f-072eaf8759cc" providerId="ADAL" clId="{C0542332-E10D-4F97-B275-89FF686493DB}" dt="2024-11-18T15:16:24.876" v="55" actId="27636"/>
          <ac:spMkLst>
            <pc:docMk/>
            <pc:sldMk cId="0" sldId="258"/>
            <ac:spMk id="6" creationId="{63728FF8-8F52-C469-69A2-31CCF1958CE4}"/>
          </ac:spMkLst>
        </pc:spChg>
        <pc:spChg chg="mod ord">
          <ac:chgData name="Emanuela Marca" userId="b9e67590-a423-466d-821f-072eaf8759cc" providerId="ADAL" clId="{C0542332-E10D-4F97-B275-89FF686493DB}" dt="2024-11-18T15:15:54.845" v="51" actId="1076"/>
          <ac:spMkLst>
            <pc:docMk/>
            <pc:sldMk cId="0" sldId="258"/>
            <ac:spMk id="8" creationId="{06BC9EAC-1337-466E-8E4C-46EB3D5151A9}"/>
          </ac:spMkLst>
        </pc:spChg>
        <pc:picChg chg="del">
          <ac:chgData name="Emanuela Marca" userId="b9e67590-a423-466d-821f-072eaf8759cc" providerId="ADAL" clId="{C0542332-E10D-4F97-B275-89FF686493DB}" dt="2024-11-18T15:15:23.989" v="42" actId="478"/>
          <ac:picMkLst>
            <pc:docMk/>
            <pc:sldMk cId="0" sldId="258"/>
            <ac:picMk id="2" creationId="{08A11D64-AF14-8D61-9C98-BAC131EDE867}"/>
          </ac:picMkLst>
        </pc:picChg>
        <pc:picChg chg="add mod">
          <ac:chgData name="Emanuela Marca" userId="b9e67590-a423-466d-821f-072eaf8759cc" providerId="ADAL" clId="{C0542332-E10D-4F97-B275-89FF686493DB}" dt="2024-11-18T15:15:52.244" v="50" actId="1076"/>
          <ac:picMkLst>
            <pc:docMk/>
            <pc:sldMk cId="0" sldId="258"/>
            <ac:picMk id="3" creationId="{543E33D6-C712-F8CC-1CCF-E5C14106D75F}"/>
          </ac:picMkLst>
        </pc:picChg>
      </pc:sldChg>
      <pc:sldChg chg="addSp delSp modSp mod">
        <pc:chgData name="Emanuela Marca" userId="b9e67590-a423-466d-821f-072eaf8759cc" providerId="ADAL" clId="{C0542332-E10D-4F97-B275-89FF686493DB}" dt="2024-11-18T15:19:11.162" v="105" actId="1076"/>
        <pc:sldMkLst>
          <pc:docMk/>
          <pc:sldMk cId="0" sldId="259"/>
        </pc:sldMkLst>
        <pc:spChg chg="add del">
          <ac:chgData name="Emanuela Marca" userId="b9e67590-a423-466d-821f-072eaf8759cc" providerId="ADAL" clId="{C0542332-E10D-4F97-B275-89FF686493DB}" dt="2024-11-18T15:18:56.887" v="99" actId="22"/>
          <ac:spMkLst>
            <pc:docMk/>
            <pc:sldMk cId="0" sldId="259"/>
            <ac:spMk id="4" creationId="{431FF0E8-0C8D-E3A0-94A0-D67DF79273BF}"/>
          </ac:spMkLst>
        </pc:spChg>
        <pc:spChg chg="add">
          <ac:chgData name="Emanuela Marca" userId="b9e67590-a423-466d-821f-072eaf8759cc" providerId="ADAL" clId="{C0542332-E10D-4F97-B275-89FF686493DB}" dt="2024-11-18T15:19:02.437" v="100"/>
          <ac:spMkLst>
            <pc:docMk/>
            <pc:sldMk cId="0" sldId="259"/>
            <ac:spMk id="5" creationId="{FC2FFFC5-4C32-4CA9-76AA-902E5E5C3AA6}"/>
          </ac:spMkLst>
        </pc:spChg>
        <pc:picChg chg="add mod">
          <ac:chgData name="Emanuela Marca" userId="b9e67590-a423-466d-821f-072eaf8759cc" providerId="ADAL" clId="{C0542332-E10D-4F97-B275-89FF686493DB}" dt="2024-11-18T15:19:11.162" v="105" actId="1076"/>
          <ac:picMkLst>
            <pc:docMk/>
            <pc:sldMk cId="0" sldId="259"/>
            <ac:picMk id="6" creationId="{B67BF7B6-1D60-F946-CBAD-24B4700892C2}"/>
          </ac:picMkLst>
        </pc:picChg>
        <pc:picChg chg="del">
          <ac:chgData name="Emanuela Marca" userId="b9e67590-a423-466d-821f-072eaf8759cc" providerId="ADAL" clId="{C0542332-E10D-4F97-B275-89FF686493DB}" dt="2024-11-18T15:18:54.018" v="97" actId="478"/>
          <ac:picMkLst>
            <pc:docMk/>
            <pc:sldMk cId="0" sldId="259"/>
            <ac:picMk id="1026" creationId="{7DE6150C-21AE-8797-A3E5-B52F9EC2DD08}"/>
          </ac:picMkLst>
        </pc:picChg>
      </pc:sldChg>
      <pc:sldChg chg="addSp delSp modSp mod">
        <pc:chgData name="Emanuela Marca" userId="b9e67590-a423-466d-821f-072eaf8759cc" providerId="ADAL" clId="{C0542332-E10D-4F97-B275-89FF686493DB}" dt="2024-11-18T15:18:18.809" v="96" actId="1076"/>
        <pc:sldMkLst>
          <pc:docMk/>
          <pc:sldMk cId="0" sldId="260"/>
        </pc:sldMkLst>
        <pc:spChg chg="mod">
          <ac:chgData name="Emanuela Marca" userId="b9e67590-a423-466d-821f-072eaf8759cc" providerId="ADAL" clId="{C0542332-E10D-4F97-B275-89FF686493DB}" dt="2024-11-18T15:18:00.632" v="93" actId="27636"/>
          <ac:spMkLst>
            <pc:docMk/>
            <pc:sldMk cId="0" sldId="260"/>
            <ac:spMk id="3" creationId="{1DD07556-D093-0907-B75A-68B05D2DDA59}"/>
          </ac:spMkLst>
        </pc:spChg>
        <pc:picChg chg="add mod">
          <ac:chgData name="Emanuela Marca" userId="b9e67590-a423-466d-821f-072eaf8759cc" providerId="ADAL" clId="{C0542332-E10D-4F97-B275-89FF686493DB}" dt="2024-11-18T15:18:18.809" v="96" actId="1076"/>
          <ac:picMkLst>
            <pc:docMk/>
            <pc:sldMk cId="0" sldId="260"/>
            <ac:picMk id="2" creationId="{317146C0-72C2-2832-8F58-392D00FC7667}"/>
          </ac:picMkLst>
        </pc:picChg>
        <pc:picChg chg="del">
          <ac:chgData name="Emanuela Marca" userId="b9e67590-a423-466d-821f-072eaf8759cc" providerId="ADAL" clId="{C0542332-E10D-4F97-B275-89FF686493DB}" dt="2024-11-18T15:18:06.118" v="94" actId="478"/>
          <ac:picMkLst>
            <pc:docMk/>
            <pc:sldMk cId="0" sldId="260"/>
            <ac:picMk id="4" creationId="{9DAD2A93-022B-6186-46CB-9BD965A22041}"/>
          </ac:picMkLst>
        </pc:picChg>
      </pc:sldChg>
      <pc:sldChg chg="addSp delSp modSp mod">
        <pc:chgData name="Emanuela Marca" userId="b9e67590-a423-466d-821f-072eaf8759cc" providerId="ADAL" clId="{C0542332-E10D-4F97-B275-89FF686493DB}" dt="2024-11-18T15:24:34.635" v="225" actId="1076"/>
        <pc:sldMkLst>
          <pc:docMk/>
          <pc:sldMk cId="0" sldId="268"/>
        </pc:sldMkLst>
        <pc:spChg chg="mod">
          <ac:chgData name="Emanuela Marca" userId="b9e67590-a423-466d-821f-072eaf8759cc" providerId="ADAL" clId="{C0542332-E10D-4F97-B275-89FF686493DB}" dt="2024-11-18T15:24:13.116" v="217" actId="20577"/>
          <ac:spMkLst>
            <pc:docMk/>
            <pc:sldMk cId="0" sldId="268"/>
            <ac:spMk id="3" creationId="{4826DC31-189C-1F25-50AE-009925BDB303}"/>
          </ac:spMkLst>
        </pc:spChg>
        <pc:picChg chg="del">
          <ac:chgData name="Emanuela Marca" userId="b9e67590-a423-466d-821f-072eaf8759cc" providerId="ADAL" clId="{C0542332-E10D-4F97-B275-89FF686493DB}" dt="2024-11-18T15:24:18.155" v="218" actId="478"/>
          <ac:picMkLst>
            <pc:docMk/>
            <pc:sldMk cId="0" sldId="268"/>
            <ac:picMk id="2054" creationId="{B08BA03F-440D-1425-0D32-CFD9C03E5DD8}"/>
          </ac:picMkLst>
        </pc:picChg>
        <pc:picChg chg="add mod">
          <ac:chgData name="Emanuela Marca" userId="b9e67590-a423-466d-821f-072eaf8759cc" providerId="ADAL" clId="{C0542332-E10D-4F97-B275-89FF686493DB}" dt="2024-11-18T15:24:34.635" v="225" actId="1076"/>
          <ac:picMkLst>
            <pc:docMk/>
            <pc:sldMk cId="0" sldId="268"/>
            <ac:picMk id="4098" creationId="{8BEF3109-63B4-3AA2-A719-8380ECAA6AE0}"/>
          </ac:picMkLst>
        </pc:picChg>
      </pc:sldChg>
      <pc:sldChg chg="addSp delSp modSp mod">
        <pc:chgData name="Emanuela Marca" userId="b9e67590-a423-466d-821f-072eaf8759cc" providerId="ADAL" clId="{C0542332-E10D-4F97-B275-89FF686493DB}" dt="2024-11-18T15:21:11.761" v="175" actId="1076"/>
        <pc:sldMkLst>
          <pc:docMk/>
          <pc:sldMk cId="816130011" sldId="269"/>
        </pc:sldMkLst>
        <pc:spChg chg="mod">
          <ac:chgData name="Emanuela Marca" userId="b9e67590-a423-466d-821f-072eaf8759cc" providerId="ADAL" clId="{C0542332-E10D-4F97-B275-89FF686493DB}" dt="2024-11-18T15:20:43.314" v="165" actId="20577"/>
          <ac:spMkLst>
            <pc:docMk/>
            <pc:sldMk cId="816130011" sldId="269"/>
            <ac:spMk id="5" creationId="{C79341AF-326D-9C84-18FB-F01EF0DCCA21}"/>
          </ac:spMkLst>
        </pc:spChg>
        <pc:picChg chg="del">
          <ac:chgData name="Emanuela Marca" userId="b9e67590-a423-466d-821f-072eaf8759cc" providerId="ADAL" clId="{C0542332-E10D-4F97-B275-89FF686493DB}" dt="2024-11-18T15:20:48.075" v="167" actId="478"/>
          <ac:picMkLst>
            <pc:docMk/>
            <pc:sldMk cId="816130011" sldId="269"/>
            <ac:picMk id="2" creationId="{4C2AB68A-AEC4-8415-FB71-CBC4412D314A}"/>
          </ac:picMkLst>
        </pc:picChg>
        <pc:picChg chg="add mod">
          <ac:chgData name="Emanuela Marca" userId="b9e67590-a423-466d-821f-072eaf8759cc" providerId="ADAL" clId="{C0542332-E10D-4F97-B275-89FF686493DB}" dt="2024-11-18T15:21:11.761" v="175" actId="1076"/>
          <ac:picMkLst>
            <pc:docMk/>
            <pc:sldMk cId="816130011" sldId="269"/>
            <ac:picMk id="3" creationId="{0EF5A4A3-8781-8DDA-8F31-9FEB9FD49AA4}"/>
          </ac:picMkLst>
        </pc:picChg>
        <pc:picChg chg="mod">
          <ac:chgData name="Emanuela Marca" userId="b9e67590-a423-466d-821f-072eaf8759cc" providerId="ADAL" clId="{C0542332-E10D-4F97-B275-89FF686493DB}" dt="2024-11-18T15:20:47.094" v="166" actId="1076"/>
          <ac:picMkLst>
            <pc:docMk/>
            <pc:sldMk cId="816130011" sldId="269"/>
            <ac:picMk id="6" creationId="{A7118488-D06F-9902-C29E-F3CBDA3DD04A}"/>
          </ac:picMkLst>
        </pc:picChg>
      </pc:sldChg>
      <pc:sldChg chg="addSp delSp modSp mod">
        <pc:chgData name="Emanuela Marca" userId="b9e67590-a423-466d-821f-072eaf8759cc" providerId="ADAL" clId="{C0542332-E10D-4F97-B275-89FF686493DB}" dt="2024-11-18T15:15:17.643" v="40" actId="1076"/>
        <pc:sldMkLst>
          <pc:docMk/>
          <pc:sldMk cId="557908453" sldId="291"/>
        </pc:sldMkLst>
        <pc:spChg chg="mod">
          <ac:chgData name="Emanuela Marca" userId="b9e67590-a423-466d-821f-072eaf8759cc" providerId="ADAL" clId="{C0542332-E10D-4F97-B275-89FF686493DB}" dt="2024-11-18T15:13:25.829" v="28" actId="20577"/>
          <ac:spMkLst>
            <pc:docMk/>
            <pc:sldMk cId="557908453" sldId="291"/>
            <ac:spMk id="2" creationId="{76A3A5C0-0C5A-2036-4CF2-FECF5633B883}"/>
          </ac:spMkLst>
        </pc:spChg>
        <pc:spChg chg="mod">
          <ac:chgData name="Emanuela Marca" userId="b9e67590-a423-466d-821f-072eaf8759cc" providerId="ADAL" clId="{C0542332-E10D-4F97-B275-89FF686493DB}" dt="2024-11-18T15:14:43.835" v="33" actId="2711"/>
          <ac:spMkLst>
            <pc:docMk/>
            <pc:sldMk cId="557908453" sldId="291"/>
            <ac:spMk id="3" creationId="{52C0346C-90D5-FA15-A87B-1FDE189C6499}"/>
          </ac:spMkLst>
        </pc:spChg>
        <pc:spChg chg="add">
          <ac:chgData name="Emanuela Marca" userId="b9e67590-a423-466d-821f-072eaf8759cc" providerId="ADAL" clId="{C0542332-E10D-4F97-B275-89FF686493DB}" dt="2024-11-18T15:15:01.500" v="35"/>
          <ac:spMkLst>
            <pc:docMk/>
            <pc:sldMk cId="557908453" sldId="291"/>
            <ac:spMk id="4" creationId="{A9CA0033-15A1-C8B7-914A-1E9F9B22C29E}"/>
          </ac:spMkLst>
        </pc:spChg>
        <pc:picChg chg="del">
          <ac:chgData name="Emanuela Marca" userId="b9e67590-a423-466d-821f-072eaf8759cc" providerId="ADAL" clId="{C0542332-E10D-4F97-B275-89FF686493DB}" dt="2024-11-18T15:14:45.553" v="34" actId="478"/>
          <ac:picMkLst>
            <pc:docMk/>
            <pc:sldMk cId="557908453" sldId="291"/>
            <ac:picMk id="5" creationId="{E8C1A157-14A7-B956-4250-921DEBF6527D}"/>
          </ac:picMkLst>
        </pc:picChg>
        <pc:picChg chg="add mod">
          <ac:chgData name="Emanuela Marca" userId="b9e67590-a423-466d-821f-072eaf8759cc" providerId="ADAL" clId="{C0542332-E10D-4F97-B275-89FF686493DB}" dt="2024-11-18T15:15:17.643" v="40" actId="1076"/>
          <ac:picMkLst>
            <pc:docMk/>
            <pc:sldMk cId="557908453" sldId="291"/>
            <ac:picMk id="6" creationId="{E095BDF6-1A57-FAA6-AFA7-787DD16691A5}"/>
          </ac:picMkLst>
        </pc:picChg>
      </pc:sldChg>
      <pc:sldChg chg="del">
        <pc:chgData name="Emanuela Marca" userId="b9e67590-a423-466d-821f-072eaf8759cc" providerId="ADAL" clId="{C0542332-E10D-4F97-B275-89FF686493DB}" dt="2024-11-18T15:24:57.824" v="226" actId="47"/>
        <pc:sldMkLst>
          <pc:docMk/>
          <pc:sldMk cId="4046339978" sldId="292"/>
        </pc:sldMkLst>
      </pc:sldChg>
      <pc:sldChg chg="addSp delSp modSp mod">
        <pc:chgData name="Emanuela Marca" userId="b9e67590-a423-466d-821f-072eaf8759cc" providerId="ADAL" clId="{C0542332-E10D-4F97-B275-89FF686493DB}" dt="2024-11-18T15:26:45.519" v="262" actId="1076"/>
        <pc:sldMkLst>
          <pc:docMk/>
          <pc:sldMk cId="3614623119" sldId="296"/>
        </pc:sldMkLst>
        <pc:spChg chg="mod">
          <ac:chgData name="Emanuela Marca" userId="b9e67590-a423-466d-821f-072eaf8759cc" providerId="ADAL" clId="{C0542332-E10D-4F97-B275-89FF686493DB}" dt="2024-11-18T15:25:57.126" v="247" actId="20577"/>
          <ac:spMkLst>
            <pc:docMk/>
            <pc:sldMk cId="3614623119" sldId="296"/>
            <ac:spMk id="2" creationId="{B06CEFCA-C1D1-FBFA-726C-B6EEF654F256}"/>
          </ac:spMkLst>
        </pc:spChg>
        <pc:graphicFrameChg chg="modGraphic">
          <ac:chgData name="Emanuela Marca" userId="b9e67590-a423-466d-821f-072eaf8759cc" providerId="ADAL" clId="{C0542332-E10D-4F97-B275-89FF686493DB}" dt="2024-11-18T15:26:32.930" v="257" actId="20577"/>
          <ac:graphicFrameMkLst>
            <pc:docMk/>
            <pc:sldMk cId="3614623119" sldId="296"/>
            <ac:graphicFrameMk id="9" creationId="{FD88ABE6-8E98-C939-A5D8-85DA5DDEBDC4}"/>
          </ac:graphicFrameMkLst>
        </pc:graphicFrameChg>
        <pc:graphicFrameChg chg="modGraphic">
          <ac:chgData name="Emanuela Marca" userId="b9e67590-a423-466d-821f-072eaf8759cc" providerId="ADAL" clId="{C0542332-E10D-4F97-B275-89FF686493DB}" dt="2024-11-18T15:26:37.436" v="261" actId="20577"/>
          <ac:graphicFrameMkLst>
            <pc:docMk/>
            <pc:sldMk cId="3614623119" sldId="296"/>
            <ac:graphicFrameMk id="10" creationId="{4B330684-EE6B-AB25-3E16-4D7A009B9BEB}"/>
          </ac:graphicFrameMkLst>
        </pc:graphicFrameChg>
        <pc:picChg chg="del">
          <ac:chgData name="Emanuela Marca" userId="b9e67590-a423-466d-821f-072eaf8759cc" providerId="ADAL" clId="{C0542332-E10D-4F97-B275-89FF686493DB}" dt="2024-11-18T15:26:00.368" v="248" actId="478"/>
          <ac:picMkLst>
            <pc:docMk/>
            <pc:sldMk cId="3614623119" sldId="296"/>
            <ac:picMk id="4" creationId="{80EE6874-89E1-A9B3-BB9C-F809E28F83A6}"/>
          </ac:picMkLst>
        </pc:picChg>
        <pc:picChg chg="add mod">
          <ac:chgData name="Emanuela Marca" userId="b9e67590-a423-466d-821f-072eaf8759cc" providerId="ADAL" clId="{C0542332-E10D-4F97-B275-89FF686493DB}" dt="2024-11-18T15:26:45.519" v="262" actId="1076"/>
          <ac:picMkLst>
            <pc:docMk/>
            <pc:sldMk cId="3614623119" sldId="296"/>
            <ac:picMk id="5122" creationId="{97D0E1A4-3094-DC3B-C742-28379FD7A1D0}"/>
          </ac:picMkLst>
        </pc:picChg>
      </pc:sldChg>
      <pc:sldChg chg="addSp delSp modSp mod">
        <pc:chgData name="Emanuela Marca" userId="b9e67590-a423-466d-821f-072eaf8759cc" providerId="ADAL" clId="{C0542332-E10D-4F97-B275-89FF686493DB}" dt="2024-11-18T15:25:47.889" v="230" actId="1076"/>
        <pc:sldMkLst>
          <pc:docMk/>
          <pc:sldMk cId="894867496" sldId="299"/>
        </pc:sldMkLst>
        <pc:picChg chg="add mod">
          <ac:chgData name="Emanuela Marca" userId="b9e67590-a423-466d-821f-072eaf8759cc" providerId="ADAL" clId="{C0542332-E10D-4F97-B275-89FF686493DB}" dt="2024-11-18T15:25:47.889" v="230" actId="1076"/>
          <ac:picMkLst>
            <pc:docMk/>
            <pc:sldMk cId="894867496" sldId="299"/>
            <ac:picMk id="3" creationId="{45285CD0-8CE5-B266-A32F-9625AAC5AC3B}"/>
          </ac:picMkLst>
        </pc:picChg>
        <pc:picChg chg="del">
          <ac:chgData name="Emanuela Marca" userId="b9e67590-a423-466d-821f-072eaf8759cc" providerId="ADAL" clId="{C0542332-E10D-4F97-B275-89FF686493DB}" dt="2024-11-18T15:25:41" v="227" actId="478"/>
          <ac:picMkLst>
            <pc:docMk/>
            <pc:sldMk cId="894867496" sldId="299"/>
            <ac:picMk id="4" creationId="{2DB60FD6-B0F1-9D84-4C02-A7B0589E158A}"/>
          </ac:picMkLst>
        </pc:picChg>
      </pc:sldChg>
    </pc:docChg>
  </pc:docChgLst>
  <pc:docChgLst>
    <pc:chgData name="Emanuela Marca" userId="b9e67590-a423-466d-821f-072eaf8759cc" providerId="ADAL" clId="{FF9F20E1-6610-4878-9D91-ED4796CB3DC2}"/>
    <pc:docChg chg="undo custSel delSld modSld">
      <pc:chgData name="Emanuela Marca" userId="b9e67590-a423-466d-821f-072eaf8759cc" providerId="ADAL" clId="{FF9F20E1-6610-4878-9D91-ED4796CB3DC2}" dt="2024-11-15T16:37:07.309" v="1136" actId="1076"/>
      <pc:docMkLst>
        <pc:docMk/>
      </pc:docMkLst>
      <pc:sldChg chg="addSp delSp modSp mod">
        <pc:chgData name="Emanuela Marca" userId="b9e67590-a423-466d-821f-072eaf8759cc" providerId="ADAL" clId="{FF9F20E1-6610-4878-9D91-ED4796CB3DC2}" dt="2024-11-15T16:17:04.023" v="153" actId="1076"/>
        <pc:sldMkLst>
          <pc:docMk/>
          <pc:sldMk cId="0" sldId="257"/>
        </pc:sldMkLst>
        <pc:spChg chg="mod">
          <ac:chgData name="Emanuela Marca" userId="b9e67590-a423-466d-821f-072eaf8759cc" providerId="ADAL" clId="{FF9F20E1-6610-4878-9D91-ED4796CB3DC2}" dt="2024-11-15T16:17:04.023" v="153" actId="1076"/>
          <ac:spMkLst>
            <pc:docMk/>
            <pc:sldMk cId="0" sldId="257"/>
            <ac:spMk id="5" creationId="{8257BA7E-D798-1EA3-CDC0-6F9DECED0355}"/>
          </ac:spMkLst>
        </pc:spChg>
      </pc:sldChg>
      <pc:sldChg chg="addSp delSp modSp mod">
        <pc:chgData name="Emanuela Marca" userId="b9e67590-a423-466d-821f-072eaf8759cc" providerId="ADAL" clId="{FF9F20E1-6610-4878-9D91-ED4796CB3DC2}" dt="2024-11-15T16:14:13.962" v="62" actId="1076"/>
        <pc:sldMkLst>
          <pc:docMk/>
          <pc:sldMk cId="0" sldId="258"/>
        </pc:sldMkLst>
        <pc:spChg chg="mod">
          <ac:chgData name="Emanuela Marca" userId="b9e67590-a423-466d-821f-072eaf8759cc" providerId="ADAL" clId="{FF9F20E1-6610-4878-9D91-ED4796CB3DC2}" dt="2024-11-15T16:13:41.698" v="54" actId="27636"/>
          <ac:spMkLst>
            <pc:docMk/>
            <pc:sldMk cId="0" sldId="258"/>
            <ac:spMk id="6" creationId="{63728FF8-8F52-C469-69A2-31CCF1958CE4}"/>
          </ac:spMkLst>
        </pc:spChg>
        <pc:spChg chg="mod ord">
          <ac:chgData name="Emanuela Marca" userId="b9e67590-a423-466d-821f-072eaf8759cc" providerId="ADAL" clId="{FF9F20E1-6610-4878-9D91-ED4796CB3DC2}" dt="2024-11-15T16:14:13.962" v="62" actId="1076"/>
          <ac:spMkLst>
            <pc:docMk/>
            <pc:sldMk cId="0" sldId="258"/>
            <ac:spMk id="8" creationId="{06BC9EAC-1337-466E-8E4C-46EB3D5151A9}"/>
          </ac:spMkLst>
        </pc:spChg>
      </pc:sldChg>
      <pc:sldChg chg="addSp delSp modSp mod">
        <pc:chgData name="Emanuela Marca" userId="b9e67590-a423-466d-821f-072eaf8759cc" providerId="ADAL" clId="{FF9F20E1-6610-4878-9D91-ED4796CB3DC2}" dt="2024-11-15T16:20:50.163" v="392" actId="1076"/>
        <pc:sldMkLst>
          <pc:docMk/>
          <pc:sldMk cId="0" sldId="259"/>
        </pc:sldMkLst>
        <pc:spChg chg="mod">
          <ac:chgData name="Emanuela Marca" userId="b9e67590-a423-466d-821f-072eaf8759cc" providerId="ADAL" clId="{FF9F20E1-6610-4878-9D91-ED4796CB3DC2}" dt="2024-11-15T16:20:17.006" v="382" actId="20577"/>
          <ac:spMkLst>
            <pc:docMk/>
            <pc:sldMk cId="0" sldId="259"/>
            <ac:spMk id="3" creationId="{917EE069-9A50-7085-806F-3F083F4B0A91}"/>
          </ac:spMkLst>
        </pc:spChg>
      </pc:sldChg>
      <pc:sldChg chg="addSp delSp modSp mod">
        <pc:chgData name="Emanuela Marca" userId="b9e67590-a423-466d-821f-072eaf8759cc" providerId="ADAL" clId="{FF9F20E1-6610-4878-9D91-ED4796CB3DC2}" dt="2024-11-15T16:18:19.140" v="294" actId="1076"/>
        <pc:sldMkLst>
          <pc:docMk/>
          <pc:sldMk cId="0" sldId="260"/>
        </pc:sldMkLst>
        <pc:spChg chg="mod">
          <ac:chgData name="Emanuela Marca" userId="b9e67590-a423-466d-821f-072eaf8759cc" providerId="ADAL" clId="{FF9F20E1-6610-4878-9D91-ED4796CB3DC2}" dt="2024-11-15T16:18:02.845" v="292" actId="27636"/>
          <ac:spMkLst>
            <pc:docMk/>
            <pc:sldMk cId="0" sldId="260"/>
            <ac:spMk id="3" creationId="{1DD07556-D093-0907-B75A-68B05D2DDA59}"/>
          </ac:spMkLst>
        </pc:spChg>
      </pc:sldChg>
      <pc:sldChg chg="addSp delSp modSp mod setBg">
        <pc:chgData name="Emanuela Marca" userId="b9e67590-a423-466d-821f-072eaf8759cc" providerId="ADAL" clId="{FF9F20E1-6610-4878-9D91-ED4796CB3DC2}" dt="2024-11-15T16:30:44.604" v="887" actId="255"/>
        <pc:sldMkLst>
          <pc:docMk/>
          <pc:sldMk cId="0" sldId="268"/>
        </pc:sldMkLst>
        <pc:spChg chg="mod">
          <ac:chgData name="Emanuela Marca" userId="b9e67590-a423-466d-821f-072eaf8759cc" providerId="ADAL" clId="{FF9F20E1-6610-4878-9D91-ED4796CB3DC2}" dt="2024-11-15T16:30:44.604" v="887" actId="255"/>
          <ac:spMkLst>
            <pc:docMk/>
            <pc:sldMk cId="0" sldId="268"/>
            <ac:spMk id="3" creationId="{4826DC31-189C-1F25-50AE-009925BDB303}"/>
          </ac:spMkLst>
        </pc:spChg>
      </pc:sldChg>
      <pc:sldChg chg="addSp delSp modSp mod">
        <pc:chgData name="Emanuela Marca" userId="b9e67590-a423-466d-821f-072eaf8759cc" providerId="ADAL" clId="{FF9F20E1-6610-4878-9D91-ED4796CB3DC2}" dt="2024-11-15T16:22:56.338" v="537" actId="1076"/>
        <pc:sldMkLst>
          <pc:docMk/>
          <pc:sldMk cId="816130011" sldId="269"/>
        </pc:sldMkLst>
        <pc:spChg chg="mod">
          <ac:chgData name="Emanuela Marca" userId="b9e67590-a423-466d-821f-072eaf8759cc" providerId="ADAL" clId="{FF9F20E1-6610-4878-9D91-ED4796CB3DC2}" dt="2024-11-15T16:22:34.206" v="533" actId="20577"/>
          <ac:spMkLst>
            <pc:docMk/>
            <pc:sldMk cId="816130011" sldId="269"/>
            <ac:spMk id="5" creationId="{C79341AF-326D-9C84-18FB-F01EF0DCCA21}"/>
          </ac:spMkLst>
        </pc:spChg>
        <pc:picChg chg="mod">
          <ac:chgData name="Emanuela Marca" userId="b9e67590-a423-466d-821f-072eaf8759cc" providerId="ADAL" clId="{FF9F20E1-6610-4878-9D91-ED4796CB3DC2}" dt="2024-11-15T16:22:38.061" v="534" actId="1076"/>
          <ac:picMkLst>
            <pc:docMk/>
            <pc:sldMk cId="816130011" sldId="269"/>
            <ac:picMk id="6" creationId="{A7118488-D06F-9902-C29E-F3CBDA3DD04A}"/>
          </ac:picMkLst>
        </pc:picChg>
      </pc:sldChg>
      <pc:sldChg chg="del">
        <pc:chgData name="Emanuela Marca" userId="b9e67590-a423-466d-821f-072eaf8759cc" providerId="ADAL" clId="{FF9F20E1-6610-4878-9D91-ED4796CB3DC2}" dt="2024-11-15T16:33:43.357" v="1027" actId="47"/>
        <pc:sldMkLst>
          <pc:docMk/>
          <pc:sldMk cId="0" sldId="285"/>
        </pc:sldMkLst>
      </pc:sldChg>
      <pc:sldChg chg="addSp delSp modSp mod">
        <pc:chgData name="Emanuela Marca" userId="b9e67590-a423-466d-821f-072eaf8759cc" providerId="ADAL" clId="{FF9F20E1-6610-4878-9D91-ED4796CB3DC2}" dt="2024-11-15T16:13:18.892" v="51" actId="1076"/>
        <pc:sldMkLst>
          <pc:docMk/>
          <pc:sldMk cId="557908453" sldId="291"/>
        </pc:sldMkLst>
        <pc:spChg chg="mod">
          <ac:chgData name="Emanuela Marca" userId="b9e67590-a423-466d-821f-072eaf8759cc" providerId="ADAL" clId="{FF9F20E1-6610-4878-9D91-ED4796CB3DC2}" dt="2024-11-15T16:12:16.487" v="44" actId="20577"/>
          <ac:spMkLst>
            <pc:docMk/>
            <pc:sldMk cId="557908453" sldId="291"/>
            <ac:spMk id="2" creationId="{76A3A5C0-0C5A-2036-4CF2-FECF5633B883}"/>
          </ac:spMkLst>
        </pc:spChg>
        <pc:spChg chg="mod">
          <ac:chgData name="Emanuela Marca" userId="b9e67590-a423-466d-821f-072eaf8759cc" providerId="ADAL" clId="{FF9F20E1-6610-4878-9D91-ED4796CB3DC2}" dt="2024-11-15T16:13:13.490" v="50" actId="2711"/>
          <ac:spMkLst>
            <pc:docMk/>
            <pc:sldMk cId="557908453" sldId="291"/>
            <ac:spMk id="3" creationId="{52C0346C-90D5-FA15-A87B-1FDE189C6499}"/>
          </ac:spMkLst>
        </pc:spChg>
      </pc:sldChg>
      <pc:sldChg chg="addSp delSp modSp mod">
        <pc:chgData name="Emanuela Marca" userId="b9e67590-a423-466d-821f-072eaf8759cc" providerId="ADAL" clId="{FF9F20E1-6610-4878-9D91-ED4796CB3DC2}" dt="2024-11-15T16:33:08.266" v="1024" actId="1076"/>
        <pc:sldMkLst>
          <pc:docMk/>
          <pc:sldMk cId="4046339978" sldId="292"/>
        </pc:sldMkLst>
      </pc:sldChg>
      <pc:sldChg chg="delSp del mod">
        <pc:chgData name="Emanuela Marca" userId="b9e67590-a423-466d-821f-072eaf8759cc" providerId="ADAL" clId="{FF9F20E1-6610-4878-9D91-ED4796CB3DC2}" dt="2024-11-15T16:33:41.404" v="1026" actId="47"/>
        <pc:sldMkLst>
          <pc:docMk/>
          <pc:sldMk cId="1421323214" sldId="294"/>
        </pc:sldMkLst>
      </pc:sldChg>
      <pc:sldChg chg="addSp delSp modSp mod">
        <pc:chgData name="Emanuela Marca" userId="b9e67590-a423-466d-821f-072eaf8759cc" providerId="ADAL" clId="{FF9F20E1-6610-4878-9D91-ED4796CB3DC2}" dt="2024-11-15T16:36:46.833" v="1133" actId="20577"/>
        <pc:sldMkLst>
          <pc:docMk/>
          <pc:sldMk cId="3614623119" sldId="296"/>
        </pc:sldMkLst>
        <pc:spChg chg="mod">
          <ac:chgData name="Emanuela Marca" userId="b9e67590-a423-466d-821f-072eaf8759cc" providerId="ADAL" clId="{FF9F20E1-6610-4878-9D91-ED4796CB3DC2}" dt="2024-11-15T16:34:33.497" v="1065" actId="20577"/>
          <ac:spMkLst>
            <pc:docMk/>
            <pc:sldMk cId="3614623119" sldId="296"/>
            <ac:spMk id="2" creationId="{B06CEFCA-C1D1-FBFA-726C-B6EEF654F256}"/>
          </ac:spMkLst>
        </pc:spChg>
        <pc:graphicFrameChg chg="modGraphic">
          <ac:chgData name="Emanuela Marca" userId="b9e67590-a423-466d-821f-072eaf8759cc" providerId="ADAL" clId="{FF9F20E1-6610-4878-9D91-ED4796CB3DC2}" dt="2024-11-15T16:36:46.833" v="1133" actId="20577"/>
          <ac:graphicFrameMkLst>
            <pc:docMk/>
            <pc:sldMk cId="3614623119" sldId="296"/>
            <ac:graphicFrameMk id="8" creationId="{59F48D27-4F51-EDDA-3283-6A7CE3048068}"/>
          </ac:graphicFrameMkLst>
        </pc:graphicFrameChg>
        <pc:graphicFrameChg chg="modGraphic">
          <ac:chgData name="Emanuela Marca" userId="b9e67590-a423-466d-821f-072eaf8759cc" providerId="ADAL" clId="{FF9F20E1-6610-4878-9D91-ED4796CB3DC2}" dt="2024-11-15T16:34:52.675" v="1078" actId="20577"/>
          <ac:graphicFrameMkLst>
            <pc:docMk/>
            <pc:sldMk cId="3614623119" sldId="296"/>
            <ac:graphicFrameMk id="9" creationId="{FD88ABE6-8E98-C939-A5D8-85DA5DDEBDC4}"/>
          </ac:graphicFrameMkLst>
        </pc:graphicFrameChg>
        <pc:graphicFrameChg chg="modGraphic">
          <ac:chgData name="Emanuela Marca" userId="b9e67590-a423-466d-821f-072eaf8759cc" providerId="ADAL" clId="{FF9F20E1-6610-4878-9D91-ED4796CB3DC2}" dt="2024-11-15T16:35:17.272" v="1084" actId="21"/>
          <ac:graphicFrameMkLst>
            <pc:docMk/>
            <pc:sldMk cId="3614623119" sldId="296"/>
            <ac:graphicFrameMk id="10" creationId="{4B330684-EE6B-AB25-3E16-4D7A009B9BEB}"/>
          </ac:graphicFrameMkLst>
        </pc:graphicFrameChg>
      </pc:sldChg>
      <pc:sldChg chg="addSp delSp modSp">
        <pc:chgData name="Emanuela Marca" userId="b9e67590-a423-466d-821f-072eaf8759cc" providerId="ADAL" clId="{FF9F20E1-6610-4878-9D91-ED4796CB3DC2}" dt="2024-11-15T16:37:07.309" v="1136" actId="1076"/>
        <pc:sldMkLst>
          <pc:docMk/>
          <pc:sldMk cId="2806121081" sldId="297"/>
        </pc:sldMkLst>
        <pc:picChg chg="add mod">
          <ac:chgData name="Emanuela Marca" userId="b9e67590-a423-466d-821f-072eaf8759cc" providerId="ADAL" clId="{FF9F20E1-6610-4878-9D91-ED4796CB3DC2}" dt="2024-11-15T16:37:07.309" v="1136" actId="1076"/>
          <ac:picMkLst>
            <pc:docMk/>
            <pc:sldMk cId="2806121081" sldId="297"/>
            <ac:picMk id="4098" creationId="{0AEC6BB1-4CF4-438D-A3E0-C698BA7C66CD}"/>
          </ac:picMkLst>
        </pc:picChg>
      </pc:sldChg>
      <pc:sldChg chg="addSp delSp modSp mod">
        <pc:chgData name="Emanuela Marca" userId="b9e67590-a423-466d-821f-072eaf8759cc" providerId="ADAL" clId="{FF9F20E1-6610-4878-9D91-ED4796CB3DC2}" dt="2024-11-15T16:34:23.845" v="1045" actId="1076"/>
        <pc:sldMkLst>
          <pc:docMk/>
          <pc:sldMk cId="894867496" sldId="299"/>
        </pc:sldMkLst>
        <pc:spChg chg="mod">
          <ac:chgData name="Emanuela Marca" userId="b9e67590-a423-466d-821f-072eaf8759cc" providerId="ADAL" clId="{FF9F20E1-6610-4878-9D91-ED4796CB3DC2}" dt="2024-11-15T16:33:53.460" v="1041" actId="20577"/>
          <ac:spMkLst>
            <pc:docMk/>
            <pc:sldMk cId="894867496" sldId="299"/>
            <ac:spMk id="6" creationId="{4206DC0E-63E7-F7C9-8D54-86F85D015E0F}"/>
          </ac:spMkLst>
        </pc:spChg>
      </pc:sldChg>
    </pc:docChg>
  </pc:docChgLst>
  <pc:docChgLst>
    <pc:chgData name="Silvia Ferrari" userId="9ce1c88a-8045-47af-8589-8ffbfaf5df58" providerId="ADAL" clId="{FFC36354-F0FF-4435-B68F-402F266ADD6F}"/>
    <pc:docChg chg="modSld">
      <pc:chgData name="Silvia Ferrari" userId="9ce1c88a-8045-47af-8589-8ffbfaf5df58" providerId="ADAL" clId="{FFC36354-F0FF-4435-B68F-402F266ADD6F}" dt="2024-12-03T09:21:23.277" v="75" actId="20577"/>
      <pc:docMkLst>
        <pc:docMk/>
      </pc:docMkLst>
      <pc:sldChg chg="modSp mod">
        <pc:chgData name="Silvia Ferrari" userId="9ce1c88a-8045-47af-8589-8ffbfaf5df58" providerId="ADAL" clId="{FFC36354-F0FF-4435-B68F-402F266ADD6F}" dt="2024-12-03T09:21:23.277" v="75" actId="20577"/>
        <pc:sldMkLst>
          <pc:docMk/>
          <pc:sldMk cId="816130011" sldId="269"/>
        </pc:sldMkLst>
        <pc:spChg chg="mod">
          <ac:chgData name="Silvia Ferrari" userId="9ce1c88a-8045-47af-8589-8ffbfaf5df58" providerId="ADAL" clId="{FFC36354-F0FF-4435-B68F-402F266ADD6F}" dt="2024-12-03T09:21:23.277" v="75" actId="20577"/>
          <ac:spMkLst>
            <pc:docMk/>
            <pc:sldMk cId="816130011" sldId="269"/>
            <ac:spMk id="5" creationId="{C79341AF-326D-9C84-18FB-F01EF0DCCA21}"/>
          </ac:spMkLst>
        </pc:spChg>
      </pc:sldChg>
    </pc:docChg>
  </pc:docChgLst>
  <pc:docChgLst>
    <pc:chgData name="Cristina Caldirola" userId="cb06114e-6366-4139-88b2-0704a089fcba" providerId="ADAL" clId="{EB27A29E-CC13-4ED1-8B14-26DC5E2A0B3A}"/>
    <pc:docChg chg="modSld">
      <pc:chgData name="Cristina Caldirola" userId="cb06114e-6366-4139-88b2-0704a089fcba" providerId="ADAL" clId="{EB27A29E-CC13-4ED1-8B14-26DC5E2A0B3A}" dt="2024-11-19T14:03:34.133" v="0" actId="20577"/>
      <pc:docMkLst>
        <pc:docMk/>
      </pc:docMkLst>
      <pc:sldChg chg="modSp mod">
        <pc:chgData name="Cristina Caldirola" userId="cb06114e-6366-4139-88b2-0704a089fcba" providerId="ADAL" clId="{EB27A29E-CC13-4ED1-8B14-26DC5E2A0B3A}" dt="2024-11-19T14:03:34.133" v="0" actId="20577"/>
        <pc:sldMkLst>
          <pc:docMk/>
          <pc:sldMk cId="0" sldId="260"/>
        </pc:sldMkLst>
        <pc:spChg chg="mod">
          <ac:chgData name="Cristina Caldirola" userId="cb06114e-6366-4139-88b2-0704a089fcba" providerId="ADAL" clId="{EB27A29E-CC13-4ED1-8B14-26DC5E2A0B3A}" dt="2024-11-19T14:03:34.133" v="0" actId="20577"/>
          <ac:spMkLst>
            <pc:docMk/>
            <pc:sldMk cId="0" sldId="260"/>
            <ac:spMk id="3" creationId="{1DD07556-D093-0907-B75A-68B05D2DDA5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12/3/2024</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090865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8242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12/3/2024</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88102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4027655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3729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12/3/2024</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157019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063383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12/3/2024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48536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12/3/2024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80099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130384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12/3/2024</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828019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306824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12/3/2024</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6435046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lastrolabio.it/vacanza-studio-usa-in-florid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s://it.wikipedia.org/wiki/Spazioporto" TargetMode="External"/><Relationship Id="rId7" Type="http://schemas.openxmlformats.org/officeDocument/2006/relationships/hyperlink" Target="https://it.wikipedia.org/wiki/Programma_Apollo" TargetMode="External"/><Relationship Id="rId2" Type="http://schemas.openxmlformats.org/officeDocument/2006/relationships/hyperlink" Target="https://it.wikipedia.org/wiki/Veicolo_spaziale" TargetMode="External"/><Relationship Id="rId1" Type="http://schemas.openxmlformats.org/officeDocument/2006/relationships/slideLayout" Target="../slideLayouts/slideLayout8.xml"/><Relationship Id="rId6" Type="http://schemas.openxmlformats.org/officeDocument/2006/relationships/hyperlink" Target="https://it.wikipedia.org/wiki/Florida" TargetMode="External"/><Relationship Id="rId5" Type="http://schemas.openxmlformats.org/officeDocument/2006/relationships/hyperlink" Target="https://it.wikipedia.org/wiki/Cape_Canaveral" TargetMode="External"/><Relationship Id="rId4" Type="http://schemas.openxmlformats.org/officeDocument/2006/relationships/hyperlink" Target="https://it.wikipedia.org/wiki/NASA"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it.wikipedia.org/wiki/Florida"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Sicurezza</a:t>
            </a:r>
            <a:r>
              <a:rPr lang="it-IT" sz="280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Cultura</a:t>
            </a:r>
            <a:r>
              <a:rPr lang="it-IT" sz="280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2272B-E330-86C6-7551-0DEA901E4787}"/>
            </a:ext>
          </a:extLst>
        </p:cNvPr>
        <p:cNvGrpSpPr/>
        <p:nvPr/>
      </p:nvGrpSpPr>
      <p:grpSpPr>
        <a:xfrm>
          <a:off x="0" y="0"/>
          <a:ext cx="0" cy="0"/>
          <a:chOff x="0" y="0"/>
          <a:chExt cx="0" cy="0"/>
        </a:xfrm>
      </p:grpSpPr>
      <p:sp>
        <p:nvSpPr>
          <p:cNvPr id="6" name="Text Box 18">
            <a:extLst>
              <a:ext uri="{FF2B5EF4-FFF2-40B4-BE49-F238E27FC236}">
                <a16:creationId xmlns:a16="http://schemas.microsoft.com/office/drawing/2014/main" id="{4206DC0E-63E7-F7C9-8D54-86F85D015E0F}"/>
              </a:ext>
            </a:extLst>
          </p:cNvPr>
          <p:cNvSpPr txBox="1">
            <a:spLocks noChangeArrowheads="1"/>
          </p:cNvSpPr>
          <p:nvPr/>
        </p:nvSpPr>
        <p:spPr bwMode="auto">
          <a:xfrm>
            <a:off x="511277" y="543620"/>
            <a:ext cx="11316929"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ctr" eaLnBrk="1" hangingPunct="1">
              <a:spcBef>
                <a:spcPct val="50000"/>
              </a:spcBef>
              <a:spcAft>
                <a:spcPct val="0"/>
              </a:spcAft>
              <a:buClrTx/>
              <a:buSzTx/>
              <a:buFontTx/>
              <a:buNone/>
            </a:pPr>
            <a:r>
              <a:rPr lang="it-IT" altLang="it-IT" sz="4000" b="1">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AF6EE42B-6181-B1E1-2C3F-66523496473A}"/>
              </a:ext>
            </a:extLst>
          </p:cNvPr>
          <p:cNvSpPr txBox="1"/>
          <p:nvPr/>
        </p:nvSpPr>
        <p:spPr>
          <a:xfrm>
            <a:off x="3392127" y="6274476"/>
            <a:ext cx="5555227" cy="307777"/>
          </a:xfrm>
          <a:prstGeom prst="rect">
            <a:avLst/>
          </a:prstGeom>
          <a:noFill/>
        </p:spPr>
        <p:txBody>
          <a:bodyPr wrap="square" rtlCol="0">
            <a:spAutoFit/>
          </a:bodyPr>
          <a:lstStyle/>
          <a:p>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magine 3">
            <a:extLst>
              <a:ext uri="{FF2B5EF4-FFF2-40B4-BE49-F238E27FC236}">
                <a16:creationId xmlns:a16="http://schemas.microsoft.com/office/drawing/2014/main" id="{129AE77E-3481-94EA-F592-8C3532C0717C}"/>
              </a:ext>
            </a:extLst>
          </p:cNvPr>
          <p:cNvPicPr>
            <a:picLocks noChangeAspect="1"/>
          </p:cNvPicPr>
          <p:nvPr/>
        </p:nvPicPr>
        <p:blipFill>
          <a:blip r:embed="rId2"/>
          <a:stretch>
            <a:fillRect/>
          </a:stretch>
        </p:blipFill>
        <p:spPr>
          <a:xfrm>
            <a:off x="2469909" y="1251506"/>
            <a:ext cx="7399661" cy="4686706"/>
          </a:xfrm>
          <a:prstGeom prst="rect">
            <a:avLst/>
          </a:prstGeom>
        </p:spPr>
      </p:pic>
    </p:spTree>
    <p:extLst>
      <p:ext uri="{BB962C8B-B14F-4D97-AF65-F5344CB8AC3E}">
        <p14:creationId xmlns:p14="http://schemas.microsoft.com/office/powerpoint/2010/main" val="89486749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Fort </a:t>
            </a:r>
            <a:r>
              <a:rPr lang="it-IT" sz="4000" b="1" err="1">
                <a:latin typeface="Calibri" panose="020F0502020204030204" pitchFamily="34" charset="0"/>
                <a:ea typeface="Calibri" panose="020F0502020204030204" pitchFamily="34" charset="0"/>
                <a:cs typeface="Calibri" panose="020F0502020204030204" pitchFamily="34" charset="0"/>
              </a:rPr>
              <a:t>lauderdale</a:t>
            </a:r>
            <a:endParaRPr lang="it-IT" sz="4000" b="1">
              <a:latin typeface="Calibri" panose="020F0502020204030204" pitchFamily="34" charset="0"/>
              <a:ea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393915" y="1829278"/>
            <a:ext cx="2684208"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5393915" y="3031033"/>
            <a:ext cx="3759916"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5393915" y="4846478"/>
            <a:ext cx="3759916"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4181316175"/>
              </p:ext>
            </p:extLst>
          </p:nvPr>
        </p:nvGraphicFramePr>
        <p:xfrm>
          <a:off x="5486860" y="5307619"/>
          <a:ext cx="5435601" cy="74168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SUPPLEMENTO 14° NOTTE </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€ 300</a:t>
                      </a:r>
                    </a:p>
                  </a:txBody>
                  <a:tcPr/>
                </a:tc>
                <a:extLst>
                  <a:ext uri="{0D108BD9-81ED-4DB2-BD59-A6C34878D82A}">
                    <a16:rowId xmlns:a16="http://schemas.microsoft.com/office/drawing/2014/main" val="168126315"/>
                  </a:ext>
                </a:extLst>
              </a:tr>
            </a:tbl>
          </a:graphicData>
        </a:graphic>
      </p:graphicFrame>
      <p:graphicFrame>
        <p:nvGraphicFramePr>
          <p:cNvPr id="9" name="Segnaposto contenuto 8">
            <a:extLst>
              <a:ext uri="{FF2B5EF4-FFF2-40B4-BE49-F238E27FC236}">
                <a16:creationId xmlns:a16="http://schemas.microsoft.com/office/drawing/2014/main" id="{FD88ABE6-8E98-C939-A5D8-85DA5DDEBDC4}"/>
              </a:ext>
            </a:extLst>
          </p:cNvPr>
          <p:cNvGraphicFramePr>
            <a:graphicFrameLocks noGrp="1"/>
          </p:cNvGraphicFramePr>
          <p:nvPr>
            <p:ph idx="1"/>
            <p:extLst>
              <p:ext uri="{D42A27DB-BD31-4B8C-83A1-F6EECF244321}">
                <p14:modId xmlns:p14="http://schemas.microsoft.com/office/powerpoint/2010/main" val="2350121587"/>
              </p:ext>
            </p:extLst>
          </p:nvPr>
        </p:nvGraphicFramePr>
        <p:xfrm>
          <a:off x="5486859" y="2181225"/>
          <a:ext cx="5406820" cy="370840"/>
        </p:xfrm>
        <a:graphic>
          <a:graphicData uri="http://schemas.openxmlformats.org/drawingml/2006/table">
            <a:tbl>
              <a:tblPr firstRow="1" bandRow="1">
                <a:tableStyleId>{5940675A-B579-460E-94D1-54222C63F5DA}</a:tableStyleId>
              </a:tblPr>
              <a:tblGrid>
                <a:gridCol w="3794793">
                  <a:extLst>
                    <a:ext uri="{9D8B030D-6E8A-4147-A177-3AD203B41FA5}">
                      <a16:colId xmlns:a16="http://schemas.microsoft.com/office/drawing/2014/main" val="2351715461"/>
                    </a:ext>
                  </a:extLst>
                </a:gridCol>
                <a:gridCol w="1612027">
                  <a:extLst>
                    <a:ext uri="{9D8B030D-6E8A-4147-A177-3AD203B41FA5}">
                      <a16:colId xmlns:a16="http://schemas.microsoft.com/office/drawing/2014/main" val="3429711789"/>
                    </a:ext>
                  </a:extLst>
                </a:gridCol>
              </a:tblGrid>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PACCHETTO 13 NOTTI</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€ 4.795</a:t>
                      </a:r>
                    </a:p>
                  </a:txBody>
                  <a:tcPr/>
                </a:tc>
                <a:extLst>
                  <a:ext uri="{0D108BD9-81ED-4DB2-BD59-A6C34878D82A}">
                    <a16:rowId xmlns:a16="http://schemas.microsoft.com/office/drawing/2014/main" val="3413270753"/>
                  </a:ext>
                </a:extLst>
              </a:tr>
            </a:tbl>
          </a:graphicData>
        </a:graphic>
      </p:graphicFrame>
      <p:graphicFrame>
        <p:nvGraphicFramePr>
          <p:cNvPr id="10" name="Segnaposto contenuto 9">
            <a:extLst>
              <a:ext uri="{FF2B5EF4-FFF2-40B4-BE49-F238E27FC236}">
                <a16:creationId xmlns:a16="http://schemas.microsoft.com/office/drawing/2014/main" id="{4B330684-EE6B-AB25-3E16-4D7A009B9BEB}"/>
              </a:ext>
            </a:extLst>
          </p:cNvPr>
          <p:cNvGraphicFramePr>
            <a:graphicFrameLocks/>
          </p:cNvGraphicFramePr>
          <p:nvPr>
            <p:extLst>
              <p:ext uri="{D42A27DB-BD31-4B8C-83A1-F6EECF244321}">
                <p14:modId xmlns:p14="http://schemas.microsoft.com/office/powerpoint/2010/main" val="1367844931"/>
              </p:ext>
            </p:extLst>
          </p:nvPr>
        </p:nvGraphicFramePr>
        <p:xfrm>
          <a:off x="5486859" y="3413549"/>
          <a:ext cx="5406820" cy="1005840"/>
        </p:xfrm>
        <a:graphic>
          <a:graphicData uri="http://schemas.openxmlformats.org/drawingml/2006/table">
            <a:tbl>
              <a:tblPr firstRow="1" bandRow="1">
                <a:tableStyleId>{5940675A-B579-460E-94D1-54222C63F5DA}</a:tableStyleId>
              </a:tblPr>
              <a:tblGrid>
                <a:gridCol w="3751992">
                  <a:extLst>
                    <a:ext uri="{9D8B030D-6E8A-4147-A177-3AD203B41FA5}">
                      <a16:colId xmlns:a16="http://schemas.microsoft.com/office/drawing/2014/main" val="699500762"/>
                    </a:ext>
                  </a:extLst>
                </a:gridCol>
                <a:gridCol w="1654828">
                  <a:extLst>
                    <a:ext uri="{9D8B030D-6E8A-4147-A177-3AD203B41FA5}">
                      <a16:colId xmlns:a16="http://schemas.microsoft.com/office/drawing/2014/main" val="4095740505"/>
                    </a:ext>
                  </a:extLst>
                </a:gridCol>
              </a:tblGrid>
              <a:tr h="282017">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€ 400 circa</a:t>
                      </a:r>
                    </a:p>
                  </a:txBody>
                  <a:tcPr/>
                </a:tc>
                <a:extLst>
                  <a:ext uri="{0D108BD9-81ED-4DB2-BD59-A6C34878D82A}">
                    <a16:rowId xmlns:a16="http://schemas.microsoft.com/office/drawing/2014/main" val="1813324200"/>
                  </a:ext>
                </a:extLst>
              </a:tr>
              <a:tr h="282017">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SPESE APERTURA PRATICA (2 weeks)</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€ 190</a:t>
                      </a:r>
                    </a:p>
                  </a:txBody>
                  <a:tcPr/>
                </a:tc>
                <a:extLst>
                  <a:ext uri="{0D108BD9-81ED-4DB2-BD59-A6C34878D82A}">
                    <a16:rowId xmlns:a16="http://schemas.microsoft.com/office/drawing/2014/main" val="2194047897"/>
                  </a:ext>
                </a:extLst>
              </a:tr>
              <a:tr h="254974">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082011229"/>
                  </a:ext>
                </a:extLst>
              </a:tr>
            </a:tbl>
          </a:graphicData>
        </a:graphic>
      </p:graphicFrame>
      <p:pic>
        <p:nvPicPr>
          <p:cNvPr id="3" name="Immagine 2" descr="Immagine che contiene esterni, città, edificio, acqua&#10;&#10;Descrizione generata automaticamente">
            <a:extLst>
              <a:ext uri="{FF2B5EF4-FFF2-40B4-BE49-F238E27FC236}">
                <a16:creationId xmlns:a16="http://schemas.microsoft.com/office/drawing/2014/main" id="{A4F2BC93-F3C5-4D7E-7D50-68B83D822C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238" y="2435472"/>
            <a:ext cx="4714034" cy="3142116"/>
          </a:xfrm>
          <a:prstGeom prst="rect">
            <a:avLst/>
          </a:prstGeom>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098" name="Picture 2" descr="Tutte le immagini">
            <a:extLst>
              <a:ext uri="{FF2B5EF4-FFF2-40B4-BE49-F238E27FC236}">
                <a16:creationId xmlns:a16="http://schemas.microsoft.com/office/drawing/2014/main" id="{0AEC6BB1-4CF4-438D-A3E0-C698BA7C66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284" y="2768396"/>
            <a:ext cx="3857625"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€ 60 </a:t>
            </a:r>
            <a:r>
              <a:rPr lang="it-IT" sz="280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€ 70 </a:t>
            </a:r>
            <a:r>
              <a:rPr lang="it-IT" sz="280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€ 200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€ 150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€ 60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€ 70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Autofit/>
          </a:bodyPr>
          <a:lstStyle/>
          <a:p>
            <a:r>
              <a:rPr lang="it-IT" sz="4400" b="1">
                <a:latin typeface="Calibri" panose="020F0502020204030204" pitchFamily="34" charset="0"/>
                <a:ea typeface="Calibri" panose="020F0502020204030204" pitchFamily="34" charset="0"/>
                <a:cs typeface="Calibri" panose="020F0502020204030204" pitchFamily="34" charset="0"/>
              </a:rPr>
              <a:t>FORT LAUDERDALE 2025</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6586317" y="1927122"/>
            <a:ext cx="4639664" cy="4357415"/>
          </a:xfrm>
        </p:spPr>
        <p:txBody>
          <a:bodyPr>
            <a:normAutofit/>
          </a:bodyPr>
          <a:lstStyle/>
          <a:p>
            <a:pPr algn="l"/>
            <a:r>
              <a:rPr lang="it-IT" sz="20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Fort Lauderdale </a:t>
            </a:r>
            <a:r>
              <a:rPr lang="it-IT" sz="200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incarna il sogno americano ed </a:t>
            </a:r>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è una graziosa cittadina di mare collocata sulla costa orientale della Florida a due passi da Miami, l’ideale per dei viaggi studio in America.</a:t>
            </a:r>
          </a:p>
          <a:p>
            <a:pPr algn="l"/>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Conosciuta da tutti come “</a:t>
            </a:r>
            <a:r>
              <a:rPr lang="it-IT" sz="2000" b="0" i="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Venice</a:t>
            </a:r>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of America” grazie ai suoi canali e alle gondole che lo percorrono, è famosa per le sue chilometriche spiagge, incorniciate dal verde delle palme e scaldate dal bollente sole della </a:t>
            </a:r>
            <a:r>
              <a:rPr lang="it-IT" sz="2000" b="0" i="0" u="none" strike="noStrike">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Florida</a:t>
            </a:r>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t>
            </a:r>
            <a:endParaRPr lang="it-IT">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026" name="Picture 2" descr="Risultato immagine per fort lauderdale">
            <a:extLst>
              <a:ext uri="{FF2B5EF4-FFF2-40B4-BE49-F238E27FC236}">
                <a16:creationId xmlns:a16="http://schemas.microsoft.com/office/drawing/2014/main" id="{2E1C3AD0-5C6D-E3F6-26EE-2D69E497EB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896" y="2482388"/>
            <a:ext cx="5102788" cy="329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62117" y="868371"/>
            <a:ext cx="3165987" cy="4204800"/>
          </a:xfrm>
        </p:spPr>
        <p:txBody>
          <a:bodyPr>
            <a:normAutofit lnSpcReduction="10000"/>
          </a:bodyPr>
          <a:lstStyle/>
          <a:p>
            <a:pPr marL="0" indent="0">
              <a:buNone/>
            </a:pPr>
            <a:r>
              <a:rPr lang="it-IT" sz="3200" u="sng">
                <a:latin typeface="Calibri" panose="020F0502020204030204" pitchFamily="34" charset="0"/>
                <a:ea typeface="Calibri" panose="020F0502020204030204" pitchFamily="34" charset="0"/>
                <a:cs typeface="Calibri" panose="020F0502020204030204" pitchFamily="34" charset="0"/>
              </a:rPr>
              <a:t>LA SCUOLA:</a:t>
            </a:r>
          </a:p>
          <a:p>
            <a:pPr marL="0" indent="0">
              <a:buNone/>
            </a:pPr>
            <a:endParaRPr lang="it-IT" sz="1800" u="sng">
              <a:latin typeface="Calibri" panose="020F0502020204030204" pitchFamily="34" charset="0"/>
              <a:ea typeface="Calibri" panose="020F0502020204030204" pitchFamily="34" charset="0"/>
              <a:cs typeface="Calibri" panose="020F0502020204030204" pitchFamily="34" charset="0"/>
            </a:endParaRPr>
          </a:p>
          <a:p>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Tra le nostre scuole partner abbiamo scelto la </a:t>
            </a:r>
            <a:r>
              <a:rPr lang="it-IT"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TLA School </a:t>
            </a:r>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che è collocata nel quartiere Downtown di Fort Lauderdale, a pochi passi dalla famosa Las </a:t>
            </a:r>
            <a:r>
              <a:rPr lang="it-IT" b="0" i="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Olas</a:t>
            </a:r>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Boulevard, dalla stazione centrale dei pullman, dal Museo d’Arte e dall’Auditorium.</a:t>
            </a:r>
            <a:endParaRPr lang="it-IT">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magine 1">
            <a:extLst>
              <a:ext uri="{FF2B5EF4-FFF2-40B4-BE49-F238E27FC236}">
                <a16:creationId xmlns:a16="http://schemas.microsoft.com/office/drawing/2014/main" id="{78D13494-DF34-E8AF-1F7E-055249ECE775}"/>
              </a:ext>
            </a:extLst>
          </p:cNvPr>
          <p:cNvPicPr>
            <a:picLocks noChangeAspect="1"/>
          </p:cNvPicPr>
          <p:nvPr/>
        </p:nvPicPr>
        <p:blipFill>
          <a:blip r:embed="rId2"/>
          <a:stretch>
            <a:fillRect/>
          </a:stretch>
        </p:blipFill>
        <p:spPr>
          <a:xfrm>
            <a:off x="4628629" y="684469"/>
            <a:ext cx="7101254" cy="4231660"/>
          </a:xfrm>
          <a:prstGeom prst="rect">
            <a:avLst/>
          </a:prstGeom>
        </p:spPr>
      </p:pic>
      <p:sp>
        <p:nvSpPr>
          <p:cNvPr id="8" name="Freccia a destra 7">
            <a:extLst>
              <a:ext uri="{FF2B5EF4-FFF2-40B4-BE49-F238E27FC236}">
                <a16:creationId xmlns:a16="http://schemas.microsoft.com/office/drawing/2014/main" id="{06BC9EAC-1337-466E-8E4C-46EB3D5151A9}"/>
              </a:ext>
            </a:extLst>
          </p:cNvPr>
          <p:cNvSpPr/>
          <p:nvPr/>
        </p:nvSpPr>
        <p:spPr>
          <a:xfrm rot="18164593">
            <a:off x="6133286" y="255798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735483"/>
            <a:ext cx="4454012" cy="4560735"/>
          </a:xfrm>
        </p:spPr>
        <p:txBody>
          <a:bodyPr>
            <a:normAutofit/>
          </a:bodyPr>
          <a:lstStyle/>
          <a:p>
            <a:r>
              <a:rPr lang="it-IT" sz="2400" b="1">
                <a:effectLst/>
                <a:latin typeface="Calibri Light" panose="020F0302020204030204" pitchFamily="34" charset="0"/>
                <a:ea typeface="Calibri Light" panose="020F0302020204030204" pitchFamily="34" charset="0"/>
                <a:cs typeface="Calibri Light" panose="020F0302020204030204" pitchFamily="34" charset="0"/>
              </a:rPr>
              <a:t>ETÀ:</a:t>
            </a:r>
            <a:br>
              <a:rPr lang="it-IT">
                <a:effectLst/>
                <a:latin typeface="Calibri Light" panose="020F0302020204030204" pitchFamily="34" charset="0"/>
                <a:ea typeface="Calibri Light" panose="020F0302020204030204" pitchFamily="34" charset="0"/>
                <a:cs typeface="Calibri Light" panose="020F0302020204030204" pitchFamily="34" charset="0"/>
              </a:rPr>
            </a:br>
            <a:r>
              <a:rPr lang="it-IT">
                <a:effectLst/>
                <a:latin typeface="Calibri Light" panose="020F0302020204030204" pitchFamily="34" charset="0"/>
                <a:ea typeface="Calibri Light" panose="020F0302020204030204" pitchFamily="34" charset="0"/>
                <a:cs typeface="Calibri Light" panose="020F0302020204030204" pitchFamily="34" charset="0"/>
              </a:rPr>
              <a:t>13 – 18 anni </a:t>
            </a:r>
          </a:p>
          <a:p>
            <a:r>
              <a:rPr lang="it-IT" sz="2400" b="1">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Hotel</a:t>
            </a:r>
          </a:p>
          <a:p>
            <a:r>
              <a:rPr lang="it-IT" sz="2400" b="1">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6 – 20 luglio 2025*</a:t>
            </a: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20 luglio – 3 agosto 2025*</a:t>
            </a:r>
            <a:br>
              <a:rPr lang="it-IT" sz="2400">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*data di arrivo in Italia</a:t>
            </a:r>
            <a:endParaRPr lang="it-IT" sz="2400">
              <a:latin typeface="Calibri Light" panose="020F0302020204030204" pitchFamily="34" charset="0"/>
              <a:ea typeface="Calibri Light" panose="020F0302020204030204" pitchFamily="34" charset="0"/>
              <a:cs typeface="Calibri Light" panose="020F0302020204030204" pitchFamily="34" charset="0"/>
            </a:endParaRPr>
          </a:p>
          <a:p>
            <a:r>
              <a:rPr lang="it-IT" sz="2400" b="1">
                <a:latin typeface="Calibri Light" panose="020F0302020204030204" pitchFamily="34" charset="0"/>
                <a:ea typeface="Calibri Light" panose="020F0302020204030204" pitchFamily="34" charset="0"/>
                <a:cs typeface="Calibri Light" panose="020F0302020204030204" pitchFamily="34" charset="0"/>
              </a:rPr>
              <a:t>DURATA:</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14 giorni/13 notti</a:t>
            </a:r>
            <a:br>
              <a:rPr lang="it-IT" sz="2400" b="1">
                <a:latin typeface="Calibri Light" panose="020F0302020204030204" pitchFamily="34" charset="0"/>
                <a:ea typeface="Calibri Light" panose="020F0302020204030204" pitchFamily="34" charset="0"/>
                <a:cs typeface="Calibri Light" panose="020F0302020204030204" pitchFamily="34" charset="0"/>
              </a:rPr>
            </a:br>
            <a:endParaRPr lang="it-IT" sz="240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a:solidFill>
                  <a:schemeClr val="accent2"/>
                </a:solidFill>
              </a:rPr>
              <a:t>.</a:t>
            </a:r>
          </a:p>
        </p:txBody>
      </p:sp>
      <p:pic>
        <p:nvPicPr>
          <p:cNvPr id="2" name="Immagine 1">
            <a:extLst>
              <a:ext uri="{FF2B5EF4-FFF2-40B4-BE49-F238E27FC236}">
                <a16:creationId xmlns:a16="http://schemas.microsoft.com/office/drawing/2014/main" id="{0C7836C0-AB09-B1A9-D440-CF1210DA5F50}"/>
              </a:ext>
            </a:extLst>
          </p:cNvPr>
          <p:cNvPicPr>
            <a:picLocks noChangeAspect="1"/>
          </p:cNvPicPr>
          <p:nvPr/>
        </p:nvPicPr>
        <p:blipFill>
          <a:blip r:embed="rId2"/>
          <a:stretch>
            <a:fillRect/>
          </a:stretch>
        </p:blipFill>
        <p:spPr>
          <a:xfrm>
            <a:off x="5977357" y="1157757"/>
            <a:ext cx="5002230" cy="344374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707922" y="974445"/>
            <a:ext cx="4454013" cy="3751744"/>
          </a:xfrm>
        </p:spPr>
        <p:txBody>
          <a:bodyPr>
            <a:normAutofit fontScale="62500" lnSpcReduction="20000"/>
          </a:bodyPr>
          <a:lstStyle/>
          <a:p>
            <a:pPr marL="0" indent="0">
              <a:buNone/>
            </a:pPr>
            <a:r>
              <a:rPr lang="it-IT" sz="3800" u="sng">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a:latin typeface="Calibri" panose="020F0502020204030204" pitchFamily="34" charset="0"/>
                <a:ea typeface="Calibri" panose="020F0502020204030204" pitchFamily="34" charset="0"/>
                <a:cs typeface="Calibri" panose="020F0502020204030204" pitchFamily="34" charset="0"/>
              </a:rPr>
            </a:br>
            <a:endParaRPr lang="it-IT" sz="3800" u="sng">
              <a:latin typeface="Calibri" panose="020F0502020204030204" pitchFamily="34" charset="0"/>
              <a:ea typeface="Calibri" panose="020F0502020204030204" pitchFamily="34" charset="0"/>
              <a:cs typeface="Calibri" panose="020F0502020204030204" pitchFamily="34" charset="0"/>
            </a:endParaRPr>
          </a:p>
          <a:p>
            <a:r>
              <a:rPr lang="it-IT" sz="32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sistemazione di questa vacanza studio in America prevede </a:t>
            </a:r>
            <a:r>
              <a:rPr lang="it-IT" sz="32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suite triple dotate di bagno privato </a:t>
            </a:r>
            <a:r>
              <a:rPr lang="it-IT" sz="32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e aria condizionata, in hotel, con servizio di navetta privata per la tratta hotel/scuola/hotel.</a:t>
            </a:r>
            <a:endParaRPr lang="it-IT" sz="3200">
              <a:latin typeface="Calibri Light" panose="020F0302020204030204" pitchFamily="34" charset="0"/>
              <a:ea typeface="Calibri Light" panose="020F0302020204030204" pitchFamily="34" charset="0"/>
              <a:cs typeface="Calibri Light" panose="020F0302020204030204" pitchFamily="34" charset="0"/>
            </a:endParaRPr>
          </a:p>
          <a:p>
            <a:r>
              <a:rPr lang="it-IT" sz="32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Pensione completa da lunedì a venerdì.</a:t>
            </a:r>
            <a:br>
              <a:rPr lang="it-IT" sz="32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br>
            <a:r>
              <a:rPr lang="it-IT" sz="32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Sabato e domenica è prevista la mezza pensione, con pranzo libero</a:t>
            </a:r>
            <a:r>
              <a:rPr lang="it-IT" sz="32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t>
            </a:r>
            <a:br>
              <a:rPr lang="it-IT" sz="3200">
                <a:latin typeface="Calibri Light" panose="020F0302020204030204" pitchFamily="34" charset="0"/>
                <a:ea typeface="Calibri Light" panose="020F0302020204030204" pitchFamily="34" charset="0"/>
                <a:cs typeface="Calibri Light" panose="020F0302020204030204" pitchFamily="34" charset="0"/>
              </a:rPr>
            </a:br>
            <a:r>
              <a:rPr lang="it-IT" sz="32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Alcune cene saranno previste fuori dal college.</a:t>
            </a:r>
            <a:endParaRPr lang="it-IT" sz="320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026" name="Picture 2" descr="soggiorno studio usa florida">
            <a:extLst>
              <a:ext uri="{FF2B5EF4-FFF2-40B4-BE49-F238E27FC236}">
                <a16:creationId xmlns:a16="http://schemas.microsoft.com/office/drawing/2014/main" id="{27951B81-97C6-2FAA-0C8E-465204D9A5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1861" y="832174"/>
            <a:ext cx="5933260" cy="39726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fontScale="92500" lnSpcReduction="10000"/>
          </a:bodyPr>
          <a:lstStyle/>
          <a:p>
            <a:pPr marL="0" indent="0">
              <a:buNone/>
            </a:pPr>
            <a:r>
              <a:rPr lang="it-IT" sz="2400" u="sng">
                <a:latin typeface="Calibri" panose="020F0502020204030204" pitchFamily="34" charset="0"/>
                <a:ea typeface="Calibri" panose="020F0502020204030204" pitchFamily="34" charset="0"/>
                <a:cs typeface="Calibri" panose="020F0502020204030204" pitchFamily="34" charset="0"/>
              </a:rPr>
              <a:t>DIDATTICA:</a:t>
            </a:r>
            <a:br>
              <a:rPr lang="it-IT" sz="2400" u="sng">
                <a:latin typeface="Calibri" panose="020F0502020204030204" pitchFamily="34" charset="0"/>
                <a:ea typeface="Calibri" panose="020F0502020204030204" pitchFamily="34" charset="0"/>
                <a:cs typeface="Calibri" panose="020F0502020204030204" pitchFamily="34" charset="0"/>
              </a:rPr>
            </a:br>
            <a:endParaRPr lang="it-IT" sz="2400" u="sng">
              <a:latin typeface="Calibri" panose="020F0502020204030204" pitchFamily="34" charset="0"/>
              <a:ea typeface="Calibri" panose="020F0502020204030204" pitchFamily="34" charset="0"/>
              <a:cs typeface="Calibri" panose="020F0502020204030204" pitchFamily="34" charset="0"/>
            </a:endParaRPr>
          </a:p>
          <a:p>
            <a:r>
              <a:rPr lang="it-IT">
                <a:latin typeface="Calibri Light" panose="020F0302020204030204" pitchFamily="34" charset="0"/>
                <a:ea typeface="Calibri Light" panose="020F0302020204030204" pitchFamily="34" charset="0"/>
                <a:cs typeface="Calibri Light" panose="020F0302020204030204" pitchFamily="34" charset="0"/>
              </a:rPr>
              <a:t>SCUOLA: TLA</a:t>
            </a:r>
          </a:p>
          <a:p>
            <a:r>
              <a:rPr lang="it-IT">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a:latin typeface="Calibri Light" panose="020F0302020204030204" pitchFamily="34" charset="0"/>
                <a:ea typeface="Calibri Light" panose="020F0302020204030204" pitchFamily="34" charset="0"/>
                <a:cs typeface="Calibri Light" panose="020F0302020204030204" pitchFamily="34" charset="0"/>
              </a:rPr>
              <a:t>CORSO GENERAL:</a:t>
            </a: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per i livelli A1 e A2</a:t>
            </a:r>
          </a:p>
          <a:p>
            <a:r>
              <a:rPr lang="it-IT">
                <a:latin typeface="Calibri Light" panose="020F0302020204030204" pitchFamily="34" charset="0"/>
                <a:ea typeface="Calibri Light" panose="020F0302020204030204" pitchFamily="34" charset="0"/>
                <a:cs typeface="Calibri Light" panose="020F0302020204030204" pitchFamily="34" charset="0"/>
              </a:rPr>
              <a:t>CORSO WORLD OF WORK:</a:t>
            </a: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per i livelli dal B1 al C2</a:t>
            </a:r>
          </a:p>
          <a:p>
            <a:pPr marL="0" indent="0">
              <a:buNone/>
            </a:pPr>
            <a:br>
              <a:rPr lang="it-IT">
                <a:latin typeface="Calibri Light" panose="020F0302020204030204" pitchFamily="34" charset="0"/>
                <a:ea typeface="Calibri Light" panose="020F0302020204030204" pitchFamily="34" charset="0"/>
                <a:cs typeface="Calibri Light" panose="020F0302020204030204" pitchFamily="34" charset="0"/>
              </a:rPr>
            </a:b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a:p>
        </p:txBody>
      </p:sp>
      <p:pic>
        <p:nvPicPr>
          <p:cNvPr id="7" name="Immagine 6">
            <a:extLst>
              <a:ext uri="{FF2B5EF4-FFF2-40B4-BE49-F238E27FC236}">
                <a16:creationId xmlns:a16="http://schemas.microsoft.com/office/drawing/2014/main" id="{9D33D72C-22C5-24C8-7C50-5B831C3AA449}"/>
              </a:ext>
            </a:extLst>
          </p:cNvPr>
          <p:cNvPicPr>
            <a:picLocks noChangeAspect="1"/>
          </p:cNvPicPr>
          <p:nvPr/>
        </p:nvPicPr>
        <p:blipFill>
          <a:blip r:embed="rId2"/>
          <a:stretch>
            <a:fillRect/>
          </a:stretch>
        </p:blipFill>
        <p:spPr>
          <a:xfrm>
            <a:off x="5653324" y="806246"/>
            <a:ext cx="6037231" cy="402560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59325" y="570271"/>
            <a:ext cx="5648185" cy="5083278"/>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r>
              <a:rPr kumimoji="0" lang="it-IT" b="0" i="0" u="none" strike="noStrike" kern="1200" cap="none" spc="0" normalizeH="0" baseline="0" noProof="0" dirty="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perché si esplorano nuove realtà, si visitano luoghi di interesse e s’impara moltissimo su storia, tradizioni e usi e costumi del posto.</a:t>
            </a: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2 gite di un’intera giornata a:</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Miami</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Kennedy Space Center</a:t>
            </a:r>
          </a:p>
          <a:p>
            <a:r>
              <a:rPr lang="it-IT" dirty="0">
                <a:latin typeface="Calibri Light" panose="020F0302020204030204" pitchFamily="34" charset="0"/>
                <a:ea typeface="Calibri Light" panose="020F0302020204030204" pitchFamily="34" charset="0"/>
                <a:cs typeface="Calibri Light" panose="020F0302020204030204" pitchFamily="34" charset="0"/>
              </a:rPr>
              <a:t>8 gite di mezza giornata</a:t>
            </a:r>
          </a:p>
          <a:p>
            <a:r>
              <a:rPr lang="it-IT">
                <a:latin typeface="Calibri Light" panose="020F0302020204030204" pitchFamily="34" charset="0"/>
                <a:ea typeface="Calibri Light" panose="020F0302020204030204" pitchFamily="34" charset="0"/>
                <a:cs typeface="Calibri Light" panose="020F0302020204030204" pitchFamily="34" charset="0"/>
              </a:rPr>
              <a:t>2 uscite serali</a:t>
            </a:r>
            <a:endParaRPr lang="it-IT"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66306" y="2530875"/>
            <a:ext cx="1433051" cy="1433051"/>
          </a:xfrm>
          <a:prstGeom prst="rect">
            <a:avLst/>
          </a:prstGeom>
        </p:spPr>
      </p:pic>
      <p:pic>
        <p:nvPicPr>
          <p:cNvPr id="3074" name="Picture 2">
            <a:extLst>
              <a:ext uri="{FF2B5EF4-FFF2-40B4-BE49-F238E27FC236}">
                <a16:creationId xmlns:a16="http://schemas.microsoft.com/office/drawing/2014/main" id="{B45B13C5-5EC3-B237-DDE7-220C862D04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4767" y="1144690"/>
            <a:ext cx="5365955" cy="3581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26DC31-189C-1F25-50AE-009925BDB303}"/>
              </a:ext>
            </a:extLst>
          </p:cNvPr>
          <p:cNvSpPr>
            <a:spLocks noGrp="1"/>
          </p:cNvSpPr>
          <p:nvPr>
            <p:ph idx="1"/>
          </p:nvPr>
        </p:nvSpPr>
        <p:spPr>
          <a:xfrm>
            <a:off x="447816" y="553282"/>
            <a:ext cx="3308107" cy="4697144"/>
          </a:xfrm>
        </p:spPr>
        <p:txBody>
          <a:bodyPr>
            <a:normAutofit fontScale="40000" lnSpcReduction="20000"/>
          </a:bodyPr>
          <a:lstStyle/>
          <a:p>
            <a:pPr marL="0" indent="0">
              <a:buNone/>
            </a:pPr>
            <a:r>
              <a:rPr lang="it-IT" sz="6000" u="sng">
                <a:latin typeface="Calibri" panose="020F0502020204030204" pitchFamily="34" charset="0"/>
                <a:ea typeface="Calibri" panose="020F0502020204030204" pitchFamily="34" charset="0"/>
                <a:cs typeface="Calibri" panose="020F0502020204030204" pitchFamily="34" charset="0"/>
              </a:rPr>
              <a:t>NASA SPACE KENNEDY CENTER:</a:t>
            </a:r>
            <a:br>
              <a:rPr lang="it-IT" sz="3200" u="sng">
                <a:latin typeface="Calibri" panose="020F0502020204030204" pitchFamily="34" charset="0"/>
                <a:ea typeface="Calibri" panose="020F0502020204030204" pitchFamily="34" charset="0"/>
                <a:cs typeface="Calibri" panose="020F0502020204030204" pitchFamily="34" charset="0"/>
              </a:rPr>
            </a:br>
            <a:endParaRPr lang="it-IT" sz="3200" u="sng">
              <a:latin typeface="Calibri" panose="020F0502020204030204" pitchFamily="34" charset="0"/>
              <a:ea typeface="Calibri" panose="020F0502020204030204" pitchFamily="34" charset="0"/>
              <a:cs typeface="Calibri" panose="020F0502020204030204" pitchFamily="34" charset="0"/>
            </a:endParaRPr>
          </a:p>
          <a:p>
            <a:r>
              <a:rPr lang="it-IT" sz="44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Il </a:t>
            </a:r>
            <a:r>
              <a:rPr lang="it-IT" sz="4400" b="1"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John F. Kennedy Space Center</a:t>
            </a:r>
            <a:r>
              <a:rPr lang="it-IT" sz="44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è la struttura per il lancio di </a:t>
            </a:r>
            <a:r>
              <a:rPr lang="it-IT" sz="44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2" tooltip="Veicolo spaziale"/>
              </a:rPr>
              <a:t>veicoli spaziali</a:t>
            </a:r>
            <a:r>
              <a:rPr lang="it-IT" sz="44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sz="44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3" tooltip="Spazioporto"/>
              </a:rPr>
              <a:t>spazioporto</a:t>
            </a:r>
            <a:r>
              <a:rPr lang="it-IT" sz="44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della </a:t>
            </a:r>
            <a:r>
              <a:rPr lang="it-IT" sz="44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4" tooltip="NASA"/>
              </a:rPr>
              <a:t>NASA</a:t>
            </a:r>
            <a:r>
              <a:rPr lang="it-IT" sz="44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e si trova a </a:t>
            </a:r>
            <a:r>
              <a:rPr lang="it-IT" sz="44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5" tooltip="Cape Canaveral"/>
              </a:rPr>
              <a:t>Cape Canaveral</a:t>
            </a:r>
            <a:r>
              <a:rPr lang="it-IT" sz="44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sull'isola Merritt in </a:t>
            </a:r>
            <a:r>
              <a:rPr lang="it-IT" sz="44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6" tooltip="Florida"/>
              </a:rPr>
              <a:t>Florida</a:t>
            </a:r>
            <a:r>
              <a:rPr lang="it-IT" sz="44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Cape Canaveral si chiamò, dal 1963 al 1973, </a:t>
            </a:r>
            <a:r>
              <a:rPr lang="it-IT" sz="4400" b="1"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Cape Kennedy</a:t>
            </a:r>
            <a:r>
              <a:rPr lang="it-IT" sz="44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nome con il quale è indicato nella storia del </a:t>
            </a:r>
            <a:r>
              <a:rPr lang="it-IT" sz="44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7" tooltip="Programma Apollo"/>
              </a:rPr>
              <a:t>Programma Apollo</a:t>
            </a:r>
            <a:r>
              <a:rPr lang="it-IT" sz="44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ovvero il programma spaziale che portò allo sbarco dei primi uomini sulla Luna.</a:t>
            </a:r>
            <a:endParaRPr lang="it-IT" sz="3400" u="sng">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098" name="Picture 2" descr="undefined">
            <a:extLst>
              <a:ext uri="{FF2B5EF4-FFF2-40B4-BE49-F238E27FC236}">
                <a16:creationId xmlns:a16="http://schemas.microsoft.com/office/drawing/2014/main" id="{8BEF3109-63B4-3AA2-A719-8380ECAA6AE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15782" y="773170"/>
            <a:ext cx="5240594" cy="41916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5556-603A-2775-6CF1-79A2B39E92C9}"/>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2A02A47-4BBA-9998-0335-41108747287F}"/>
              </a:ext>
            </a:extLst>
          </p:cNvPr>
          <p:cNvSpPr>
            <a:spLocks noGrp="1"/>
          </p:cNvSpPr>
          <p:nvPr>
            <p:ph idx="1"/>
          </p:nvPr>
        </p:nvSpPr>
        <p:spPr>
          <a:xfrm>
            <a:off x="782113" y="592611"/>
            <a:ext cx="3308107" cy="4697144"/>
          </a:xfrm>
        </p:spPr>
        <p:txBody>
          <a:bodyPr>
            <a:normAutofit fontScale="77500" lnSpcReduction="20000"/>
          </a:bodyPr>
          <a:lstStyle/>
          <a:p>
            <a:pPr marL="0" indent="0">
              <a:buNone/>
            </a:pPr>
            <a:r>
              <a:rPr lang="it-IT" sz="3600" u="sng">
                <a:latin typeface="Calibri" panose="020F0502020204030204" pitchFamily="34" charset="0"/>
                <a:ea typeface="Calibri" panose="020F0502020204030204" pitchFamily="34" charset="0"/>
                <a:cs typeface="Calibri" panose="020F0502020204030204" pitchFamily="34" charset="0"/>
              </a:rPr>
              <a:t>MIAMI:</a:t>
            </a:r>
            <a:br>
              <a:rPr lang="it-IT" sz="3200" u="sng">
                <a:latin typeface="Calibri" panose="020F0502020204030204" pitchFamily="34" charset="0"/>
                <a:ea typeface="Calibri" panose="020F0502020204030204" pitchFamily="34" charset="0"/>
                <a:cs typeface="Calibri" panose="020F0502020204030204" pitchFamily="34" charset="0"/>
              </a:rPr>
            </a:br>
            <a:endParaRPr lang="it-IT" sz="3200" u="sng">
              <a:latin typeface="Calibri" panose="020F0502020204030204" pitchFamily="34" charset="0"/>
              <a:ea typeface="Calibri" panose="020F0502020204030204" pitchFamily="34" charset="0"/>
              <a:cs typeface="Calibri" panose="020F0502020204030204" pitchFamily="34" charset="0"/>
            </a:endParaRPr>
          </a:p>
          <a:p>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Miami è situata sulla costa dello Stato della </a:t>
            </a:r>
            <a:r>
              <a:rPr lang="it-IT" sz="2900" b="0" i="0" u="none" strike="noStrike">
                <a:effectLst/>
                <a:latin typeface="Calibri Light" panose="020F0302020204030204" pitchFamily="34" charset="0"/>
                <a:ea typeface="Calibri Light" panose="020F0302020204030204" pitchFamily="34" charset="0"/>
                <a:cs typeface="Calibri Light" panose="020F0302020204030204" pitchFamily="34" charset="0"/>
                <a:hlinkClick r:id="rId2" tooltip="Florida"/>
              </a:rPr>
              <a:t>Florida</a:t>
            </a:r>
            <a:r>
              <a:rPr lang="it-IT" sz="2900" b="0" i="0" u="none" strike="noStrike">
                <a:effectLst/>
                <a:latin typeface="Calibri Light" panose="020F0302020204030204" pitchFamily="34" charset="0"/>
                <a:ea typeface="Calibri Light" panose="020F0302020204030204" pitchFamily="34" charset="0"/>
                <a:cs typeface="Calibri Light" panose="020F0302020204030204" pitchFamily="34" charset="0"/>
              </a:rPr>
              <a:t> ed è </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una delle meno estese tra le principali città degli Stati Uniti. Gli activity leaders vi accompagneranno alla scoperta di questa città dove vi fermerete per una cena all</a:t>
            </a:r>
            <a:r>
              <a:rPr lang="it-IT" sz="2900">
                <a:solidFill>
                  <a:srgbClr val="202122"/>
                </a:solidFill>
                <a:latin typeface="Calibri Light" panose="020F0302020204030204" pitchFamily="34" charset="0"/>
                <a:ea typeface="Calibri Light" panose="020F0302020204030204" pitchFamily="34" charset="0"/>
                <a:cs typeface="Calibri Light" panose="020F0302020204030204" pitchFamily="34" charset="0"/>
              </a:rPr>
              <a:t>’Hard Rock Cafè.</a:t>
            </a:r>
            <a:endParaRPr lang="it-IT" sz="2900" u="sng">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6" descr="Miami Hotel Market | Downtown Miami Hotel Development">
            <a:extLst>
              <a:ext uri="{FF2B5EF4-FFF2-40B4-BE49-F238E27FC236}">
                <a16:creationId xmlns:a16="http://schemas.microsoft.com/office/drawing/2014/main" id="{B8BB9496-6BEB-93CD-9F7D-BB1B96EEE0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2489" y="1080934"/>
            <a:ext cx="5705476" cy="3537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4784618"/>
      </p:ext>
    </p:extLst>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0</TotalTime>
  <Words>1056</Words>
  <Application>Microsoft Office PowerPoint</Application>
  <PresentationFormat>Widescreen</PresentationFormat>
  <Paragraphs>74</Paragraphs>
  <Slides>14</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14</vt:i4>
      </vt:variant>
    </vt:vector>
  </HeadingPairs>
  <TitlesOfParts>
    <vt:vector size="21" baseType="lpstr">
      <vt:lpstr>Calibri</vt:lpstr>
      <vt:lpstr>Calibri Light</vt:lpstr>
      <vt:lpstr>Cavolini</vt:lpstr>
      <vt:lpstr>Gill Sans MT</vt:lpstr>
      <vt:lpstr>Nirmala UI</vt:lpstr>
      <vt:lpstr>Wingdings 2</vt:lpstr>
      <vt:lpstr>Dividendi</vt:lpstr>
      <vt:lpstr>Presentazione standard di PowerPoint</vt:lpstr>
      <vt:lpstr>FORT LAUDERDALE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Fort lauderdale</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Silvia Ferrari</cp:lastModifiedBy>
  <cp:revision>1</cp:revision>
  <dcterms:modified xsi:type="dcterms:W3CDTF">2024-12-03T09:21:25Z</dcterms:modified>
</cp:coreProperties>
</file>