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6" r:id="rId1"/>
  </p:sldMasterIdLst>
  <p:notesMasterIdLst>
    <p:notesMasterId r:id="rId16"/>
  </p:notesMasterIdLst>
  <p:sldIdLst>
    <p:sldId id="295" r:id="rId2"/>
    <p:sldId id="291" r:id="rId3"/>
    <p:sldId id="258" r:id="rId4"/>
    <p:sldId id="257" r:id="rId5"/>
    <p:sldId id="260" r:id="rId6"/>
    <p:sldId id="259" r:id="rId7"/>
    <p:sldId id="269" r:id="rId8"/>
    <p:sldId id="292" r:id="rId9"/>
    <p:sldId id="293" r:id="rId10"/>
    <p:sldId id="294" r:id="rId11"/>
    <p:sldId id="309" r:id="rId12"/>
    <p:sldId id="310" r:id="rId13"/>
    <p:sldId id="311" r:id="rId14"/>
    <p:sldId id="27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nuela Marca" userId="b9e67590-a423-466d-821f-072eaf8759cc" providerId="ADAL" clId="{A2DB0ED5-CA7F-47A1-A8BF-D4DD98FFB4E8}"/>
    <pc:docChg chg="undo custSel delSld modSld">
      <pc:chgData name="Emanuela Marca" userId="b9e67590-a423-466d-821f-072eaf8759cc" providerId="ADAL" clId="{A2DB0ED5-CA7F-47A1-A8BF-D4DD98FFB4E8}" dt="2024-11-11T11:08:26.649" v="870" actId="478"/>
      <pc:docMkLst>
        <pc:docMk/>
      </pc:docMkLst>
      <pc:sldChg chg="addSp delSp modSp mod">
        <pc:chgData name="Emanuela Marca" userId="b9e67590-a423-466d-821f-072eaf8759cc" providerId="ADAL" clId="{A2DB0ED5-CA7F-47A1-A8BF-D4DD98FFB4E8}" dt="2024-11-11T09:48:19.396" v="144" actId="478"/>
        <pc:sldMkLst>
          <pc:docMk/>
          <pc:sldMk cId="0" sldId="257"/>
        </pc:sldMkLst>
        <pc:spChg chg="add del">
          <ac:chgData name="Emanuela Marca" userId="b9e67590-a423-466d-821f-072eaf8759cc" providerId="ADAL" clId="{A2DB0ED5-CA7F-47A1-A8BF-D4DD98FFB4E8}" dt="2024-11-11T09:48:19.396" v="144" actId="478"/>
          <ac:spMkLst>
            <pc:docMk/>
            <pc:sldMk cId="0" sldId="257"/>
            <ac:spMk id="4" creationId="{4B53698A-0CD3-C634-FAED-351C3B6DDC68}"/>
          </ac:spMkLst>
        </pc:spChg>
        <pc:spChg chg="mod">
          <ac:chgData name="Emanuela Marca" userId="b9e67590-a423-466d-821f-072eaf8759cc" providerId="ADAL" clId="{A2DB0ED5-CA7F-47A1-A8BF-D4DD98FFB4E8}" dt="2024-11-11T09:47:44.305" v="135" actId="20577"/>
          <ac:spMkLst>
            <pc:docMk/>
            <pc:sldMk cId="0" sldId="257"/>
            <ac:spMk id="5" creationId="{8257BA7E-D798-1EA3-CDC0-6F9DECED0355}"/>
          </ac:spMkLst>
        </pc:spChg>
        <pc:picChg chg="add mod">
          <ac:chgData name="Emanuela Marca" userId="b9e67590-a423-466d-821f-072eaf8759cc" providerId="ADAL" clId="{A2DB0ED5-CA7F-47A1-A8BF-D4DD98FFB4E8}" dt="2024-11-11T09:48:13.254" v="142" actId="1076"/>
          <ac:picMkLst>
            <pc:docMk/>
            <pc:sldMk cId="0" sldId="257"/>
            <ac:picMk id="3" creationId="{72E8BC36-F18C-ACCA-4015-B509731B4B53}"/>
          </ac:picMkLst>
        </pc:picChg>
      </pc:sldChg>
      <pc:sldChg chg="addSp delSp modSp mod">
        <pc:chgData name="Emanuela Marca" userId="b9e67590-a423-466d-821f-072eaf8759cc" providerId="ADAL" clId="{A2DB0ED5-CA7F-47A1-A8BF-D4DD98FFB4E8}" dt="2024-11-11T09:46:53.176" v="95" actId="688"/>
        <pc:sldMkLst>
          <pc:docMk/>
          <pc:sldMk cId="0" sldId="258"/>
        </pc:sldMkLst>
        <pc:spChg chg="mod">
          <ac:chgData name="Emanuela Marca" userId="b9e67590-a423-466d-821f-072eaf8759cc" providerId="ADAL" clId="{A2DB0ED5-CA7F-47A1-A8BF-D4DD98FFB4E8}" dt="2024-11-11T09:46:17.041" v="82" actId="255"/>
          <ac:spMkLst>
            <pc:docMk/>
            <pc:sldMk cId="0" sldId="258"/>
            <ac:spMk id="6" creationId="{63728FF8-8F52-C469-69A2-31CCF1958CE4}"/>
          </ac:spMkLst>
        </pc:spChg>
        <pc:spChg chg="mod ord">
          <ac:chgData name="Emanuela Marca" userId="b9e67590-a423-466d-821f-072eaf8759cc" providerId="ADAL" clId="{A2DB0ED5-CA7F-47A1-A8BF-D4DD98FFB4E8}" dt="2024-11-11T09:46:53.176" v="95" actId="688"/>
          <ac:spMkLst>
            <pc:docMk/>
            <pc:sldMk cId="0" sldId="258"/>
            <ac:spMk id="8" creationId="{06BC9EAC-1337-466E-8E4C-46EB3D5151A9}"/>
          </ac:spMkLst>
        </pc:spChg>
        <pc:picChg chg="add mod">
          <ac:chgData name="Emanuela Marca" userId="b9e67590-a423-466d-821f-072eaf8759cc" providerId="ADAL" clId="{A2DB0ED5-CA7F-47A1-A8BF-D4DD98FFB4E8}" dt="2024-11-11T09:46:39.127" v="87" actId="1076"/>
          <ac:picMkLst>
            <pc:docMk/>
            <pc:sldMk cId="0" sldId="258"/>
            <ac:picMk id="3" creationId="{80A2A272-DD02-AEEB-140C-F22649DA1766}"/>
          </ac:picMkLst>
        </pc:picChg>
      </pc:sldChg>
      <pc:sldChg chg="addSp delSp modSp mod">
        <pc:chgData name="Emanuela Marca" userId="b9e67590-a423-466d-821f-072eaf8759cc" providerId="ADAL" clId="{A2DB0ED5-CA7F-47A1-A8BF-D4DD98FFB4E8}" dt="2024-11-11T11:08:26.649" v="870" actId="478"/>
        <pc:sldMkLst>
          <pc:docMk/>
          <pc:sldMk cId="0" sldId="259"/>
        </pc:sldMkLst>
        <pc:spChg chg="mod">
          <ac:chgData name="Emanuela Marca" userId="b9e67590-a423-466d-821f-072eaf8759cc" providerId="ADAL" clId="{A2DB0ED5-CA7F-47A1-A8BF-D4DD98FFB4E8}" dt="2024-11-11T10:54:18.338" v="869" actId="27636"/>
          <ac:spMkLst>
            <pc:docMk/>
            <pc:sldMk cId="0" sldId="259"/>
            <ac:spMk id="3" creationId="{917EE069-9A50-7085-806F-3F083F4B0A91}"/>
          </ac:spMkLst>
        </pc:spChg>
        <pc:picChg chg="add mod">
          <ac:chgData name="Emanuela Marca" userId="b9e67590-a423-466d-821f-072eaf8759cc" providerId="ADAL" clId="{A2DB0ED5-CA7F-47A1-A8BF-D4DD98FFB4E8}" dt="2024-11-11T09:52:16.202" v="214" actId="1076"/>
          <ac:picMkLst>
            <pc:docMk/>
            <pc:sldMk cId="0" sldId="259"/>
            <ac:picMk id="2" creationId="{54910B58-2259-AE0A-DEB5-5E98B26D0506}"/>
          </ac:picMkLst>
        </pc:picChg>
      </pc:sldChg>
      <pc:sldChg chg="addSp delSp modSp mod">
        <pc:chgData name="Emanuela Marca" userId="b9e67590-a423-466d-821f-072eaf8759cc" providerId="ADAL" clId="{A2DB0ED5-CA7F-47A1-A8BF-D4DD98FFB4E8}" dt="2024-11-11T10:49:11.184" v="865" actId="20577"/>
        <pc:sldMkLst>
          <pc:docMk/>
          <pc:sldMk cId="0" sldId="260"/>
        </pc:sldMkLst>
        <pc:spChg chg="mod">
          <ac:chgData name="Emanuela Marca" userId="b9e67590-a423-466d-821f-072eaf8759cc" providerId="ADAL" clId="{A2DB0ED5-CA7F-47A1-A8BF-D4DD98FFB4E8}" dt="2024-11-11T10:49:11.184" v="865" actId="20577"/>
          <ac:spMkLst>
            <pc:docMk/>
            <pc:sldMk cId="0" sldId="260"/>
            <ac:spMk id="3" creationId="{1DD07556-D093-0907-B75A-68B05D2DDA59}"/>
          </ac:spMkLst>
        </pc:spChg>
        <pc:picChg chg="add mod">
          <ac:chgData name="Emanuela Marca" userId="b9e67590-a423-466d-821f-072eaf8759cc" providerId="ADAL" clId="{A2DB0ED5-CA7F-47A1-A8BF-D4DD98FFB4E8}" dt="2024-11-11T09:51:17.675" v="208" actId="1076"/>
          <ac:picMkLst>
            <pc:docMk/>
            <pc:sldMk cId="0" sldId="260"/>
            <ac:picMk id="2" creationId="{0B25AA25-A646-8E9B-60C1-37EB4CD22403}"/>
          </ac:picMkLst>
        </pc:picChg>
      </pc:sldChg>
      <pc:sldChg chg="del">
        <pc:chgData name="Emanuela Marca" userId="b9e67590-a423-466d-821f-072eaf8759cc" providerId="ADAL" clId="{A2DB0ED5-CA7F-47A1-A8BF-D4DD98FFB4E8}" dt="2024-11-11T10:20:00.716" v="442" actId="47"/>
        <pc:sldMkLst>
          <pc:docMk/>
          <pc:sldMk cId="0" sldId="268"/>
        </pc:sldMkLst>
      </pc:sldChg>
      <pc:sldChg chg="addSp delSp modSp mod">
        <pc:chgData name="Emanuela Marca" userId="b9e67590-a423-466d-821f-072eaf8759cc" providerId="ADAL" clId="{A2DB0ED5-CA7F-47A1-A8BF-D4DD98FFB4E8}" dt="2024-11-11T10:19:45.030" v="428" actId="1076"/>
        <pc:sldMkLst>
          <pc:docMk/>
          <pc:sldMk cId="816130011" sldId="269"/>
        </pc:sldMkLst>
        <pc:spChg chg="mod">
          <ac:chgData name="Emanuela Marca" userId="b9e67590-a423-466d-821f-072eaf8759cc" providerId="ADAL" clId="{A2DB0ED5-CA7F-47A1-A8BF-D4DD98FFB4E8}" dt="2024-11-11T10:19:02.406" v="423" actId="20577"/>
          <ac:spMkLst>
            <pc:docMk/>
            <pc:sldMk cId="816130011" sldId="269"/>
            <ac:spMk id="5" creationId="{C79341AF-326D-9C84-18FB-F01EF0DCCA21}"/>
          </ac:spMkLst>
        </pc:spChg>
        <pc:picChg chg="add mod">
          <ac:chgData name="Emanuela Marca" userId="b9e67590-a423-466d-821f-072eaf8759cc" providerId="ADAL" clId="{A2DB0ED5-CA7F-47A1-A8BF-D4DD98FFB4E8}" dt="2024-11-11T10:19:45.030" v="428" actId="1076"/>
          <ac:picMkLst>
            <pc:docMk/>
            <pc:sldMk cId="816130011" sldId="269"/>
            <ac:picMk id="2" creationId="{A0F7D45B-A2C0-EA28-CAAE-72C43AB299CF}"/>
          </ac:picMkLst>
        </pc:picChg>
        <pc:picChg chg="mod">
          <ac:chgData name="Emanuela Marca" userId="b9e67590-a423-466d-821f-072eaf8759cc" providerId="ADAL" clId="{A2DB0ED5-CA7F-47A1-A8BF-D4DD98FFB4E8}" dt="2024-11-11T10:19:08.048" v="425" actId="1076"/>
          <ac:picMkLst>
            <pc:docMk/>
            <pc:sldMk cId="816130011" sldId="269"/>
            <ac:picMk id="8" creationId="{11C9D26E-0749-5C89-91D0-0831C702A6FD}"/>
          </ac:picMkLst>
        </pc:picChg>
      </pc:sldChg>
      <pc:sldChg chg="del">
        <pc:chgData name="Emanuela Marca" userId="b9e67590-a423-466d-821f-072eaf8759cc" providerId="ADAL" clId="{A2DB0ED5-CA7F-47A1-A8BF-D4DD98FFB4E8}" dt="2024-11-11T10:34:52.074" v="780" actId="47"/>
        <pc:sldMkLst>
          <pc:docMk/>
          <pc:sldMk cId="0" sldId="285"/>
        </pc:sldMkLst>
      </pc:sldChg>
      <pc:sldChg chg="addSp delSp modSp mod">
        <pc:chgData name="Emanuela Marca" userId="b9e67590-a423-466d-821f-072eaf8759cc" providerId="ADAL" clId="{A2DB0ED5-CA7F-47A1-A8BF-D4DD98FFB4E8}" dt="2024-11-11T09:45:06.458" v="66" actId="1076"/>
        <pc:sldMkLst>
          <pc:docMk/>
          <pc:sldMk cId="557908453" sldId="291"/>
        </pc:sldMkLst>
        <pc:spChg chg="mod">
          <ac:chgData name="Emanuela Marca" userId="b9e67590-a423-466d-821f-072eaf8759cc" providerId="ADAL" clId="{A2DB0ED5-CA7F-47A1-A8BF-D4DD98FFB4E8}" dt="2024-11-11T09:42:32.998" v="36" actId="20577"/>
          <ac:spMkLst>
            <pc:docMk/>
            <pc:sldMk cId="557908453" sldId="291"/>
            <ac:spMk id="2" creationId="{76A3A5C0-0C5A-2036-4CF2-FECF5633B883}"/>
          </ac:spMkLst>
        </pc:spChg>
        <pc:spChg chg="mod">
          <ac:chgData name="Emanuela Marca" userId="b9e67590-a423-466d-821f-072eaf8759cc" providerId="ADAL" clId="{A2DB0ED5-CA7F-47A1-A8BF-D4DD98FFB4E8}" dt="2024-11-11T09:44:28.948" v="62" actId="1076"/>
          <ac:spMkLst>
            <pc:docMk/>
            <pc:sldMk cId="557908453" sldId="291"/>
            <ac:spMk id="3" creationId="{52C0346C-90D5-FA15-A87B-1FDE189C6499}"/>
          </ac:spMkLst>
        </pc:spChg>
        <pc:picChg chg="add mod">
          <ac:chgData name="Emanuela Marca" userId="b9e67590-a423-466d-821f-072eaf8759cc" providerId="ADAL" clId="{A2DB0ED5-CA7F-47A1-A8BF-D4DD98FFB4E8}" dt="2024-11-11T09:45:06.458" v="66" actId="1076"/>
          <ac:picMkLst>
            <pc:docMk/>
            <pc:sldMk cId="557908453" sldId="291"/>
            <ac:picMk id="5" creationId="{05BBD926-CBF0-1F56-E292-F7A135986979}"/>
          </ac:picMkLst>
        </pc:picChg>
      </pc:sldChg>
      <pc:sldChg chg="addSp delSp modSp mod">
        <pc:chgData name="Emanuela Marca" userId="b9e67590-a423-466d-821f-072eaf8759cc" providerId="ADAL" clId="{A2DB0ED5-CA7F-47A1-A8BF-D4DD98FFB4E8}" dt="2024-11-11T10:28:23.239" v="602" actId="1076"/>
        <pc:sldMkLst>
          <pc:docMk/>
          <pc:sldMk cId="4046339978" sldId="292"/>
        </pc:sldMkLst>
        <pc:spChg chg="mod">
          <ac:chgData name="Emanuela Marca" userId="b9e67590-a423-466d-821f-072eaf8759cc" providerId="ADAL" clId="{A2DB0ED5-CA7F-47A1-A8BF-D4DD98FFB4E8}" dt="2024-11-11T10:27:59.991" v="598" actId="255"/>
          <ac:spMkLst>
            <pc:docMk/>
            <pc:sldMk cId="4046339978" sldId="292"/>
            <ac:spMk id="3" creationId="{88C82C91-B894-2A1B-9F39-98757058FAC3}"/>
          </ac:spMkLst>
        </pc:spChg>
        <pc:picChg chg="add mod">
          <ac:chgData name="Emanuela Marca" userId="b9e67590-a423-466d-821f-072eaf8759cc" providerId="ADAL" clId="{A2DB0ED5-CA7F-47A1-A8BF-D4DD98FFB4E8}" dt="2024-11-11T10:28:23.239" v="602" actId="1076"/>
          <ac:picMkLst>
            <pc:docMk/>
            <pc:sldMk cId="4046339978" sldId="292"/>
            <ac:picMk id="1026" creationId="{18ED74C0-7E6E-90CC-5426-587ABA9443B4}"/>
          </ac:picMkLst>
        </pc:picChg>
      </pc:sldChg>
      <pc:sldChg chg="addSp delSp modSp mod">
        <pc:chgData name="Emanuela Marca" userId="b9e67590-a423-466d-821f-072eaf8759cc" providerId="ADAL" clId="{A2DB0ED5-CA7F-47A1-A8BF-D4DD98FFB4E8}" dt="2024-11-11T10:32:27.678" v="761" actId="1076"/>
        <pc:sldMkLst>
          <pc:docMk/>
          <pc:sldMk cId="2555646628" sldId="293"/>
        </pc:sldMkLst>
        <pc:spChg chg="mod">
          <ac:chgData name="Emanuela Marca" userId="b9e67590-a423-466d-821f-072eaf8759cc" providerId="ADAL" clId="{A2DB0ED5-CA7F-47A1-A8BF-D4DD98FFB4E8}" dt="2024-11-11T10:32:20.550" v="760" actId="27636"/>
          <ac:spMkLst>
            <pc:docMk/>
            <pc:sldMk cId="2555646628" sldId="293"/>
            <ac:spMk id="3" creationId="{308008F4-30FE-C203-5DB0-46B2ED51BBEB}"/>
          </ac:spMkLst>
        </pc:spChg>
        <pc:picChg chg="add mod">
          <ac:chgData name="Emanuela Marca" userId="b9e67590-a423-466d-821f-072eaf8759cc" providerId="ADAL" clId="{A2DB0ED5-CA7F-47A1-A8BF-D4DD98FFB4E8}" dt="2024-11-11T10:32:27.678" v="761" actId="1076"/>
          <ac:picMkLst>
            <pc:docMk/>
            <pc:sldMk cId="2555646628" sldId="293"/>
            <ac:picMk id="2050" creationId="{F1179F19-133E-CD70-2287-E01EB13EFF0B}"/>
          </ac:picMkLst>
        </pc:picChg>
      </pc:sldChg>
      <pc:sldChg chg="addSp delSp modSp mod">
        <pc:chgData name="Emanuela Marca" userId="b9e67590-a423-466d-821f-072eaf8759cc" providerId="ADAL" clId="{A2DB0ED5-CA7F-47A1-A8BF-D4DD98FFB4E8}" dt="2024-11-11T10:34:49.578" v="779" actId="1076"/>
        <pc:sldMkLst>
          <pc:docMk/>
          <pc:sldMk cId="1421323214" sldId="294"/>
        </pc:sldMkLst>
        <pc:spChg chg="mod">
          <ac:chgData name="Emanuela Marca" userId="b9e67590-a423-466d-821f-072eaf8759cc" providerId="ADAL" clId="{A2DB0ED5-CA7F-47A1-A8BF-D4DD98FFB4E8}" dt="2024-11-11T10:34:23.147" v="773" actId="20577"/>
          <ac:spMkLst>
            <pc:docMk/>
            <pc:sldMk cId="1421323214" sldId="294"/>
            <ac:spMk id="3" creationId="{B50E5738-ECBB-21CD-CEA0-1E936951D1B0}"/>
          </ac:spMkLst>
        </pc:spChg>
        <pc:picChg chg="add mod">
          <ac:chgData name="Emanuela Marca" userId="b9e67590-a423-466d-821f-072eaf8759cc" providerId="ADAL" clId="{A2DB0ED5-CA7F-47A1-A8BF-D4DD98FFB4E8}" dt="2024-11-11T10:34:47.400" v="778" actId="1076"/>
          <ac:picMkLst>
            <pc:docMk/>
            <pc:sldMk cId="1421323214" sldId="294"/>
            <ac:picMk id="2" creationId="{05E71561-510E-8D2B-45F3-CEEF039C86FC}"/>
          </ac:picMkLst>
        </pc:picChg>
        <pc:picChg chg="mod">
          <ac:chgData name="Emanuela Marca" userId="b9e67590-a423-466d-821f-072eaf8759cc" providerId="ADAL" clId="{A2DB0ED5-CA7F-47A1-A8BF-D4DD98FFB4E8}" dt="2024-11-11T10:34:49.578" v="779" actId="1076"/>
          <ac:picMkLst>
            <pc:docMk/>
            <pc:sldMk cId="1421323214" sldId="294"/>
            <ac:picMk id="13" creationId="{B6953648-D033-ACAA-9B01-25F2F4615C50}"/>
          </ac:picMkLst>
        </pc:picChg>
      </pc:sldChg>
      <pc:sldChg chg="del">
        <pc:chgData name="Emanuela Marca" userId="b9e67590-a423-466d-821f-072eaf8759cc" providerId="ADAL" clId="{A2DB0ED5-CA7F-47A1-A8BF-D4DD98FFB4E8}" dt="2024-11-11T09:42:18.356" v="0" actId="47"/>
        <pc:sldMkLst>
          <pc:docMk/>
          <pc:sldMk cId="2170943490" sldId="296"/>
        </pc:sldMkLst>
      </pc:sldChg>
      <pc:sldChg chg="addSp delSp modSp mod">
        <pc:chgData name="Emanuela Marca" userId="b9e67590-a423-466d-821f-072eaf8759cc" providerId="ADAL" clId="{A2DB0ED5-CA7F-47A1-A8BF-D4DD98FFB4E8}" dt="2024-11-11T10:35:46.183" v="843" actId="1076"/>
        <pc:sldMkLst>
          <pc:docMk/>
          <pc:sldMk cId="3614623119" sldId="309"/>
        </pc:sldMkLst>
        <pc:spChg chg="mod">
          <ac:chgData name="Emanuela Marca" userId="b9e67590-a423-466d-821f-072eaf8759cc" providerId="ADAL" clId="{A2DB0ED5-CA7F-47A1-A8BF-D4DD98FFB4E8}" dt="2024-11-11T10:34:58.389" v="793" actId="20577"/>
          <ac:spMkLst>
            <pc:docMk/>
            <pc:sldMk cId="3614623119" sldId="309"/>
            <ac:spMk id="2" creationId="{B06CEFCA-C1D1-FBFA-726C-B6EEF654F256}"/>
          </ac:spMkLst>
        </pc:spChg>
        <pc:graphicFrameChg chg="modGraphic">
          <ac:chgData name="Emanuela Marca" userId="b9e67590-a423-466d-821f-072eaf8759cc" providerId="ADAL" clId="{A2DB0ED5-CA7F-47A1-A8BF-D4DD98FFB4E8}" dt="2024-11-11T10:35:08.216" v="799" actId="20577"/>
          <ac:graphicFrameMkLst>
            <pc:docMk/>
            <pc:sldMk cId="3614623119" sldId="309"/>
            <ac:graphicFrameMk id="6" creationId="{2743FBB5-C912-FEF5-ED71-8F494C42AE4A}"/>
          </ac:graphicFrameMkLst>
        </pc:graphicFrameChg>
        <pc:graphicFrameChg chg="modGraphic">
          <ac:chgData name="Emanuela Marca" userId="b9e67590-a423-466d-821f-072eaf8759cc" providerId="ADAL" clId="{A2DB0ED5-CA7F-47A1-A8BF-D4DD98FFB4E8}" dt="2024-11-11T10:35:27.723" v="839" actId="20577"/>
          <ac:graphicFrameMkLst>
            <pc:docMk/>
            <pc:sldMk cId="3614623119" sldId="309"/>
            <ac:graphicFrameMk id="8" creationId="{59F48D27-4F51-EDDA-3283-6A7CE3048068}"/>
          </ac:graphicFrameMkLst>
        </pc:graphicFrameChg>
        <pc:graphicFrameChg chg="modGraphic">
          <ac:chgData name="Emanuela Marca" userId="b9e67590-a423-466d-821f-072eaf8759cc" providerId="ADAL" clId="{A2DB0ED5-CA7F-47A1-A8BF-D4DD98FFB4E8}" dt="2024-11-11T10:35:13.821" v="801" actId="20577"/>
          <ac:graphicFrameMkLst>
            <pc:docMk/>
            <pc:sldMk cId="3614623119" sldId="309"/>
            <ac:graphicFrameMk id="14" creationId="{E782A7E2-74AF-6AF2-8825-D6F9DE8359C1}"/>
          </ac:graphicFrameMkLst>
        </pc:graphicFrameChg>
        <pc:picChg chg="add mod">
          <ac:chgData name="Emanuela Marca" userId="b9e67590-a423-466d-821f-072eaf8759cc" providerId="ADAL" clId="{A2DB0ED5-CA7F-47A1-A8BF-D4DD98FFB4E8}" dt="2024-11-11T10:35:46.183" v="843" actId="1076"/>
          <ac:picMkLst>
            <pc:docMk/>
            <pc:sldMk cId="3614623119" sldId="309"/>
            <ac:picMk id="3" creationId="{D0367147-4C5D-4D17-8394-43580964998E}"/>
          </ac:picMkLst>
        </pc:picChg>
      </pc:sldChg>
      <pc:sldChg chg="addSp delSp modSp">
        <pc:chgData name="Emanuela Marca" userId="b9e67590-a423-466d-821f-072eaf8759cc" providerId="ADAL" clId="{A2DB0ED5-CA7F-47A1-A8BF-D4DD98FFB4E8}" dt="2024-11-11T10:36:18.687" v="849" actId="1076"/>
        <pc:sldMkLst>
          <pc:docMk/>
          <pc:sldMk cId="2806121081" sldId="310"/>
        </pc:sldMkLst>
        <pc:picChg chg="add mod">
          <ac:chgData name="Emanuela Marca" userId="b9e67590-a423-466d-821f-072eaf8759cc" providerId="ADAL" clId="{A2DB0ED5-CA7F-47A1-A8BF-D4DD98FFB4E8}" dt="2024-11-11T10:36:18.687" v="849" actId="1076"/>
          <ac:picMkLst>
            <pc:docMk/>
            <pc:sldMk cId="2806121081" sldId="310"/>
            <ac:picMk id="3074" creationId="{538483FC-A6F1-2E33-D707-6DA16A7887CB}"/>
          </ac:picMkLst>
        </pc:picChg>
      </pc:sldChg>
      <pc:sldMasterChg chg="delSldLayout">
        <pc:chgData name="Emanuela Marca" userId="b9e67590-a423-466d-821f-072eaf8759cc" providerId="ADAL" clId="{A2DB0ED5-CA7F-47A1-A8BF-D4DD98FFB4E8}" dt="2024-11-11T10:34:52.074" v="780" actId="47"/>
        <pc:sldMasterMkLst>
          <pc:docMk/>
          <pc:sldMasterMk cId="2605455212" sldId="2147483676"/>
        </pc:sldMasterMkLst>
        <pc:sldLayoutChg chg="del">
          <pc:chgData name="Emanuela Marca" userId="b9e67590-a423-466d-821f-072eaf8759cc" providerId="ADAL" clId="{A2DB0ED5-CA7F-47A1-A8BF-D4DD98FFB4E8}" dt="2024-11-11T10:34:52.074" v="780" actId="47"/>
          <pc:sldLayoutMkLst>
            <pc:docMk/>
            <pc:sldMasterMk cId="2605455212" sldId="2147483676"/>
            <pc:sldLayoutMk cId="2526492435" sldId="2147483688"/>
          </pc:sldLayoutMkLst>
        </pc:sldLayoutChg>
      </pc:sldMasterChg>
    </pc:docChg>
  </pc:docChgLst>
  <pc:docChgLst>
    <pc:chgData name="Roberta Bergamini" userId="3e270734-cb93-4a46-b24f-a75119d70b27" providerId="ADAL" clId="{021FF1EC-2840-41B3-A4ED-D40CC5808E5E}"/>
    <pc:docChg chg="undo custSel delSld modSld">
      <pc:chgData name="Roberta Bergamini" userId="3e270734-cb93-4a46-b24f-a75119d70b27" providerId="ADAL" clId="{021FF1EC-2840-41B3-A4ED-D40CC5808E5E}" dt="2019-11-06T16:25:36.522" v="474" actId="20577"/>
      <pc:docMkLst>
        <pc:docMk/>
      </pc:docMkLst>
      <pc:sldChg chg="addSp delSp modSp addAnim delAnim modAnim">
        <pc:chgData name="Roberta Bergamini" userId="3e270734-cb93-4a46-b24f-a75119d70b27" providerId="ADAL" clId="{021FF1EC-2840-41B3-A4ED-D40CC5808E5E}" dt="2019-10-30T10:55:02.815" v="449"/>
        <pc:sldMkLst>
          <pc:docMk/>
          <pc:sldMk cId="0" sldId="256"/>
        </pc:sldMkLst>
      </pc:sldChg>
      <pc:sldChg chg="delSp modSp modAnim">
        <pc:chgData name="Roberta Bergamini" userId="3e270734-cb93-4a46-b24f-a75119d70b27" providerId="ADAL" clId="{021FF1EC-2840-41B3-A4ED-D40CC5808E5E}" dt="2019-11-06T16:25:36.522" v="474" actId="20577"/>
        <pc:sldMkLst>
          <pc:docMk/>
          <pc:sldMk cId="0" sldId="257"/>
        </pc:sldMkLst>
      </pc:sldChg>
      <pc:sldChg chg="modSp modAnim">
        <pc:chgData name="Roberta Bergamini" userId="3e270734-cb93-4a46-b24f-a75119d70b27" providerId="ADAL" clId="{021FF1EC-2840-41B3-A4ED-D40CC5808E5E}" dt="2019-10-30T10:55:13.391" v="451"/>
        <pc:sldMkLst>
          <pc:docMk/>
          <pc:sldMk cId="0" sldId="258"/>
        </pc:sldMkLst>
      </pc:sldChg>
      <pc:sldChg chg="addSp delSp modSp delAnim modAnim">
        <pc:chgData name="Roberta Bergamini" userId="3e270734-cb93-4a46-b24f-a75119d70b27" providerId="ADAL" clId="{021FF1EC-2840-41B3-A4ED-D40CC5808E5E}" dt="2019-10-30T10:55:17.967" v="452"/>
        <pc:sldMkLst>
          <pc:docMk/>
          <pc:sldMk cId="0" sldId="259"/>
        </pc:sldMkLst>
      </pc:sldChg>
      <pc:sldChg chg="modSp modAnim">
        <pc:chgData name="Roberta Bergamini" userId="3e270734-cb93-4a46-b24f-a75119d70b27" providerId="ADAL" clId="{021FF1EC-2840-41B3-A4ED-D40CC5808E5E}" dt="2019-10-30T10:55:24.900" v="453"/>
        <pc:sldMkLst>
          <pc:docMk/>
          <pc:sldMk cId="0" sldId="260"/>
        </pc:sldMkLst>
      </pc:sldChg>
      <pc:sldChg chg="addSp delSp modSp delAnim modAnim">
        <pc:chgData name="Roberta Bergamini" userId="3e270734-cb93-4a46-b24f-a75119d70b27" providerId="ADAL" clId="{021FF1EC-2840-41B3-A4ED-D40CC5808E5E}" dt="2019-10-30T10:55:29.441" v="454"/>
        <pc:sldMkLst>
          <pc:docMk/>
          <pc:sldMk cId="0" sldId="261"/>
        </pc:sldMkLst>
      </pc:sldChg>
      <pc:sldChg chg="modSp modAnim">
        <pc:chgData name="Roberta Bergamini" userId="3e270734-cb93-4a46-b24f-a75119d70b27" providerId="ADAL" clId="{021FF1EC-2840-41B3-A4ED-D40CC5808E5E}" dt="2019-10-30T10:55:34.733" v="455"/>
        <pc:sldMkLst>
          <pc:docMk/>
          <pc:sldMk cId="0" sldId="262"/>
        </pc:sldMkLst>
      </pc:sldChg>
      <pc:sldChg chg="addSp delSp modSp modAnim">
        <pc:chgData name="Roberta Bergamini" userId="3e270734-cb93-4a46-b24f-a75119d70b27" providerId="ADAL" clId="{021FF1EC-2840-41B3-A4ED-D40CC5808E5E}" dt="2019-10-30T10:55:44.393" v="456"/>
        <pc:sldMkLst>
          <pc:docMk/>
          <pc:sldMk cId="0" sldId="263"/>
        </pc:sldMkLst>
      </pc:sldChg>
      <pc:sldChg chg="addSp delSp modSp modAnim">
        <pc:chgData name="Roberta Bergamini" userId="3e270734-cb93-4a46-b24f-a75119d70b27" providerId="ADAL" clId="{021FF1EC-2840-41B3-A4ED-D40CC5808E5E}" dt="2019-10-30T10:55:49.007" v="457"/>
        <pc:sldMkLst>
          <pc:docMk/>
          <pc:sldMk cId="0" sldId="264"/>
        </pc:sldMkLst>
      </pc:sldChg>
      <pc:sldChg chg="del">
        <pc:chgData name="Roberta Bergamini" userId="3e270734-cb93-4a46-b24f-a75119d70b27" providerId="ADAL" clId="{021FF1EC-2840-41B3-A4ED-D40CC5808E5E}" dt="2019-10-30T10:54:30.361" v="448" actId="2696"/>
        <pc:sldMkLst>
          <pc:docMk/>
          <pc:sldMk cId="0" sldId="265"/>
        </pc:sldMkLst>
      </pc:sldChg>
      <pc:sldChg chg="modSp modAnim">
        <pc:chgData name="Roberta Bergamini" userId="3e270734-cb93-4a46-b24f-a75119d70b27" providerId="ADAL" clId="{021FF1EC-2840-41B3-A4ED-D40CC5808E5E}" dt="2019-10-30T10:57:04.093" v="470"/>
        <pc:sldMkLst>
          <pc:docMk/>
          <pc:sldMk cId="0" sldId="266"/>
        </pc:sldMkLst>
      </pc:sldChg>
      <pc:sldChg chg="modSp modAnim">
        <pc:chgData name="Roberta Bergamini" userId="3e270734-cb93-4a46-b24f-a75119d70b27" providerId="ADAL" clId="{021FF1EC-2840-41B3-A4ED-D40CC5808E5E}" dt="2019-10-30T10:57:09.063" v="471"/>
        <pc:sldMkLst>
          <pc:docMk/>
          <pc:sldMk cId="0" sldId="267"/>
        </pc:sldMkLst>
      </pc:sldChg>
      <pc:sldChg chg="modAnim">
        <pc:chgData name="Roberta Bergamini" userId="3e270734-cb93-4a46-b24f-a75119d70b27" providerId="ADAL" clId="{021FF1EC-2840-41B3-A4ED-D40CC5808E5E}" dt="2019-10-30T10:57:17.927" v="472"/>
        <pc:sldMkLst>
          <pc:docMk/>
          <pc:sldMk cId="0" sldId="268"/>
        </pc:sldMkLst>
      </pc:sldChg>
    </pc:docChg>
  </pc:docChgLst>
  <pc:docChgLst>
    <pc:chgData name="Emanuela Marca" userId="b9e67590-a423-466d-821f-072eaf8759cc" providerId="ADAL" clId="{F2B34BE2-4410-407E-B814-E0B95E4032D1}"/>
    <pc:docChg chg="undo custSel modSld">
      <pc:chgData name="Emanuela Marca" userId="b9e67590-a423-466d-821f-072eaf8759cc" providerId="ADAL" clId="{F2B34BE2-4410-407E-B814-E0B95E4032D1}" dt="2023-10-27T14:29:13.437" v="202" actId="255"/>
      <pc:docMkLst>
        <pc:docMk/>
      </pc:docMkLst>
      <pc:sldChg chg="modSp mod">
        <pc:chgData name="Emanuela Marca" userId="b9e67590-a423-466d-821f-072eaf8759cc" providerId="ADAL" clId="{F2B34BE2-4410-407E-B814-E0B95E4032D1}" dt="2023-10-27T13:17:34.049" v="3" actId="20577"/>
        <pc:sldMkLst>
          <pc:docMk/>
          <pc:sldMk cId="0" sldId="256"/>
        </pc:sldMkLst>
      </pc:sldChg>
      <pc:sldChg chg="modSp mod">
        <pc:chgData name="Emanuela Marca" userId="b9e67590-a423-466d-821f-072eaf8759cc" providerId="ADAL" clId="{F2B34BE2-4410-407E-B814-E0B95E4032D1}" dt="2023-10-27T13:18:56.799" v="81" actId="403"/>
        <pc:sldMkLst>
          <pc:docMk/>
          <pc:sldMk cId="0" sldId="257"/>
        </pc:sldMkLst>
      </pc:sldChg>
      <pc:sldChg chg="modSp mod">
        <pc:chgData name="Emanuela Marca" userId="b9e67590-a423-466d-821f-072eaf8759cc" providerId="ADAL" clId="{F2B34BE2-4410-407E-B814-E0B95E4032D1}" dt="2023-10-27T14:29:13.437" v="202" actId="255"/>
        <pc:sldMkLst>
          <pc:docMk/>
          <pc:sldMk cId="0" sldId="259"/>
        </pc:sldMkLst>
      </pc:sldChg>
      <pc:sldChg chg="modSp mod">
        <pc:chgData name="Emanuela Marca" userId="b9e67590-a423-466d-821f-072eaf8759cc" providerId="ADAL" clId="{F2B34BE2-4410-407E-B814-E0B95E4032D1}" dt="2023-10-27T13:24:16.873" v="101" actId="115"/>
        <pc:sldMkLst>
          <pc:docMk/>
          <pc:sldMk cId="816130011" sldId="269"/>
        </pc:sldMkLst>
      </pc:sldChg>
      <pc:sldChg chg="addSp delSp modSp mod">
        <pc:chgData name="Emanuela Marca" userId="b9e67590-a423-466d-821f-072eaf8759cc" providerId="ADAL" clId="{F2B34BE2-4410-407E-B814-E0B95E4032D1}" dt="2023-10-27T13:28:39.465" v="116" actId="1076"/>
        <pc:sldMkLst>
          <pc:docMk/>
          <pc:sldMk cId="0" sldId="285"/>
        </pc:sldMkLst>
      </pc:sldChg>
    </pc:docChg>
  </pc:docChgLst>
  <pc:docChgLst>
    <pc:chgData name="Silvia Ferrari" userId="9ce1c88a-8045-47af-8589-8ffbfaf5df58" providerId="ADAL" clId="{D1DD0A55-D11E-4DF6-9642-943FB7187E4A}"/>
    <pc:docChg chg="custSel modSld sldOrd">
      <pc:chgData name="Silvia Ferrari" userId="9ce1c88a-8045-47af-8589-8ffbfaf5df58" providerId="ADAL" clId="{D1DD0A55-D11E-4DF6-9642-943FB7187E4A}" dt="2022-11-16T15:06:58.172" v="302" actId="2711"/>
      <pc:docMkLst>
        <pc:docMk/>
      </pc:docMkLst>
      <pc:sldChg chg="modSp mod">
        <pc:chgData name="Silvia Ferrari" userId="9ce1c88a-8045-47af-8589-8ffbfaf5df58" providerId="ADAL" clId="{D1DD0A55-D11E-4DF6-9642-943FB7187E4A}" dt="2022-11-10T11:43:29.559" v="186" actId="6549"/>
        <pc:sldMkLst>
          <pc:docMk/>
          <pc:sldMk cId="0" sldId="256"/>
        </pc:sldMkLst>
      </pc:sldChg>
      <pc:sldChg chg="delSp modSp mod">
        <pc:chgData name="Silvia Ferrari" userId="9ce1c88a-8045-47af-8589-8ffbfaf5df58" providerId="ADAL" clId="{D1DD0A55-D11E-4DF6-9642-943FB7187E4A}" dt="2022-11-11T11:03:36.153" v="220" actId="20577"/>
        <pc:sldMkLst>
          <pc:docMk/>
          <pc:sldMk cId="0" sldId="257"/>
        </pc:sldMkLst>
      </pc:sldChg>
      <pc:sldChg chg="modSp mod">
        <pc:chgData name="Silvia Ferrari" userId="9ce1c88a-8045-47af-8589-8ffbfaf5df58" providerId="ADAL" clId="{D1DD0A55-D11E-4DF6-9642-943FB7187E4A}" dt="2022-11-10T10:46:42.538" v="57" actId="1076"/>
        <pc:sldMkLst>
          <pc:docMk/>
          <pc:sldMk cId="0" sldId="258"/>
        </pc:sldMkLst>
      </pc:sldChg>
      <pc:sldChg chg="modSp mod">
        <pc:chgData name="Silvia Ferrari" userId="9ce1c88a-8045-47af-8589-8ffbfaf5df58" providerId="ADAL" clId="{D1DD0A55-D11E-4DF6-9642-943FB7187E4A}" dt="2022-11-16T15:05:00.617" v="237" actId="2711"/>
        <pc:sldMkLst>
          <pc:docMk/>
          <pc:sldMk cId="0" sldId="259"/>
        </pc:sldMkLst>
      </pc:sldChg>
      <pc:sldChg chg="modSp mod">
        <pc:chgData name="Silvia Ferrari" userId="9ce1c88a-8045-47af-8589-8ffbfaf5df58" providerId="ADAL" clId="{D1DD0A55-D11E-4DF6-9642-943FB7187E4A}" dt="2022-11-16T15:05:37.591" v="263" actId="6549"/>
        <pc:sldMkLst>
          <pc:docMk/>
          <pc:sldMk cId="0" sldId="260"/>
        </pc:sldMkLst>
      </pc:sldChg>
      <pc:sldChg chg="modSp mod">
        <pc:chgData name="Silvia Ferrari" userId="9ce1c88a-8045-47af-8589-8ffbfaf5df58" providerId="ADAL" clId="{D1DD0A55-D11E-4DF6-9642-943FB7187E4A}" dt="2022-11-16T15:05:47.989" v="264" actId="2711"/>
        <pc:sldMkLst>
          <pc:docMk/>
          <pc:sldMk cId="0" sldId="261"/>
        </pc:sldMkLst>
      </pc:sldChg>
      <pc:sldChg chg="modSp mod">
        <pc:chgData name="Silvia Ferrari" userId="9ce1c88a-8045-47af-8589-8ffbfaf5df58" providerId="ADAL" clId="{D1DD0A55-D11E-4DF6-9642-943FB7187E4A}" dt="2022-11-16T15:06:34.932" v="298" actId="20577"/>
        <pc:sldMkLst>
          <pc:docMk/>
          <pc:sldMk cId="0" sldId="262"/>
        </pc:sldMkLst>
      </pc:sldChg>
      <pc:sldChg chg="modSp mod">
        <pc:chgData name="Silvia Ferrari" userId="9ce1c88a-8045-47af-8589-8ffbfaf5df58" providerId="ADAL" clId="{D1DD0A55-D11E-4DF6-9642-943FB7187E4A}" dt="2022-11-16T15:06:00.829" v="266" actId="2711"/>
        <pc:sldMkLst>
          <pc:docMk/>
          <pc:sldMk cId="0" sldId="263"/>
        </pc:sldMkLst>
      </pc:sldChg>
      <pc:sldChg chg="modSp mod">
        <pc:chgData name="Silvia Ferrari" userId="9ce1c88a-8045-47af-8589-8ffbfaf5df58" providerId="ADAL" clId="{D1DD0A55-D11E-4DF6-9642-943FB7187E4A}" dt="2022-11-16T15:06:45.869" v="299" actId="2711"/>
        <pc:sldMkLst>
          <pc:docMk/>
          <pc:sldMk cId="0" sldId="264"/>
        </pc:sldMkLst>
      </pc:sldChg>
      <pc:sldChg chg="modSp mod ord">
        <pc:chgData name="Silvia Ferrari" userId="9ce1c88a-8045-47af-8589-8ffbfaf5df58" providerId="ADAL" clId="{D1DD0A55-D11E-4DF6-9642-943FB7187E4A}" dt="2022-11-16T15:06:58.172" v="302" actId="2711"/>
        <pc:sldMkLst>
          <pc:docMk/>
          <pc:sldMk cId="816130011" sldId="269"/>
        </pc:sldMkLst>
      </pc:sldChg>
      <pc:sldChg chg="modSp mod">
        <pc:chgData name="Silvia Ferrari" userId="9ce1c88a-8045-47af-8589-8ffbfaf5df58" providerId="ADAL" clId="{D1DD0A55-D11E-4DF6-9642-943FB7187E4A}" dt="2022-11-10T10:49:18.789" v="132" actId="2711"/>
        <pc:sldMkLst>
          <pc:docMk/>
          <pc:sldMk cId="0" sldId="272"/>
        </pc:sldMkLst>
      </pc:sldChg>
      <pc:sldChg chg="addSp delSp modSp mod">
        <pc:chgData name="Silvia Ferrari" userId="9ce1c88a-8045-47af-8589-8ffbfaf5df58" providerId="ADAL" clId="{D1DD0A55-D11E-4DF6-9642-943FB7187E4A}" dt="2022-11-10T10:50:36.836" v="152" actId="1076"/>
        <pc:sldMkLst>
          <pc:docMk/>
          <pc:sldMk cId="0" sldId="285"/>
        </pc:sldMkLst>
      </pc:sldChg>
    </pc:docChg>
  </pc:docChgLst>
  <pc:docChgLst>
    <pc:chgData name="Emanuela Marca" userId="b9e67590-a423-466d-821f-072eaf8759cc" providerId="ADAL" clId="{D25615BC-513B-466B-AA77-B3ED043C9E88}"/>
    <pc:docChg chg="undo redo custSel addSld delSld modSld sldOrd">
      <pc:chgData name="Emanuela Marca" userId="b9e67590-a423-466d-821f-072eaf8759cc" providerId="ADAL" clId="{D25615BC-513B-466B-AA77-B3ED043C9E88}" dt="2024-11-05T09:59:38.229" v="3497" actId="404"/>
      <pc:docMkLst>
        <pc:docMk/>
      </pc:docMkLst>
      <pc:sldChg chg="delSp modSp del mod modTransition">
        <pc:chgData name="Emanuela Marca" userId="b9e67590-a423-466d-821f-072eaf8759cc" providerId="ADAL" clId="{D25615BC-513B-466B-AA77-B3ED043C9E88}" dt="2024-10-30T08:39:22.835" v="550" actId="47"/>
        <pc:sldMkLst>
          <pc:docMk/>
          <pc:sldMk cId="0" sldId="256"/>
        </pc:sldMkLst>
      </pc:sldChg>
      <pc:sldChg chg="addSp delSp modSp mod modTransition modClrScheme chgLayout">
        <pc:chgData name="Emanuela Marca" userId="b9e67590-a423-466d-821f-072eaf8759cc" providerId="ADAL" clId="{D25615BC-513B-466B-AA77-B3ED043C9E88}" dt="2024-11-05T09:59:38.229" v="3497" actId="404"/>
        <pc:sldMkLst>
          <pc:docMk/>
          <pc:sldMk cId="0" sldId="257"/>
        </pc:sldMkLst>
        <pc:spChg chg="add mod ord">
          <ac:chgData name="Emanuela Marca" userId="b9e67590-a423-466d-821f-072eaf8759cc" providerId="ADAL" clId="{D25615BC-513B-466B-AA77-B3ED043C9E88}" dt="2024-10-31T15:09:43.364" v="3258"/>
          <ac:spMkLst>
            <pc:docMk/>
            <pc:sldMk cId="0" sldId="257"/>
            <ac:spMk id="4" creationId="{4B53698A-0CD3-C634-FAED-351C3B6DDC68}"/>
          </ac:spMkLst>
        </pc:spChg>
        <pc:spChg chg="add mod ord">
          <ac:chgData name="Emanuela Marca" userId="b9e67590-a423-466d-821f-072eaf8759cc" providerId="ADAL" clId="{D25615BC-513B-466B-AA77-B3ED043C9E88}" dt="2024-11-05T09:59:38.229" v="3497" actId="404"/>
          <ac:spMkLst>
            <pc:docMk/>
            <pc:sldMk cId="0" sldId="257"/>
            <ac:spMk id="5" creationId="{8257BA7E-D798-1EA3-CDC0-6F9DECED0355}"/>
          </ac:spMkLst>
        </pc:spChg>
        <pc:spChg chg="add mod ord">
          <ac:chgData name="Emanuela Marca" userId="b9e67590-a423-466d-821f-072eaf8759cc" providerId="ADAL" clId="{D25615BC-513B-466B-AA77-B3ED043C9E88}" dt="2024-10-30T08:31:55.554" v="307" actId="404"/>
          <ac:spMkLst>
            <pc:docMk/>
            <pc:sldMk cId="0" sldId="257"/>
            <ac:spMk id="6" creationId="{C4CCD13F-CC71-18EB-DBED-101F9F818F2A}"/>
          </ac:spMkLst>
        </pc:spChg>
        <pc:spChg chg="mod">
          <ac:chgData name="Emanuela Marca" userId="b9e67590-a423-466d-821f-072eaf8759cc" providerId="ADAL" clId="{D25615BC-513B-466B-AA77-B3ED043C9E88}" dt="2024-10-30T08:32:54.778" v="312" actId="21"/>
          <ac:spMkLst>
            <pc:docMk/>
            <pc:sldMk cId="0" sldId="257"/>
            <ac:spMk id="126" creationId="{00000000-0000-0000-0000-000000000000}"/>
          </ac:spMkLst>
        </pc:spChg>
      </pc:sldChg>
      <pc:sldChg chg="addSp delSp modSp mod ord modTransition modClrScheme chgLayout">
        <pc:chgData name="Emanuela Marca" userId="b9e67590-a423-466d-821f-072eaf8759cc" providerId="ADAL" clId="{D25615BC-513B-466B-AA77-B3ED043C9E88}" dt="2024-11-04T15:06:32.716" v="3471" actId="2711"/>
        <pc:sldMkLst>
          <pc:docMk/>
          <pc:sldMk cId="0" sldId="258"/>
        </pc:sldMkLst>
        <pc:spChg chg="add mod ord">
          <ac:chgData name="Emanuela Marca" userId="b9e67590-a423-466d-821f-072eaf8759cc" providerId="ADAL" clId="{D25615BC-513B-466B-AA77-B3ED043C9E88}" dt="2024-11-04T15:06:32.716" v="3471" actId="2711"/>
          <ac:spMkLst>
            <pc:docMk/>
            <pc:sldMk cId="0" sldId="258"/>
            <ac:spMk id="6" creationId="{63728FF8-8F52-C469-69A2-31CCF1958CE4}"/>
          </ac:spMkLst>
        </pc:spChg>
        <pc:spChg chg="mod">
          <ac:chgData name="Emanuela Marca" userId="b9e67590-a423-466d-821f-072eaf8759cc" providerId="ADAL" clId="{D25615BC-513B-466B-AA77-B3ED043C9E88}" dt="2024-10-30T08:46:51.508" v="597" actId="1076"/>
          <ac:spMkLst>
            <pc:docMk/>
            <pc:sldMk cId="0" sldId="258"/>
            <ac:spMk id="8" creationId="{06BC9EAC-1337-466E-8E4C-46EB3D5151A9}"/>
          </ac:spMkLst>
        </pc:spChg>
      </pc:sldChg>
      <pc:sldChg chg="addSp delSp modSp mod ord modTransition modClrScheme chgLayout">
        <pc:chgData name="Emanuela Marca" userId="b9e67590-a423-466d-821f-072eaf8759cc" providerId="ADAL" clId="{D25615BC-513B-466B-AA77-B3ED043C9E88}" dt="2024-10-30T10:52:57.820" v="3245"/>
        <pc:sldMkLst>
          <pc:docMk/>
          <pc:sldMk cId="0" sldId="259"/>
        </pc:sldMkLst>
        <pc:spChg chg="add mod ord">
          <ac:chgData name="Emanuela Marca" userId="b9e67590-a423-466d-821f-072eaf8759cc" providerId="ADAL" clId="{D25615BC-513B-466B-AA77-B3ED043C9E88}" dt="2024-10-30T09:14:23.132" v="1737" actId="1076"/>
          <ac:spMkLst>
            <pc:docMk/>
            <pc:sldMk cId="0" sldId="259"/>
            <ac:spMk id="3" creationId="{917EE069-9A50-7085-806F-3F083F4B0A91}"/>
          </ac:spMkLst>
        </pc:spChg>
        <pc:picChg chg="mod">
          <ac:chgData name="Emanuela Marca" userId="b9e67590-a423-466d-821f-072eaf8759cc" providerId="ADAL" clId="{D25615BC-513B-466B-AA77-B3ED043C9E88}" dt="2024-10-30T09:10:45.454" v="1472" actId="1076"/>
          <ac:picMkLst>
            <pc:docMk/>
            <pc:sldMk cId="0" sldId="259"/>
            <ac:picMk id="141" creationId="{00000000-0000-0000-0000-000000000000}"/>
          </ac:picMkLst>
        </pc:picChg>
      </pc:sldChg>
      <pc:sldChg chg="addSp delSp modSp mod modTransition modClrScheme chgLayout">
        <pc:chgData name="Emanuela Marca" userId="b9e67590-a423-466d-821f-072eaf8759cc" providerId="ADAL" clId="{D25615BC-513B-466B-AA77-B3ED043C9E88}" dt="2024-10-30T10:52:52.806" v="3244"/>
        <pc:sldMkLst>
          <pc:docMk/>
          <pc:sldMk cId="0" sldId="260"/>
        </pc:sldMkLst>
        <pc:spChg chg="add mod ord">
          <ac:chgData name="Emanuela Marca" userId="b9e67590-a423-466d-821f-072eaf8759cc" providerId="ADAL" clId="{D25615BC-513B-466B-AA77-B3ED043C9E88}" dt="2024-10-30T09:06:03.291" v="1239" actId="20577"/>
          <ac:spMkLst>
            <pc:docMk/>
            <pc:sldMk cId="0" sldId="260"/>
            <ac:spMk id="3" creationId="{1DD07556-D093-0907-B75A-68B05D2DDA59}"/>
          </ac:spMkLst>
        </pc:spChg>
      </pc:sldChg>
      <pc:sldChg chg="del">
        <pc:chgData name="Emanuela Marca" userId="b9e67590-a423-466d-821f-072eaf8759cc" providerId="ADAL" clId="{D25615BC-513B-466B-AA77-B3ED043C9E88}" dt="2024-10-30T09:06:21.363" v="1240" actId="47"/>
        <pc:sldMkLst>
          <pc:docMk/>
          <pc:sldMk cId="0" sldId="261"/>
        </pc:sldMkLst>
      </pc:sldChg>
      <pc:sldChg chg="del">
        <pc:chgData name="Emanuela Marca" userId="b9e67590-a423-466d-821f-072eaf8759cc" providerId="ADAL" clId="{D25615BC-513B-466B-AA77-B3ED043C9E88}" dt="2024-10-30T09:06:37.355" v="1242" actId="47"/>
        <pc:sldMkLst>
          <pc:docMk/>
          <pc:sldMk cId="0" sldId="262"/>
        </pc:sldMkLst>
      </pc:sldChg>
      <pc:sldChg chg="del">
        <pc:chgData name="Emanuela Marca" userId="b9e67590-a423-466d-821f-072eaf8759cc" providerId="ADAL" clId="{D25615BC-513B-466B-AA77-B3ED043C9E88}" dt="2024-10-30T09:06:25.654" v="1241" actId="47"/>
        <pc:sldMkLst>
          <pc:docMk/>
          <pc:sldMk cId="0" sldId="263"/>
        </pc:sldMkLst>
      </pc:sldChg>
      <pc:sldChg chg="modSp del mod">
        <pc:chgData name="Emanuela Marca" userId="b9e67590-a423-466d-821f-072eaf8759cc" providerId="ADAL" clId="{D25615BC-513B-466B-AA77-B3ED043C9E88}" dt="2024-10-30T10:34:05.074" v="3140" actId="47"/>
        <pc:sldMkLst>
          <pc:docMk/>
          <pc:sldMk cId="0" sldId="264"/>
        </pc:sldMkLst>
      </pc:sldChg>
      <pc:sldChg chg="addSp delSp modSp mod ord modTransition modClrScheme chgLayout">
        <pc:chgData name="Emanuela Marca" userId="b9e67590-a423-466d-821f-072eaf8759cc" providerId="ADAL" clId="{D25615BC-513B-466B-AA77-B3ED043C9E88}" dt="2024-10-30T10:53:08.838" v="3247"/>
        <pc:sldMkLst>
          <pc:docMk/>
          <pc:sldMk cId="0" sldId="268"/>
        </pc:sldMkLst>
      </pc:sldChg>
      <pc:sldChg chg="addSp delSp modSp mod modTransition modClrScheme chgLayout">
        <pc:chgData name="Emanuela Marca" userId="b9e67590-a423-466d-821f-072eaf8759cc" providerId="ADAL" clId="{D25615BC-513B-466B-AA77-B3ED043C9E88}" dt="2024-11-04T15:18:29.426" v="3476" actId="1076"/>
        <pc:sldMkLst>
          <pc:docMk/>
          <pc:sldMk cId="816130011" sldId="269"/>
        </pc:sldMkLst>
        <pc:spChg chg="add mod ord">
          <ac:chgData name="Emanuela Marca" userId="b9e67590-a423-466d-821f-072eaf8759cc" providerId="ADAL" clId="{D25615BC-513B-466B-AA77-B3ED043C9E88}" dt="2024-11-04T15:18:29.426" v="3476" actId="1076"/>
          <ac:spMkLst>
            <pc:docMk/>
            <pc:sldMk cId="816130011" sldId="269"/>
            <ac:spMk id="5" creationId="{C79341AF-326D-9C84-18FB-F01EF0DCCA21}"/>
          </ac:spMkLst>
        </pc:spChg>
        <pc:picChg chg="add mod">
          <ac:chgData name="Emanuela Marca" userId="b9e67590-a423-466d-821f-072eaf8759cc" providerId="ADAL" clId="{D25615BC-513B-466B-AA77-B3ED043C9E88}" dt="2024-11-04T15:07:12.061" v="3474" actId="1076"/>
          <ac:picMkLst>
            <pc:docMk/>
            <pc:sldMk cId="816130011" sldId="269"/>
            <ac:picMk id="8" creationId="{11C9D26E-0749-5C89-91D0-0831C702A6FD}"/>
          </ac:picMkLst>
        </pc:picChg>
      </pc:sldChg>
      <pc:sldChg chg="delSp del mod ord">
        <pc:chgData name="Emanuela Marca" userId="b9e67590-a423-466d-821f-072eaf8759cc" providerId="ADAL" clId="{D25615BC-513B-466B-AA77-B3ED043C9E88}" dt="2024-10-30T10:07:27.432" v="2774" actId="47"/>
        <pc:sldMkLst>
          <pc:docMk/>
          <pc:sldMk cId="0" sldId="271"/>
        </pc:sldMkLst>
      </pc:sldChg>
      <pc:sldChg chg="delSp modSp mod modTransition">
        <pc:chgData name="Emanuela Marca" userId="b9e67590-a423-466d-821f-072eaf8759cc" providerId="ADAL" clId="{D25615BC-513B-466B-AA77-B3ED043C9E88}" dt="2024-10-30T10:53:34.210" v="3252"/>
        <pc:sldMkLst>
          <pc:docMk/>
          <pc:sldMk cId="0" sldId="272"/>
        </pc:sldMkLst>
        <pc:spChg chg="mod">
          <ac:chgData name="Emanuela Marca" userId="b9e67590-a423-466d-821f-072eaf8759cc" providerId="ADAL" clId="{D25615BC-513B-466B-AA77-B3ED043C9E88}" dt="2024-10-30T10:34:40.308" v="3146" actId="14100"/>
          <ac:spMkLst>
            <pc:docMk/>
            <pc:sldMk cId="0" sldId="272"/>
            <ac:spMk id="237" creationId="{00000000-0000-0000-0000-000000000000}"/>
          </ac:spMkLst>
        </pc:spChg>
        <pc:picChg chg="mod">
          <ac:chgData name="Emanuela Marca" userId="b9e67590-a423-466d-821f-072eaf8759cc" providerId="ADAL" clId="{D25615BC-513B-466B-AA77-B3ED043C9E88}" dt="2024-10-30T10:35:03.349" v="3152" actId="14100"/>
          <ac:picMkLst>
            <pc:docMk/>
            <pc:sldMk cId="0" sldId="272"/>
            <ac:picMk id="235" creationId="{00000000-0000-0000-0000-000000000000}"/>
          </ac:picMkLst>
        </pc:picChg>
      </pc:sldChg>
      <pc:sldChg chg="addSp delSp modSp mod modTransition">
        <pc:chgData name="Emanuela Marca" userId="b9e67590-a423-466d-821f-072eaf8759cc" providerId="ADAL" clId="{D25615BC-513B-466B-AA77-B3ED043C9E88}" dt="2024-10-30T10:53:29.904" v="3251"/>
        <pc:sldMkLst>
          <pc:docMk/>
          <pc:sldMk cId="0" sldId="285"/>
        </pc:sldMkLst>
      </pc:sldChg>
      <pc:sldChg chg="delSp del mod ord">
        <pc:chgData name="Emanuela Marca" userId="b9e67590-a423-466d-821f-072eaf8759cc" providerId="ADAL" clId="{D25615BC-513B-466B-AA77-B3ED043C9E88}" dt="2024-10-30T10:18:54.789" v="3039" actId="47"/>
        <pc:sldMkLst>
          <pc:docMk/>
          <pc:sldMk cId="3874899224" sldId="290"/>
        </pc:sldMkLst>
      </pc:sldChg>
      <pc:sldChg chg="addSp modSp new mod ord modTransition">
        <pc:chgData name="Emanuela Marca" userId="b9e67590-a423-466d-821f-072eaf8759cc" providerId="ADAL" clId="{D25615BC-513B-466B-AA77-B3ED043C9E88}" dt="2024-11-04T14:50:58.779" v="3275"/>
        <pc:sldMkLst>
          <pc:docMk/>
          <pc:sldMk cId="557908453" sldId="291"/>
        </pc:sldMkLst>
        <pc:spChg chg="mod">
          <ac:chgData name="Emanuela Marca" userId="b9e67590-a423-466d-821f-072eaf8759cc" providerId="ADAL" clId="{D25615BC-513B-466B-AA77-B3ED043C9E88}" dt="2024-10-29T16:09:13.239" v="70" actId="1076"/>
          <ac:spMkLst>
            <pc:docMk/>
            <pc:sldMk cId="557908453" sldId="291"/>
            <ac:spMk id="2" creationId="{76A3A5C0-0C5A-2036-4CF2-FECF5633B883}"/>
          </ac:spMkLst>
        </pc:spChg>
        <pc:spChg chg="mod">
          <ac:chgData name="Emanuela Marca" userId="b9e67590-a423-466d-821f-072eaf8759cc" providerId="ADAL" clId="{D25615BC-513B-466B-AA77-B3ED043C9E88}" dt="2024-10-30T08:49:06.485" v="616" actId="115"/>
          <ac:spMkLst>
            <pc:docMk/>
            <pc:sldMk cId="557908453" sldId="291"/>
            <ac:spMk id="3" creationId="{52C0346C-90D5-FA15-A87B-1FDE189C6499}"/>
          </ac:spMkLst>
        </pc:spChg>
      </pc:sldChg>
      <pc:sldChg chg="addSp delSp modSp add mod modTransition">
        <pc:chgData name="Emanuela Marca" userId="b9e67590-a423-466d-821f-072eaf8759cc" providerId="ADAL" clId="{D25615BC-513B-466B-AA77-B3ED043C9E88}" dt="2024-10-30T10:53:12.258" v="3248"/>
        <pc:sldMkLst>
          <pc:docMk/>
          <pc:sldMk cId="4046339978" sldId="292"/>
        </pc:sldMkLst>
        <pc:spChg chg="mod">
          <ac:chgData name="Emanuela Marca" userId="b9e67590-a423-466d-821f-072eaf8759cc" providerId="ADAL" clId="{D25615BC-513B-466B-AA77-B3ED043C9E88}" dt="2024-10-30T10:06:28.389" v="2772" actId="1076"/>
          <ac:spMkLst>
            <pc:docMk/>
            <pc:sldMk cId="4046339978" sldId="292"/>
            <ac:spMk id="3" creationId="{88C82C91-B894-2A1B-9F39-98757058FAC3}"/>
          </ac:spMkLst>
        </pc:spChg>
      </pc:sldChg>
      <pc:sldChg chg="addSp delSp modSp add mod modTransition">
        <pc:chgData name="Emanuela Marca" userId="b9e67590-a423-466d-821f-072eaf8759cc" providerId="ADAL" clId="{D25615BC-513B-466B-AA77-B3ED043C9E88}" dt="2024-10-30T10:53:15.082" v="3249"/>
        <pc:sldMkLst>
          <pc:docMk/>
          <pc:sldMk cId="2555646628" sldId="293"/>
        </pc:sldMkLst>
        <pc:spChg chg="mod">
          <ac:chgData name="Emanuela Marca" userId="b9e67590-a423-466d-821f-072eaf8759cc" providerId="ADAL" clId="{D25615BC-513B-466B-AA77-B3ED043C9E88}" dt="2024-10-30T10:18:39.396" v="3036" actId="27636"/>
          <ac:spMkLst>
            <pc:docMk/>
            <pc:sldMk cId="2555646628" sldId="293"/>
            <ac:spMk id="3" creationId="{308008F4-30FE-C203-5DB0-46B2ED51BBEB}"/>
          </ac:spMkLst>
        </pc:spChg>
      </pc:sldChg>
      <pc:sldChg chg="addSp delSp modSp add mod modTransition delAnim modAnim">
        <pc:chgData name="Emanuela Marca" userId="b9e67590-a423-466d-821f-072eaf8759cc" providerId="ADAL" clId="{D25615BC-513B-466B-AA77-B3ED043C9E88}" dt="2024-10-30T10:53:19.702" v="3250"/>
        <pc:sldMkLst>
          <pc:docMk/>
          <pc:sldMk cId="1421323214" sldId="294"/>
        </pc:sldMkLst>
        <pc:spChg chg="mod">
          <ac:chgData name="Emanuela Marca" userId="b9e67590-a423-466d-821f-072eaf8759cc" providerId="ADAL" clId="{D25615BC-513B-466B-AA77-B3ED043C9E88}" dt="2024-10-30T10:34:00.895" v="3139" actId="1076"/>
          <ac:spMkLst>
            <pc:docMk/>
            <pc:sldMk cId="1421323214" sldId="294"/>
            <ac:spMk id="3" creationId="{B50E5738-ECBB-21CD-CEA0-1E936951D1B0}"/>
          </ac:spMkLst>
        </pc:spChg>
        <pc:picChg chg="add mod">
          <ac:chgData name="Emanuela Marca" userId="b9e67590-a423-466d-821f-072eaf8759cc" providerId="ADAL" clId="{D25615BC-513B-466B-AA77-B3ED043C9E88}" dt="2024-10-30T10:33:49.767" v="3138" actId="1076"/>
          <ac:picMkLst>
            <pc:docMk/>
            <pc:sldMk cId="1421323214" sldId="294"/>
            <ac:picMk id="13" creationId="{B6953648-D033-ACAA-9B01-25F2F4615C50}"/>
          </ac:picMkLst>
        </pc:picChg>
      </pc:sldChg>
      <pc:sldChg chg="add">
        <pc:chgData name="Emanuela Marca" userId="b9e67590-a423-466d-821f-072eaf8759cc" providerId="ADAL" clId="{D25615BC-513B-466B-AA77-B3ED043C9E88}" dt="2024-11-04T14:50:10.958" v="3260"/>
        <pc:sldMkLst>
          <pc:docMk/>
          <pc:sldMk cId="756747647" sldId="295"/>
        </pc:sldMkLst>
      </pc:sldChg>
      <pc:sldChg chg="add">
        <pc:chgData name="Emanuela Marca" userId="b9e67590-a423-466d-821f-072eaf8759cc" providerId="ADAL" clId="{D25615BC-513B-466B-AA77-B3ED043C9E88}" dt="2024-11-04T14:50:10.958" v="3260"/>
        <pc:sldMkLst>
          <pc:docMk/>
          <pc:sldMk cId="2170943490" sldId="296"/>
        </pc:sldMkLst>
      </pc:sldChg>
      <pc:sldChg chg="add del">
        <pc:chgData name="Emanuela Marca" userId="b9e67590-a423-466d-821f-072eaf8759cc" providerId="ADAL" clId="{D25615BC-513B-466B-AA77-B3ED043C9E88}" dt="2024-11-04T14:50:18.065" v="3261" actId="47"/>
        <pc:sldMkLst>
          <pc:docMk/>
          <pc:sldMk cId="2608053628" sldId="297"/>
        </pc:sldMkLst>
      </pc:sldChg>
      <pc:sldChg chg="add del">
        <pc:chgData name="Emanuela Marca" userId="b9e67590-a423-466d-821f-072eaf8759cc" providerId="ADAL" clId="{D25615BC-513B-466B-AA77-B3ED043C9E88}" dt="2024-11-04T14:50:20.631" v="3262" actId="47"/>
        <pc:sldMkLst>
          <pc:docMk/>
          <pc:sldMk cId="99856827" sldId="298"/>
        </pc:sldMkLst>
      </pc:sldChg>
      <pc:sldChg chg="add del">
        <pc:chgData name="Emanuela Marca" userId="b9e67590-a423-466d-821f-072eaf8759cc" providerId="ADAL" clId="{D25615BC-513B-466B-AA77-B3ED043C9E88}" dt="2024-11-04T14:50:21.579" v="3263" actId="47"/>
        <pc:sldMkLst>
          <pc:docMk/>
          <pc:sldMk cId="2099025854" sldId="299"/>
        </pc:sldMkLst>
      </pc:sldChg>
      <pc:sldChg chg="add del">
        <pc:chgData name="Emanuela Marca" userId="b9e67590-a423-466d-821f-072eaf8759cc" providerId="ADAL" clId="{D25615BC-513B-466B-AA77-B3ED043C9E88}" dt="2024-11-04T14:50:22.650" v="3264" actId="47"/>
        <pc:sldMkLst>
          <pc:docMk/>
          <pc:sldMk cId="1233323893" sldId="300"/>
        </pc:sldMkLst>
      </pc:sldChg>
      <pc:sldChg chg="add del">
        <pc:chgData name="Emanuela Marca" userId="b9e67590-a423-466d-821f-072eaf8759cc" providerId="ADAL" clId="{D25615BC-513B-466B-AA77-B3ED043C9E88}" dt="2024-11-04T14:50:23.724" v="3265" actId="47"/>
        <pc:sldMkLst>
          <pc:docMk/>
          <pc:sldMk cId="3148610942" sldId="301"/>
        </pc:sldMkLst>
      </pc:sldChg>
      <pc:sldChg chg="add del">
        <pc:chgData name="Emanuela Marca" userId="b9e67590-a423-466d-821f-072eaf8759cc" providerId="ADAL" clId="{D25615BC-513B-466B-AA77-B3ED043C9E88}" dt="2024-11-04T14:51:02.152" v="3276" actId="47"/>
        <pc:sldMkLst>
          <pc:docMk/>
          <pc:sldMk cId="1550212460" sldId="302"/>
        </pc:sldMkLst>
      </pc:sldChg>
      <pc:sldChg chg="add del">
        <pc:chgData name="Emanuela Marca" userId="b9e67590-a423-466d-821f-072eaf8759cc" providerId="ADAL" clId="{D25615BC-513B-466B-AA77-B3ED043C9E88}" dt="2024-11-04T14:51:02.999" v="3277" actId="47"/>
        <pc:sldMkLst>
          <pc:docMk/>
          <pc:sldMk cId="211340245" sldId="303"/>
        </pc:sldMkLst>
      </pc:sldChg>
      <pc:sldChg chg="add del">
        <pc:chgData name="Emanuela Marca" userId="b9e67590-a423-466d-821f-072eaf8759cc" providerId="ADAL" clId="{D25615BC-513B-466B-AA77-B3ED043C9E88}" dt="2024-11-04T14:51:03.625" v="3278" actId="47"/>
        <pc:sldMkLst>
          <pc:docMk/>
          <pc:sldMk cId="1111235649" sldId="304"/>
        </pc:sldMkLst>
      </pc:sldChg>
      <pc:sldChg chg="add del">
        <pc:chgData name="Emanuela Marca" userId="b9e67590-a423-466d-821f-072eaf8759cc" providerId="ADAL" clId="{D25615BC-513B-466B-AA77-B3ED043C9E88}" dt="2024-11-04T14:51:04.286" v="3279" actId="47"/>
        <pc:sldMkLst>
          <pc:docMk/>
          <pc:sldMk cId="1203472600" sldId="305"/>
        </pc:sldMkLst>
      </pc:sldChg>
      <pc:sldChg chg="add del">
        <pc:chgData name="Emanuela Marca" userId="b9e67590-a423-466d-821f-072eaf8759cc" providerId="ADAL" clId="{D25615BC-513B-466B-AA77-B3ED043C9E88}" dt="2024-11-04T14:51:05.320" v="3280" actId="47"/>
        <pc:sldMkLst>
          <pc:docMk/>
          <pc:sldMk cId="2655966839" sldId="306"/>
        </pc:sldMkLst>
      </pc:sldChg>
      <pc:sldChg chg="add del">
        <pc:chgData name="Emanuela Marca" userId="b9e67590-a423-466d-821f-072eaf8759cc" providerId="ADAL" clId="{D25615BC-513B-466B-AA77-B3ED043C9E88}" dt="2024-11-04T14:51:06.151" v="3281" actId="47"/>
        <pc:sldMkLst>
          <pc:docMk/>
          <pc:sldMk cId="2793736460" sldId="307"/>
        </pc:sldMkLst>
      </pc:sldChg>
      <pc:sldChg chg="add del">
        <pc:chgData name="Emanuela Marca" userId="b9e67590-a423-466d-821f-072eaf8759cc" providerId="ADAL" clId="{D25615BC-513B-466B-AA77-B3ED043C9E88}" dt="2024-11-04T14:51:11.038" v="3282" actId="47"/>
        <pc:sldMkLst>
          <pc:docMk/>
          <pc:sldMk cId="96376016" sldId="308"/>
        </pc:sldMkLst>
      </pc:sldChg>
      <pc:sldChg chg="addSp delSp modSp add mod ord">
        <pc:chgData name="Emanuela Marca" userId="b9e67590-a423-466d-821f-072eaf8759cc" providerId="ADAL" clId="{D25615BC-513B-466B-AA77-B3ED043C9E88}" dt="2024-11-04T15:26:12.884" v="3493" actId="1076"/>
        <pc:sldMkLst>
          <pc:docMk/>
          <pc:sldMk cId="3614623119" sldId="309"/>
        </pc:sldMkLst>
        <pc:spChg chg="mod">
          <ac:chgData name="Emanuela Marca" userId="b9e67590-a423-466d-821f-072eaf8759cc" providerId="ADAL" clId="{D25615BC-513B-466B-AA77-B3ED043C9E88}" dt="2024-11-04T14:52:04.579" v="3306" actId="20577"/>
          <ac:spMkLst>
            <pc:docMk/>
            <pc:sldMk cId="3614623119" sldId="309"/>
            <ac:spMk id="2" creationId="{B06CEFCA-C1D1-FBFA-726C-B6EEF654F256}"/>
          </ac:spMkLst>
        </pc:spChg>
        <pc:spChg chg="mod">
          <ac:chgData name="Emanuela Marca" userId="b9e67590-a423-466d-821f-072eaf8759cc" providerId="ADAL" clId="{D25615BC-513B-466B-AA77-B3ED043C9E88}" dt="2024-11-04T15:25:28.995" v="3483" actId="1076"/>
          <ac:spMkLst>
            <pc:docMk/>
            <pc:sldMk cId="3614623119" sldId="309"/>
            <ac:spMk id="5" creationId="{782AEC06-84B7-511A-7B99-40AF2052429C}"/>
          </ac:spMkLst>
        </pc:spChg>
        <pc:spChg chg="add mod">
          <ac:chgData name="Emanuela Marca" userId="b9e67590-a423-466d-821f-072eaf8759cc" providerId="ADAL" clId="{D25615BC-513B-466B-AA77-B3ED043C9E88}" dt="2024-11-04T15:25:37.745" v="3485" actId="1076"/>
          <ac:spMkLst>
            <pc:docMk/>
            <pc:sldMk cId="3614623119" sldId="309"/>
            <ac:spMk id="7" creationId="{47B60A68-C4E0-DC7C-6B16-E4BBBC9E2D3B}"/>
          </ac:spMkLst>
        </pc:spChg>
        <pc:spChg chg="mod">
          <ac:chgData name="Emanuela Marca" userId="b9e67590-a423-466d-821f-072eaf8759cc" providerId="ADAL" clId="{D25615BC-513B-466B-AA77-B3ED043C9E88}" dt="2024-11-04T15:25:44.341" v="3486" actId="1076"/>
          <ac:spMkLst>
            <pc:docMk/>
            <pc:sldMk cId="3614623119" sldId="309"/>
            <ac:spMk id="11" creationId="{85262C17-63FF-986C-B8F3-04B41890308B}"/>
          </ac:spMkLst>
        </pc:spChg>
        <pc:spChg chg="mod">
          <ac:chgData name="Emanuela Marca" userId="b9e67590-a423-466d-821f-072eaf8759cc" providerId="ADAL" clId="{D25615BC-513B-466B-AA77-B3ED043C9E88}" dt="2024-11-04T15:25:56.278" v="3488" actId="1076"/>
          <ac:spMkLst>
            <pc:docMk/>
            <pc:sldMk cId="3614623119" sldId="309"/>
            <ac:spMk id="13" creationId="{ECB60A57-BC13-69B3-C79B-413BCC957D46}"/>
          </ac:spMkLst>
        </pc:spChg>
        <pc:graphicFrameChg chg="add mod ord modGraphic">
          <ac:chgData name="Emanuela Marca" userId="b9e67590-a423-466d-821f-072eaf8759cc" providerId="ADAL" clId="{D25615BC-513B-466B-AA77-B3ED043C9E88}" dt="2024-11-04T15:25:33.602" v="3484" actId="1076"/>
          <ac:graphicFrameMkLst>
            <pc:docMk/>
            <pc:sldMk cId="3614623119" sldId="309"/>
            <ac:graphicFrameMk id="6" creationId="{2743FBB5-C912-FEF5-ED71-8F494C42AE4A}"/>
          </ac:graphicFrameMkLst>
        </pc:graphicFrameChg>
        <pc:graphicFrameChg chg="add mod modGraphic">
          <ac:chgData name="Emanuela Marca" userId="b9e67590-a423-466d-821f-072eaf8759cc" providerId="ADAL" clId="{D25615BC-513B-466B-AA77-B3ED043C9E88}" dt="2024-11-04T15:26:01.653" v="3489" actId="1076"/>
          <ac:graphicFrameMkLst>
            <pc:docMk/>
            <pc:sldMk cId="3614623119" sldId="309"/>
            <ac:graphicFrameMk id="8" creationId="{59F48D27-4F51-EDDA-3283-6A7CE3048068}"/>
          </ac:graphicFrameMkLst>
        </pc:graphicFrameChg>
        <pc:graphicFrameChg chg="mod modGraphic">
          <ac:chgData name="Emanuela Marca" userId="b9e67590-a423-466d-821f-072eaf8759cc" providerId="ADAL" clId="{D25615BC-513B-466B-AA77-B3ED043C9E88}" dt="2024-11-04T15:25:49.436" v="3487" actId="1076"/>
          <ac:graphicFrameMkLst>
            <pc:docMk/>
            <pc:sldMk cId="3614623119" sldId="309"/>
            <ac:graphicFrameMk id="14" creationId="{E782A7E2-74AF-6AF2-8825-D6F9DE8359C1}"/>
          </ac:graphicFrameMkLst>
        </pc:graphicFrameChg>
      </pc:sldChg>
      <pc:sldChg chg="add ord">
        <pc:chgData name="Emanuela Marca" userId="b9e67590-a423-466d-821f-072eaf8759cc" providerId="ADAL" clId="{D25615BC-513B-466B-AA77-B3ED043C9E88}" dt="2024-11-04T14:51:41.022" v="3287"/>
        <pc:sldMkLst>
          <pc:docMk/>
          <pc:sldMk cId="2806121081" sldId="310"/>
        </pc:sldMkLst>
      </pc:sldChg>
      <pc:sldChg chg="add ord">
        <pc:chgData name="Emanuela Marca" userId="b9e67590-a423-466d-821f-072eaf8759cc" providerId="ADAL" clId="{D25615BC-513B-466B-AA77-B3ED043C9E88}" dt="2024-11-04T14:51:50.593" v="3289"/>
        <pc:sldMkLst>
          <pc:docMk/>
          <pc:sldMk cId="3039327479" sldId="311"/>
        </pc:sldMkLst>
      </pc:sldChg>
      <pc:sldChg chg="add del">
        <pc:chgData name="Emanuela Marca" userId="b9e67590-a423-466d-821f-072eaf8759cc" providerId="ADAL" clId="{D25615BC-513B-466B-AA77-B3ED043C9E88}" dt="2024-11-04T14:51:34.087" v="3285" actId="47"/>
        <pc:sldMkLst>
          <pc:docMk/>
          <pc:sldMk cId="1694322849" sldId="312"/>
        </pc:sldMkLst>
      </pc:sldChg>
      <pc:sldMasterChg chg="delSldLayout">
        <pc:chgData name="Emanuela Marca" userId="b9e67590-a423-466d-821f-072eaf8759cc" providerId="ADAL" clId="{D25615BC-513B-466B-AA77-B3ED043C9E88}" dt="2024-10-30T10:34:05.074" v="3140" actId="47"/>
        <pc:sldMasterMkLst>
          <pc:docMk/>
          <pc:sldMasterMk cId="2045718309" sldId="2147483661"/>
        </pc:sldMasterMkLst>
        <pc:sldLayoutChg chg="del">
          <pc:chgData name="Emanuela Marca" userId="b9e67590-a423-466d-821f-072eaf8759cc" providerId="ADAL" clId="{D25615BC-513B-466B-AA77-B3ED043C9E88}" dt="2024-10-30T09:06:37.355" v="1242" actId="47"/>
          <pc:sldLayoutMkLst>
            <pc:docMk/>
            <pc:sldMasterMk cId="2045718309" sldId="2147483661"/>
            <pc:sldLayoutMk cId="211289204" sldId="2147483673"/>
          </pc:sldLayoutMkLst>
        </pc:sldLayoutChg>
        <pc:sldLayoutChg chg="del">
          <pc:chgData name="Emanuela Marca" userId="b9e67590-a423-466d-821f-072eaf8759cc" providerId="ADAL" clId="{D25615BC-513B-466B-AA77-B3ED043C9E88}" dt="2024-10-30T10:34:05.074" v="3140" actId="47"/>
          <pc:sldLayoutMkLst>
            <pc:docMk/>
            <pc:sldMasterMk cId="2045718309" sldId="2147483661"/>
            <pc:sldLayoutMk cId="575301881" sldId="2147483674"/>
          </pc:sldLayoutMkLst>
        </pc:sldLayoutChg>
      </pc:sldMasterChg>
    </pc:docChg>
  </pc:docChgLst>
  <pc:docChgLst>
    <pc:chgData name="Cristina Guerini" userId="cf69809b-4d02-4015-a811-73f1b4cb0ce4" providerId="ADAL" clId="{920570AB-181F-469B-B28A-ABE79A9241CA}"/>
    <pc:docChg chg="custSel modSld">
      <pc:chgData name="Cristina Guerini" userId="cf69809b-4d02-4015-a811-73f1b4cb0ce4" providerId="ADAL" clId="{920570AB-181F-469B-B28A-ABE79A9241CA}" dt="2021-12-03T10:33:36.086" v="95" actId="20577"/>
      <pc:docMkLst>
        <pc:docMk/>
      </pc:docMkLst>
      <pc:sldChg chg="modSp mod">
        <pc:chgData name="Cristina Guerini" userId="cf69809b-4d02-4015-a811-73f1b4cb0ce4" providerId="ADAL" clId="{920570AB-181F-469B-B28A-ABE79A9241CA}" dt="2021-12-03T10:31:32.048" v="1" actId="20577"/>
        <pc:sldMkLst>
          <pc:docMk/>
          <pc:sldMk cId="0" sldId="256"/>
        </pc:sldMkLst>
      </pc:sldChg>
      <pc:sldChg chg="modSp mod">
        <pc:chgData name="Cristina Guerini" userId="cf69809b-4d02-4015-a811-73f1b4cb0ce4" providerId="ADAL" clId="{920570AB-181F-469B-B28A-ABE79A9241CA}" dt="2021-12-03T10:32:38.707" v="66" actId="20577"/>
        <pc:sldMkLst>
          <pc:docMk/>
          <pc:sldMk cId="0" sldId="257"/>
        </pc:sldMkLst>
      </pc:sldChg>
      <pc:sldChg chg="modSp mod">
        <pc:chgData name="Cristina Guerini" userId="cf69809b-4d02-4015-a811-73f1b4cb0ce4" providerId="ADAL" clId="{920570AB-181F-469B-B28A-ABE79A9241CA}" dt="2021-12-03T10:33:36.086" v="95" actId="20577"/>
        <pc:sldMkLst>
          <pc:docMk/>
          <pc:sldMk cId="0" sldId="263"/>
        </pc:sldMkLst>
      </pc:sldChg>
    </pc:docChg>
  </pc:docChgLst>
  <pc:docChgLst>
    <pc:chgData name="Silvia Ferrari" userId="9ce1c88a-8045-47af-8589-8ffbfaf5df58" providerId="ADAL" clId="{B55F6C75-2A7E-481B-ACDE-322F4D208003}"/>
    <pc:docChg chg="modSld">
      <pc:chgData name="Silvia Ferrari" userId="9ce1c88a-8045-47af-8589-8ffbfaf5df58" providerId="ADAL" clId="{B55F6C75-2A7E-481B-ACDE-322F4D208003}" dt="2024-12-11T16:40:19.753" v="133" actId="20577"/>
      <pc:docMkLst>
        <pc:docMk/>
      </pc:docMkLst>
      <pc:sldChg chg="modSp mod">
        <pc:chgData name="Silvia Ferrari" userId="9ce1c88a-8045-47af-8589-8ffbfaf5df58" providerId="ADAL" clId="{B55F6C75-2A7E-481B-ACDE-322F4D208003}" dt="2024-12-11T16:40:19.753" v="133" actId="20577"/>
        <pc:sldMkLst>
          <pc:docMk/>
          <pc:sldMk cId="816130011" sldId="269"/>
        </pc:sldMkLst>
        <pc:spChg chg="mod">
          <ac:chgData name="Silvia Ferrari" userId="9ce1c88a-8045-47af-8589-8ffbfaf5df58" providerId="ADAL" clId="{B55F6C75-2A7E-481B-ACDE-322F4D208003}" dt="2024-12-11T16:40:19.753" v="133" actId="20577"/>
          <ac:spMkLst>
            <pc:docMk/>
            <pc:sldMk cId="816130011" sldId="269"/>
            <ac:spMk id="5" creationId="{C79341AF-326D-9C84-18FB-F01EF0DCCA21}"/>
          </ac:spMkLst>
        </pc:spChg>
      </pc:sldChg>
    </pc:docChg>
  </pc:docChgLst>
  <pc:docChgLst>
    <pc:chgData name="Silvia Ferrari" userId="9ce1c88a-8045-47af-8589-8ffbfaf5df58" providerId="ADAL" clId="{7A16837B-29ED-4F82-8B4D-9D1421D47EF1}"/>
    <pc:docChg chg="modSld">
      <pc:chgData name="Silvia Ferrari" userId="9ce1c88a-8045-47af-8589-8ffbfaf5df58" providerId="ADAL" clId="{7A16837B-29ED-4F82-8B4D-9D1421D47EF1}" dt="2023-10-30T10:34:01.780" v="110" actId="1076"/>
      <pc:docMkLst>
        <pc:docMk/>
      </pc:docMkLst>
      <pc:sldChg chg="modSp mod">
        <pc:chgData name="Silvia Ferrari" userId="9ce1c88a-8045-47af-8589-8ffbfaf5df58" providerId="ADAL" clId="{7A16837B-29ED-4F82-8B4D-9D1421D47EF1}" dt="2023-10-27T15:49:30.048" v="1" actId="6549"/>
        <pc:sldMkLst>
          <pc:docMk/>
          <pc:sldMk cId="0" sldId="257"/>
        </pc:sldMkLst>
      </pc:sldChg>
      <pc:sldChg chg="modSp mod">
        <pc:chgData name="Silvia Ferrari" userId="9ce1c88a-8045-47af-8589-8ffbfaf5df58" providerId="ADAL" clId="{7A16837B-29ED-4F82-8B4D-9D1421D47EF1}" dt="2023-10-30T10:31:54.990" v="56" actId="6549"/>
        <pc:sldMkLst>
          <pc:docMk/>
          <pc:sldMk cId="0" sldId="259"/>
        </pc:sldMkLst>
      </pc:sldChg>
      <pc:sldChg chg="modSp mod">
        <pc:chgData name="Silvia Ferrari" userId="9ce1c88a-8045-47af-8589-8ffbfaf5df58" providerId="ADAL" clId="{7A16837B-29ED-4F82-8B4D-9D1421D47EF1}" dt="2023-10-27T15:50:01.520" v="28" actId="20577"/>
        <pc:sldMkLst>
          <pc:docMk/>
          <pc:sldMk cId="0" sldId="261"/>
        </pc:sldMkLst>
      </pc:sldChg>
      <pc:sldChg chg="modSp mod">
        <pc:chgData name="Silvia Ferrari" userId="9ce1c88a-8045-47af-8589-8ffbfaf5df58" providerId="ADAL" clId="{7A16837B-29ED-4F82-8B4D-9D1421D47EF1}" dt="2023-10-30T10:33:20.432" v="105" actId="6549"/>
        <pc:sldMkLst>
          <pc:docMk/>
          <pc:sldMk cId="0" sldId="262"/>
        </pc:sldMkLst>
      </pc:sldChg>
      <pc:sldChg chg="modSp mod">
        <pc:chgData name="Silvia Ferrari" userId="9ce1c88a-8045-47af-8589-8ffbfaf5df58" providerId="ADAL" clId="{7A16837B-29ED-4F82-8B4D-9D1421D47EF1}" dt="2023-10-30T10:33:10.809" v="104" actId="1076"/>
        <pc:sldMkLst>
          <pc:docMk/>
          <pc:sldMk cId="0" sldId="263"/>
        </pc:sldMkLst>
      </pc:sldChg>
      <pc:sldChg chg="modSp mod">
        <pc:chgData name="Silvia Ferrari" userId="9ce1c88a-8045-47af-8589-8ffbfaf5df58" providerId="ADAL" clId="{7A16837B-29ED-4F82-8B4D-9D1421D47EF1}" dt="2023-10-30T10:33:40.114" v="107" actId="113"/>
        <pc:sldMkLst>
          <pc:docMk/>
          <pc:sldMk cId="816130011" sldId="269"/>
        </pc:sldMkLst>
      </pc:sldChg>
      <pc:sldChg chg="addSp delSp modSp">
        <pc:chgData name="Silvia Ferrari" userId="9ce1c88a-8045-47af-8589-8ffbfaf5df58" providerId="ADAL" clId="{7A16837B-29ED-4F82-8B4D-9D1421D47EF1}" dt="2023-10-30T10:34:01.780" v="110" actId="1076"/>
        <pc:sldMkLst>
          <pc:docMk/>
          <pc:sldMk cId="0" sldId="285"/>
        </pc:sldMkLst>
      </pc:sldChg>
    </pc:docChg>
  </pc:docChgLst>
  <pc:docChgLst>
    <pc:chgData name="Silvia Ferrari" userId="9ce1c88a-8045-47af-8589-8ffbfaf5df58" providerId="ADAL" clId="{F4F9EFAE-B17D-409C-BACA-1F1659DC64D9}"/>
    <pc:docChg chg="custSel modSld">
      <pc:chgData name="Silvia Ferrari" userId="9ce1c88a-8045-47af-8589-8ffbfaf5df58" providerId="ADAL" clId="{F4F9EFAE-B17D-409C-BACA-1F1659DC64D9}" dt="2022-01-10T16:50:50.906" v="37" actId="1076"/>
      <pc:docMkLst>
        <pc:docMk/>
      </pc:docMkLst>
      <pc:sldChg chg="addSp delSp modSp mod">
        <pc:chgData name="Silvia Ferrari" userId="9ce1c88a-8045-47af-8589-8ffbfaf5df58" providerId="ADAL" clId="{F4F9EFAE-B17D-409C-BACA-1F1659DC64D9}" dt="2022-01-10T16:48:02.851" v="3" actId="1076"/>
        <pc:sldMkLst>
          <pc:docMk/>
          <pc:sldMk cId="0" sldId="256"/>
        </pc:sldMkLst>
      </pc:sldChg>
      <pc:sldChg chg="modSp mod">
        <pc:chgData name="Silvia Ferrari" userId="9ce1c88a-8045-47af-8589-8ffbfaf5df58" providerId="ADAL" clId="{F4F9EFAE-B17D-409C-BACA-1F1659DC64D9}" dt="2022-01-10T16:48:26.157" v="8" actId="113"/>
        <pc:sldMkLst>
          <pc:docMk/>
          <pc:sldMk cId="0" sldId="257"/>
        </pc:sldMkLst>
      </pc:sldChg>
      <pc:sldChg chg="modSp mod">
        <pc:chgData name="Silvia Ferrari" userId="9ce1c88a-8045-47af-8589-8ffbfaf5df58" providerId="ADAL" clId="{F4F9EFAE-B17D-409C-BACA-1F1659DC64D9}" dt="2022-01-10T16:48:46.482" v="12" actId="1076"/>
        <pc:sldMkLst>
          <pc:docMk/>
          <pc:sldMk cId="0" sldId="259"/>
        </pc:sldMkLst>
      </pc:sldChg>
      <pc:sldChg chg="modSp mod">
        <pc:chgData name="Silvia Ferrari" userId="9ce1c88a-8045-47af-8589-8ffbfaf5df58" providerId="ADAL" clId="{F4F9EFAE-B17D-409C-BACA-1F1659DC64D9}" dt="2022-01-10T16:48:51.562" v="14" actId="20577"/>
        <pc:sldMkLst>
          <pc:docMk/>
          <pc:sldMk cId="0" sldId="260"/>
        </pc:sldMkLst>
      </pc:sldChg>
      <pc:sldChg chg="modSp mod">
        <pc:chgData name="Silvia Ferrari" userId="9ce1c88a-8045-47af-8589-8ffbfaf5df58" providerId="ADAL" clId="{F4F9EFAE-B17D-409C-BACA-1F1659DC64D9}" dt="2022-01-10T16:49:07.537" v="17" actId="1076"/>
        <pc:sldMkLst>
          <pc:docMk/>
          <pc:sldMk cId="0" sldId="261"/>
        </pc:sldMkLst>
      </pc:sldChg>
      <pc:sldChg chg="modSp mod">
        <pc:chgData name="Silvia Ferrari" userId="9ce1c88a-8045-47af-8589-8ffbfaf5df58" providerId="ADAL" clId="{F4F9EFAE-B17D-409C-BACA-1F1659DC64D9}" dt="2022-01-10T16:49:29.435" v="22" actId="14100"/>
        <pc:sldMkLst>
          <pc:docMk/>
          <pc:sldMk cId="0" sldId="262"/>
        </pc:sldMkLst>
      </pc:sldChg>
      <pc:sldChg chg="modSp mod">
        <pc:chgData name="Silvia Ferrari" userId="9ce1c88a-8045-47af-8589-8ffbfaf5df58" providerId="ADAL" clId="{F4F9EFAE-B17D-409C-BACA-1F1659DC64D9}" dt="2022-01-10T16:49:16.479" v="20" actId="113"/>
        <pc:sldMkLst>
          <pc:docMk/>
          <pc:sldMk cId="0" sldId="263"/>
        </pc:sldMkLst>
      </pc:sldChg>
      <pc:sldChg chg="modSp mod">
        <pc:chgData name="Silvia Ferrari" userId="9ce1c88a-8045-47af-8589-8ffbfaf5df58" providerId="ADAL" clId="{F4F9EFAE-B17D-409C-BACA-1F1659DC64D9}" dt="2022-01-10T16:49:40.095" v="24" actId="1076"/>
        <pc:sldMkLst>
          <pc:docMk/>
          <pc:sldMk cId="0" sldId="264"/>
        </pc:sldMkLst>
      </pc:sldChg>
      <pc:sldChg chg="modSp mod">
        <pc:chgData name="Silvia Ferrari" userId="9ce1c88a-8045-47af-8589-8ffbfaf5df58" providerId="ADAL" clId="{F4F9EFAE-B17D-409C-BACA-1F1659DC64D9}" dt="2022-01-10T16:49:51.474" v="28" actId="20577"/>
        <pc:sldMkLst>
          <pc:docMk/>
          <pc:sldMk cId="816130011" sldId="269"/>
        </pc:sldMkLst>
      </pc:sldChg>
      <pc:sldChg chg="addSp delSp modSp mod">
        <pc:chgData name="Silvia Ferrari" userId="9ce1c88a-8045-47af-8589-8ffbfaf5df58" providerId="ADAL" clId="{F4F9EFAE-B17D-409C-BACA-1F1659DC64D9}" dt="2022-01-10T16:50:50.906" v="37" actId="1076"/>
        <pc:sldMkLst>
          <pc:docMk/>
          <pc:sldMk cId="0" sldId="272"/>
        </pc:sldMkLst>
      </pc:sldChg>
      <pc:sldChg chg="addSp delSp modSp mod">
        <pc:chgData name="Silvia Ferrari" userId="9ce1c88a-8045-47af-8589-8ffbfaf5df58" providerId="ADAL" clId="{F4F9EFAE-B17D-409C-BACA-1F1659DC64D9}" dt="2022-01-10T16:50:39.855" v="32"/>
        <pc:sldMkLst>
          <pc:docMk/>
          <pc:sldMk cId="0" sldId="28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3897173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769153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971508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490929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730829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008743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632821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159001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490072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12/11/2024</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18464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32459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12/11/2024</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0545521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s://www.lastrolabio.i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visitbritain.com/it/it/scozia/edimburgo" TargetMode="External"/><Relationship Id="rId2" Type="http://schemas.openxmlformats.org/officeDocument/2006/relationships/hyperlink" Target="https://www.edinburghacademy.org.uk/" TargetMode="Externa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hyperlink" Target="https://www.lastrolabio.it/destinazione/vacanze-studio-viaggio-studio-scozia/"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s://it.wikipedia.org/wiki/Scozia" TargetMode="External"/><Relationship Id="rId2" Type="http://schemas.openxmlformats.org/officeDocument/2006/relationships/hyperlink" Target="https://it.wikipedia.org/wiki/Citt%C3%A0" TargetMode="External"/><Relationship Id="rId1" Type="http://schemas.openxmlformats.org/officeDocument/2006/relationships/slideLayout" Target="../slideLayouts/slideLayout8.xml"/><Relationship Id="rId5" Type="http://schemas.openxmlformats.org/officeDocument/2006/relationships/image" Target="../media/image10.jpeg"/><Relationship Id="rId4" Type="http://schemas.openxmlformats.org/officeDocument/2006/relationships/hyperlink" Target="https://it.wikipedia.org/wiki/Citt%C3%A0_europea_della_cultura"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it.wikipedia.org/wiki/Scozia" TargetMode="External"/><Relationship Id="rId2" Type="http://schemas.openxmlformats.org/officeDocument/2006/relationships/hyperlink" Target="https://it.wikipedia.org/wiki/Universit%C3%A0_di_Saint_Andrews" TargetMode="External"/><Relationship Id="rId1" Type="http://schemas.openxmlformats.org/officeDocument/2006/relationships/slideLayout" Target="../slideLayouts/slideLayout8.xml"/><Relationship Id="rId5" Type="http://schemas.openxmlformats.org/officeDocument/2006/relationships/image" Target="../media/image11.jpeg"/><Relationship Id="rId4" Type="http://schemas.openxmlformats.org/officeDocument/2006/relationships/hyperlink" Target="https://it.wikipedia.org/wiki/Regno_di_Gran_Bretagn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Sicurezza</a:t>
            </a:r>
            <a:r>
              <a:rPr lang="it-IT" sz="280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Cultura</a:t>
            </a:r>
            <a:r>
              <a:rPr lang="it-IT" sz="280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239E5-1DB8-00F5-E74D-17D5BB6581C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50E5738-ECBB-21CD-CEA0-1E936951D1B0}"/>
              </a:ext>
            </a:extLst>
          </p:cNvPr>
          <p:cNvSpPr>
            <a:spLocks noGrp="1"/>
          </p:cNvSpPr>
          <p:nvPr>
            <p:ph idx="1"/>
          </p:nvPr>
        </p:nvSpPr>
        <p:spPr>
          <a:xfrm>
            <a:off x="8445910" y="609597"/>
            <a:ext cx="3323302" cy="4463845"/>
          </a:xfrm>
        </p:spPr>
        <p:txBody>
          <a:bodyPr>
            <a:normAutofit/>
          </a:bodyPr>
          <a:lstStyle/>
          <a:p>
            <a:pPr marL="0" indent="0">
              <a:buNone/>
            </a:pPr>
            <a:r>
              <a:rPr lang="it-IT" sz="2600" u="sng">
                <a:latin typeface="Calibri" panose="020F0502020204030204" pitchFamily="34" charset="0"/>
                <a:ea typeface="Calibri" panose="020F0502020204030204" pitchFamily="34" charset="0"/>
                <a:cs typeface="Calibri" panose="020F0502020204030204" pitchFamily="34" charset="0"/>
              </a:rPr>
              <a:t>TEMPO LIBERO:</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pPr algn="l"/>
            <a:r>
              <a:rPr lang="it-IT">
                <a:latin typeface="Calibri Light" panose="020F0302020204030204" pitchFamily="34" charset="0"/>
                <a:ea typeface="Calibri Light" panose="020F0302020204030204" pitchFamily="34" charset="0"/>
                <a:cs typeface="Calibri Light" panose="020F0302020204030204" pitchFamily="34" charset="0"/>
              </a:rPr>
              <a:t>Il tempo libero sarà organizzato con tante attività </a:t>
            </a:r>
            <a:r>
              <a:rPr lang="it-IT" b="0" i="0">
                <a:solidFill>
                  <a:srgbClr val="4A4E57"/>
                </a:solidFill>
                <a:effectLst/>
                <a:latin typeface="PT Sans" panose="020B0503020203020204" pitchFamily="34" charset="0"/>
              </a:rPr>
              <a:t>, </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tra cui educational games, visite alla cittadina, passeggiate, escursioni.</a:t>
            </a:r>
            <a:b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br>
            <a:endParaRPr lang="it-IT" sz="220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3" name="Immagine 12" descr="Immagine che contiene orologio, Orologio da parete, clipart, illustrazione&#10;&#10;Descrizione generata automaticamente">
            <a:extLst>
              <a:ext uri="{FF2B5EF4-FFF2-40B4-BE49-F238E27FC236}">
                <a16:creationId xmlns:a16="http://schemas.microsoft.com/office/drawing/2014/main" id="{B6953648-D033-ACAA-9B01-25F2F4615C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53809" y="2375841"/>
            <a:ext cx="3166302" cy="2266236"/>
          </a:xfrm>
          <a:prstGeom prst="rect">
            <a:avLst/>
          </a:prstGeom>
        </p:spPr>
      </p:pic>
      <p:pic>
        <p:nvPicPr>
          <p:cNvPr id="2" name="york donati (4)" descr="york donati (4)">
            <a:extLst>
              <a:ext uri="{FF2B5EF4-FFF2-40B4-BE49-F238E27FC236}">
                <a16:creationId xmlns:a16="http://schemas.microsoft.com/office/drawing/2014/main" id="{05E71561-510E-8D2B-45F3-CEEF039C86FC}"/>
              </a:ext>
            </a:extLst>
          </p:cNvPr>
          <p:cNvPicPr>
            <a:picLocks noChangeAspect="1"/>
          </p:cNvPicPr>
          <p:nvPr/>
        </p:nvPicPr>
        <p:blipFill>
          <a:blip r:embed="rId3"/>
          <a:stretch>
            <a:fillRect/>
          </a:stretch>
        </p:blipFill>
        <p:spPr>
          <a:xfrm>
            <a:off x="574890" y="1634997"/>
            <a:ext cx="4253121" cy="3007080"/>
          </a:xfrm>
          <a:prstGeom prst="rect">
            <a:avLst/>
          </a:prstGeom>
          <a:ln w="12700">
            <a:miter lim="400000"/>
          </a:ln>
        </p:spPr>
      </p:pic>
    </p:spTree>
    <p:extLst>
      <p:ext uri="{BB962C8B-B14F-4D97-AF65-F5344CB8AC3E}">
        <p14:creationId xmlns:p14="http://schemas.microsoft.com/office/powerpoint/2010/main" val="1421323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EDIMBURGO </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3915" y="1829278"/>
            <a:ext cx="2684208"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393915" y="3031033"/>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399650" y="4767854"/>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14" name="Tabella 13">
            <a:extLst>
              <a:ext uri="{FF2B5EF4-FFF2-40B4-BE49-F238E27FC236}">
                <a16:creationId xmlns:a16="http://schemas.microsoft.com/office/drawing/2014/main" id="{E782A7E2-74AF-6AF2-8825-D6F9DE8359C1}"/>
              </a:ext>
            </a:extLst>
          </p:cNvPr>
          <p:cNvGraphicFramePr>
            <a:graphicFrameLocks noGrp="1"/>
          </p:cNvGraphicFramePr>
          <p:nvPr>
            <p:extLst>
              <p:ext uri="{D42A27DB-BD31-4B8C-83A1-F6EECF244321}">
                <p14:modId xmlns:p14="http://schemas.microsoft.com/office/powerpoint/2010/main" val="3799046791"/>
              </p:ext>
            </p:extLst>
          </p:nvPr>
        </p:nvGraphicFramePr>
        <p:xfrm>
          <a:off x="5486860" y="3547896"/>
          <a:ext cx="5406820" cy="1076960"/>
        </p:xfrm>
        <a:graphic>
          <a:graphicData uri="http://schemas.openxmlformats.org/drawingml/2006/table">
            <a:tbl>
              <a:tblPr firstRow="1" bandRow="1">
                <a:tableStyleId>{5940675A-B579-460E-94D1-54222C63F5DA}</a:tableStyleId>
              </a:tblPr>
              <a:tblGrid>
                <a:gridCol w="3784498">
                  <a:extLst>
                    <a:ext uri="{9D8B030D-6E8A-4147-A177-3AD203B41FA5}">
                      <a16:colId xmlns:a16="http://schemas.microsoft.com/office/drawing/2014/main" val="1005116334"/>
                    </a:ext>
                  </a:extLst>
                </a:gridCol>
                <a:gridCol w="1622322">
                  <a:extLst>
                    <a:ext uri="{9D8B030D-6E8A-4147-A177-3AD203B41FA5}">
                      <a16:colId xmlns:a16="http://schemas.microsoft.com/office/drawing/2014/main" val="2304875207"/>
                    </a:ext>
                  </a:extLst>
                </a:gridCol>
              </a:tblGrid>
              <a:tr h="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€ 200</a:t>
                      </a:r>
                    </a:p>
                  </a:txBody>
                  <a:tcPr/>
                </a:tc>
                <a:extLst>
                  <a:ext uri="{0D108BD9-81ED-4DB2-BD59-A6C34878D82A}">
                    <a16:rowId xmlns:a16="http://schemas.microsoft.com/office/drawing/2014/main" val="1325600759"/>
                  </a:ext>
                </a:extLst>
              </a:tr>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SPESE APERTURA PRATICA </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€ 190 </a:t>
                      </a:r>
                    </a:p>
                  </a:txBody>
                  <a:tcPr/>
                </a:tc>
                <a:extLst>
                  <a:ext uri="{0D108BD9-81ED-4DB2-BD59-A6C34878D82A}">
                    <a16:rowId xmlns:a16="http://schemas.microsoft.com/office/drawing/2014/main" val="3200707548"/>
                  </a:ext>
                </a:extLst>
              </a:tr>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964616596"/>
                  </a:ext>
                </a:extLst>
              </a:tr>
            </a:tbl>
          </a:graphicData>
        </a:graphic>
      </p:graphicFrame>
      <p:graphicFrame>
        <p:nvGraphicFramePr>
          <p:cNvPr id="6" name="Segnaposto contenuto 5">
            <a:extLst>
              <a:ext uri="{FF2B5EF4-FFF2-40B4-BE49-F238E27FC236}">
                <a16:creationId xmlns:a16="http://schemas.microsoft.com/office/drawing/2014/main" id="{2743FBB5-C912-FEF5-ED71-8F494C42AE4A}"/>
              </a:ext>
            </a:extLst>
          </p:cNvPr>
          <p:cNvGraphicFramePr>
            <a:graphicFrameLocks noGrp="1"/>
          </p:cNvGraphicFramePr>
          <p:nvPr>
            <p:ph idx="1"/>
            <p:extLst>
              <p:ext uri="{D42A27DB-BD31-4B8C-83A1-F6EECF244321}">
                <p14:modId xmlns:p14="http://schemas.microsoft.com/office/powerpoint/2010/main" val="2468757399"/>
              </p:ext>
            </p:extLst>
          </p:nvPr>
        </p:nvGraphicFramePr>
        <p:xfrm>
          <a:off x="5486860" y="2295112"/>
          <a:ext cx="5406820" cy="370840"/>
        </p:xfrm>
        <a:graphic>
          <a:graphicData uri="http://schemas.openxmlformats.org/drawingml/2006/table">
            <a:tbl>
              <a:tblPr firstRow="1" bandRow="1">
                <a:tableStyleId>{5940675A-B579-460E-94D1-54222C63F5DA}</a:tableStyleId>
              </a:tblPr>
              <a:tblGrid>
                <a:gridCol w="3788951">
                  <a:extLst>
                    <a:ext uri="{9D8B030D-6E8A-4147-A177-3AD203B41FA5}">
                      <a16:colId xmlns:a16="http://schemas.microsoft.com/office/drawing/2014/main" val="432961037"/>
                    </a:ext>
                  </a:extLst>
                </a:gridCol>
                <a:gridCol w="1617869">
                  <a:extLst>
                    <a:ext uri="{9D8B030D-6E8A-4147-A177-3AD203B41FA5}">
                      <a16:colId xmlns:a16="http://schemas.microsoft.com/office/drawing/2014/main" val="2306249305"/>
                    </a:ext>
                  </a:extLst>
                </a:gridCol>
              </a:tblGrid>
              <a:tr h="370840">
                <a:tc>
                  <a:txBody>
                    <a:bodyPr/>
                    <a:lstStyle/>
                    <a:p>
                      <a:r>
                        <a:rPr lang="it-IT">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a:latin typeface="Calibri Light" panose="020F0302020204030204" pitchFamily="34" charset="0"/>
                          <a:ea typeface="Calibri Light" panose="020F0302020204030204" pitchFamily="34" charset="0"/>
                          <a:cs typeface="Calibri Light" panose="020F0302020204030204" pitchFamily="34" charset="0"/>
                        </a:rPr>
                        <a:t>€ 3.450</a:t>
                      </a:r>
                    </a:p>
                  </a:txBody>
                  <a:tcPr/>
                </a:tc>
                <a:extLst>
                  <a:ext uri="{0D108BD9-81ED-4DB2-BD59-A6C34878D82A}">
                    <a16:rowId xmlns:a16="http://schemas.microsoft.com/office/drawing/2014/main" val="3430943664"/>
                  </a:ext>
                </a:extLst>
              </a:tr>
            </a:tbl>
          </a:graphicData>
        </a:graphic>
      </p:graphicFrame>
      <p:sp>
        <p:nvSpPr>
          <p:cNvPr id="7" name="CasellaDiTesto 6">
            <a:extLst>
              <a:ext uri="{FF2B5EF4-FFF2-40B4-BE49-F238E27FC236}">
                <a16:creationId xmlns:a16="http://schemas.microsoft.com/office/drawing/2014/main" id="{47B60A68-C4E0-DC7C-6B16-E4BBBC9E2D3B}"/>
              </a:ext>
            </a:extLst>
          </p:cNvPr>
          <p:cNvSpPr txBox="1"/>
          <p:nvPr/>
        </p:nvSpPr>
        <p:spPr>
          <a:xfrm>
            <a:off x="5374713" y="2710225"/>
            <a:ext cx="5406819" cy="369332"/>
          </a:xfrm>
          <a:prstGeom prst="rect">
            <a:avLst/>
          </a:prstGeom>
          <a:noFill/>
        </p:spPr>
        <p:txBody>
          <a:bodyPr wrap="square" rtlCol="0">
            <a:spAutoFit/>
          </a:bodyPr>
          <a:lstStyle/>
          <a:p>
            <a:r>
              <a:rPr lang="it-IT">
                <a:latin typeface="Calibri Light" panose="020F0302020204030204" pitchFamily="34" charset="0"/>
                <a:ea typeface="Calibri Light" panose="020F0302020204030204" pitchFamily="34" charset="0"/>
                <a:cs typeface="Calibri Light" panose="020F0302020204030204" pitchFamily="34" charset="0"/>
              </a:rPr>
              <a:t>Per la sistemazione in famiglia stessa quota del college</a:t>
            </a:r>
          </a:p>
        </p:txBody>
      </p:sp>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733093107"/>
              </p:ext>
            </p:extLst>
          </p:nvPr>
        </p:nvGraphicFramePr>
        <p:xfrm>
          <a:off x="5486860" y="5307619"/>
          <a:ext cx="5435601" cy="74168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r h="370840">
                <a:tc>
                  <a:txBody>
                    <a:bodyPr/>
                    <a:lstStyle/>
                    <a:p>
                      <a:r>
                        <a:rPr lang="it-IT">
                          <a:latin typeface="Calibri Light" panose="020F0302020204030204" pitchFamily="34" charset="0"/>
                          <a:ea typeface="Calibri Light" panose="020F0302020204030204" pitchFamily="34" charset="0"/>
                          <a:cs typeface="Calibri Light" panose="020F0302020204030204" pitchFamily="34" charset="0"/>
                        </a:rPr>
                        <a:t>CORSO INTENSIVE</a:t>
                      </a:r>
                    </a:p>
                  </a:txBody>
                  <a:tcPr/>
                </a:tc>
                <a:tc>
                  <a:txBody>
                    <a:bodyPr/>
                    <a:lstStyle/>
                    <a:p>
                      <a:r>
                        <a:rPr lang="it-IT">
                          <a:latin typeface="Calibri Light" panose="020F0302020204030204" pitchFamily="34" charset="0"/>
                          <a:ea typeface="Calibri Light" panose="020F0302020204030204" pitchFamily="34" charset="0"/>
                          <a:cs typeface="Calibri Light" panose="020F0302020204030204" pitchFamily="34" charset="0"/>
                        </a:rPr>
                        <a:t>€ 200</a:t>
                      </a:r>
                    </a:p>
                  </a:txBody>
                  <a:tcPr/>
                </a:tc>
                <a:extLst>
                  <a:ext uri="{0D108BD9-81ED-4DB2-BD59-A6C34878D82A}">
                    <a16:rowId xmlns:a16="http://schemas.microsoft.com/office/drawing/2014/main" val="1957210055"/>
                  </a:ext>
                </a:extLst>
              </a:tr>
            </a:tbl>
          </a:graphicData>
        </a:graphic>
      </p:graphicFrame>
      <p:pic>
        <p:nvPicPr>
          <p:cNvPr id="3" name="Picture 2" descr="Edimburgo">
            <a:extLst>
              <a:ext uri="{FF2B5EF4-FFF2-40B4-BE49-F238E27FC236}">
                <a16:creationId xmlns:a16="http://schemas.microsoft.com/office/drawing/2014/main" id="{D0367147-4C5D-4D17-8394-4358096499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042" y="2531776"/>
            <a:ext cx="5083671" cy="310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074" name="Picture 2" descr="The History of the Scottish Flags | Kilts-n-Stuff.com">
            <a:extLst>
              <a:ext uri="{FF2B5EF4-FFF2-40B4-BE49-F238E27FC236}">
                <a16:creationId xmlns:a16="http://schemas.microsoft.com/office/drawing/2014/main" id="{538483FC-A6F1-2E33-D707-6DA16A788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284" y="2576052"/>
            <a:ext cx="3591590" cy="2393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€ 60 </a:t>
            </a:r>
            <a:r>
              <a:rPr lang="it-IT" sz="280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€ 70 </a:t>
            </a:r>
            <a:r>
              <a:rPr lang="it-IT" sz="280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€ 200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€ 150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€ 60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€ 70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rmAutofit/>
          </a:bodyPr>
          <a:lstStyle/>
          <a:p>
            <a:r>
              <a:rPr lang="it-IT" sz="5400" b="1">
                <a:latin typeface="Calibri" panose="020F0502020204030204" pitchFamily="34" charset="0"/>
                <a:ea typeface="Calibri" panose="020F0502020204030204" pitchFamily="34" charset="0"/>
                <a:cs typeface="Calibri" panose="020F0502020204030204" pitchFamily="34" charset="0"/>
              </a:rPr>
              <a:t>EDIMBURGO ACADEMY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853084" y="2182761"/>
            <a:ext cx="4264742" cy="4178710"/>
          </a:xfrm>
        </p:spPr>
        <p:txBody>
          <a:bodyPr>
            <a:normAutofit fontScale="85000" lnSpcReduction="10000"/>
          </a:bodyPr>
          <a:lstStyle/>
          <a:p>
            <a:pPr algn="l"/>
            <a:r>
              <a:rPr lang="it-IT" sz="240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Edimburgo è una piccola cittadina che sorge sulle colline, con un centro storico medievale ed un elegante quartiere georgiano detto “New Town”, ricco di giardini e palazzi neoclassici</a:t>
            </a:r>
          </a:p>
          <a:p>
            <a:pPr marL="0" indent="0" algn="l">
              <a:buNone/>
            </a:pPr>
            <a:endParaRPr lang="it-IT" sz="32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endParaRPr>
          </a:p>
          <a:p>
            <a:pPr algn="l"/>
            <a:r>
              <a:rPr lang="it-IT" sz="24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Il centro è sovrastato dal Castello di Edimburgo, sede dei gioielli della corona di Scozia e della Pietra del Destino, utilizzata nell’incoronazione dei governanti scozzesi</a:t>
            </a:r>
            <a:r>
              <a:rPr lang="it-IT" sz="2400">
                <a:latin typeface="Calibri Light" panose="020F0302020204030204" pitchFamily="34" charset="0"/>
                <a:ea typeface="Calibri Light" panose="020F0302020204030204" pitchFamily="34" charset="0"/>
                <a:cs typeface="Calibri Light" panose="020F0302020204030204" pitchFamily="34" charset="0"/>
              </a:rPr>
              <a:t>.</a:t>
            </a:r>
            <a:endParaRPr lang="it-IT" sz="24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endParaRPr>
          </a:p>
          <a:p>
            <a:pPr marL="0" indent="0">
              <a:buNone/>
            </a:pPr>
            <a:endParaRPr lang="it-IT"/>
          </a:p>
        </p:txBody>
      </p:sp>
      <p:pic>
        <p:nvPicPr>
          <p:cNvPr id="5" name="Picture 4" descr="Weekend a Edimburgo: i 10 luoghi da non perdere">
            <a:extLst>
              <a:ext uri="{FF2B5EF4-FFF2-40B4-BE49-F238E27FC236}">
                <a16:creationId xmlns:a16="http://schemas.microsoft.com/office/drawing/2014/main" id="{05BBD926-CBF0-1F56-E292-F7A1359869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408310"/>
            <a:ext cx="5466862" cy="3649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42452" y="601200"/>
            <a:ext cx="3165987" cy="4501742"/>
          </a:xfrm>
        </p:spPr>
        <p:txBody>
          <a:bodyPr>
            <a:normAutofit fontScale="92500" lnSpcReduction="10000"/>
          </a:bodyPr>
          <a:lstStyle/>
          <a:p>
            <a:pPr marL="0" indent="0">
              <a:buNone/>
            </a:pPr>
            <a:r>
              <a:rPr lang="it-IT" sz="3200" u="sng">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a:latin typeface="Calibri" panose="020F0502020204030204" pitchFamily="34" charset="0"/>
              <a:ea typeface="Calibri" panose="020F0502020204030204" pitchFamily="34" charset="0"/>
              <a:cs typeface="Calibri" panose="020F0502020204030204" pitchFamily="34" charset="0"/>
            </a:endParaRPr>
          </a:p>
          <a:p>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la</a:t>
            </a:r>
            <a:r>
              <a:rPr lang="it-IT" b="1" i="0" u="none" strike="noStrike">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 </a:t>
            </a:r>
            <a:r>
              <a:rPr lang="it-IT" b="1" i="0" u="none" strike="noStrike" err="1">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Edinburgh</a:t>
            </a:r>
            <a:r>
              <a:rPr lang="it-IT" b="1" i="0" u="none" strike="noStrike">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 Academy </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si trova nel </a:t>
            </a:r>
            <a:r>
              <a:rPr lang="it-IT" b="0" i="0" u="none" strike="noStrike">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3"/>
              </a:rPr>
              <a:t>centro di Edimburgo</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dove il suono delle cornamuse farà da colonna sonora, in un’atmosfera magica tra castelli, quartieri signorili e vecchi vicoli.</a:t>
            </a:r>
          </a:p>
          <a:p>
            <a:pPr marL="0" indent="0">
              <a:buNone/>
            </a:pPr>
            <a:r>
              <a:rPr lang="it-IT">
                <a:latin typeface="Calibri Light" panose="020F0302020204030204" pitchFamily="34" charset="0"/>
                <a:ea typeface="Calibri Light" panose="020F0302020204030204" pitchFamily="34" charset="0"/>
                <a:cs typeface="Calibri Light" panose="020F0302020204030204" pitchFamily="34" charset="0"/>
                <a:hlinkClick r:id="rId4"/>
              </a:rPr>
              <a:t>Viaggio studio in Scozia | Edimburgo High School | L'astrolabio</a:t>
            </a:r>
            <a:endPar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 name="Immagine 2">
            <a:extLst>
              <a:ext uri="{FF2B5EF4-FFF2-40B4-BE49-F238E27FC236}">
                <a16:creationId xmlns:a16="http://schemas.microsoft.com/office/drawing/2014/main" id="{80A2A272-DD02-AEEB-140C-F22649DA1766}"/>
              </a:ext>
            </a:extLst>
          </p:cNvPr>
          <p:cNvPicPr>
            <a:picLocks noChangeAspect="1"/>
          </p:cNvPicPr>
          <p:nvPr/>
        </p:nvPicPr>
        <p:blipFill>
          <a:blip r:embed="rId5"/>
          <a:stretch>
            <a:fillRect/>
          </a:stretch>
        </p:blipFill>
        <p:spPr>
          <a:xfrm>
            <a:off x="4837201" y="753673"/>
            <a:ext cx="5594826" cy="3922649"/>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5946509">
            <a:off x="7708700" y="210535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442453" y="601199"/>
            <a:ext cx="11298204" cy="4560735"/>
          </a:xfrm>
        </p:spPr>
        <p:txBody>
          <a:bodyPr>
            <a:normAutofit/>
          </a:bodyPr>
          <a:lstStyle/>
          <a:p>
            <a:r>
              <a:rPr lang="it-IT" sz="2400" b="1">
                <a:effectLst/>
                <a:latin typeface="Calibri Light" panose="020F0302020204030204" pitchFamily="34" charset="0"/>
                <a:ea typeface="Calibri Light" panose="020F0302020204030204" pitchFamily="34" charset="0"/>
                <a:cs typeface="Calibri Light" panose="020F0302020204030204" pitchFamily="34" charset="0"/>
              </a:rPr>
              <a:t>ETÀ:</a:t>
            </a:r>
            <a:br>
              <a:rPr lang="it-IT" sz="2400" b="1">
                <a:effectLst/>
                <a:latin typeface="Calibri Light" panose="020F0302020204030204" pitchFamily="34" charset="0"/>
                <a:ea typeface="Calibri Light" panose="020F0302020204030204" pitchFamily="34" charset="0"/>
                <a:cs typeface="Calibri Light" panose="020F0302020204030204" pitchFamily="34" charset="0"/>
              </a:rPr>
            </a:br>
            <a:r>
              <a:rPr lang="it-IT">
                <a:effectLst/>
                <a:latin typeface="Calibri Light" panose="020F0302020204030204" pitchFamily="34" charset="0"/>
                <a:ea typeface="Calibri Light" panose="020F0302020204030204" pitchFamily="34" charset="0"/>
                <a:cs typeface="Calibri Light" panose="020F0302020204030204" pitchFamily="34" charset="0"/>
              </a:rPr>
              <a:t>12 – 17 anni</a:t>
            </a:r>
          </a:p>
          <a:p>
            <a:r>
              <a:rPr lang="it-IT" sz="2400" b="1">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College</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Famiglia (+14 anni)</a:t>
            </a:r>
            <a:endParaRPr lang="it-IT" sz="2400">
              <a:latin typeface="Calibri Light" panose="020F0302020204030204" pitchFamily="34" charset="0"/>
              <a:ea typeface="Calibri Light" panose="020F0302020204030204" pitchFamily="34" charset="0"/>
              <a:cs typeface="Calibri Light" panose="020F0302020204030204" pitchFamily="34" charset="0"/>
            </a:endParaRPr>
          </a:p>
          <a:p>
            <a:r>
              <a:rPr lang="it-IT" sz="2400" b="1">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7 – 21 luglio 2025</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21 luglio – 4 agosto 2025</a:t>
            </a:r>
            <a:endParaRPr lang="it-IT" sz="2400">
              <a:latin typeface="Calibri Light" panose="020F0302020204030204" pitchFamily="34" charset="0"/>
              <a:ea typeface="Calibri Light" panose="020F0302020204030204" pitchFamily="34" charset="0"/>
              <a:cs typeface="Calibri Light" panose="020F0302020204030204" pitchFamily="34" charset="0"/>
            </a:endParaRPr>
          </a:p>
          <a:p>
            <a:r>
              <a:rPr lang="it-IT" sz="2400" b="1">
                <a:latin typeface="Calibri Light" panose="020F0302020204030204" pitchFamily="34" charset="0"/>
                <a:ea typeface="Calibri Light" panose="020F0302020204030204" pitchFamily="34" charset="0"/>
                <a:cs typeface="Calibri Light" panose="020F0302020204030204" pitchFamily="34" charset="0"/>
              </a:rPr>
              <a:t>DURATA:</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15 giorni/14 notti</a:t>
            </a:r>
            <a:endParaRPr lang="it-IT" sz="2800" b="1">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a:solidFill>
                  <a:schemeClr val="accent2"/>
                </a:solidFill>
              </a:rPr>
              <a:t>.</a:t>
            </a:r>
          </a:p>
        </p:txBody>
      </p:sp>
      <p:pic>
        <p:nvPicPr>
          <p:cNvPr id="3" name="Immagine 2">
            <a:extLst>
              <a:ext uri="{FF2B5EF4-FFF2-40B4-BE49-F238E27FC236}">
                <a16:creationId xmlns:a16="http://schemas.microsoft.com/office/drawing/2014/main" id="{72E8BC36-F18C-ACCA-4015-B509731B4B53}"/>
              </a:ext>
            </a:extLst>
          </p:cNvPr>
          <p:cNvPicPr>
            <a:picLocks noChangeAspect="1"/>
          </p:cNvPicPr>
          <p:nvPr/>
        </p:nvPicPr>
        <p:blipFill>
          <a:blip r:embed="rId2"/>
          <a:stretch>
            <a:fillRect/>
          </a:stretch>
        </p:blipFill>
        <p:spPr>
          <a:xfrm>
            <a:off x="5214330" y="906189"/>
            <a:ext cx="5493000" cy="4090649"/>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678425" y="476811"/>
            <a:ext cx="4454013" cy="4803112"/>
          </a:xfrm>
        </p:spPr>
        <p:txBody>
          <a:bodyPr>
            <a:normAutofit fontScale="70000" lnSpcReduction="20000"/>
          </a:bodyPr>
          <a:lstStyle/>
          <a:p>
            <a:pPr marL="0" indent="0">
              <a:buNone/>
            </a:pPr>
            <a:r>
              <a:rPr lang="it-IT" sz="3400" u="sng">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a:latin typeface="Calibri" panose="020F0502020204030204" pitchFamily="34" charset="0"/>
                <a:ea typeface="Calibri" panose="020F0502020204030204" pitchFamily="34" charset="0"/>
                <a:cs typeface="Calibri" panose="020F0502020204030204" pitchFamily="34" charset="0"/>
              </a:rPr>
            </a:br>
            <a:endParaRPr lang="it-IT" sz="3800" u="sng">
              <a:latin typeface="Calibri" panose="020F0502020204030204" pitchFamily="34" charset="0"/>
              <a:ea typeface="Calibri" panose="020F0502020204030204" pitchFamily="34" charset="0"/>
              <a:cs typeface="Calibri" panose="020F0502020204030204" pitchFamily="34" charset="0"/>
            </a:endParaRPr>
          </a:p>
          <a:p>
            <a:r>
              <a:rPr lang="it-IT" sz="3200" u="sng">
                <a:latin typeface="Calibri Light" panose="020F0302020204030204" pitchFamily="34" charset="0"/>
                <a:ea typeface="Calibri Light" panose="020F0302020204030204" pitchFamily="34" charset="0"/>
                <a:cs typeface="Calibri Light" panose="020F0302020204030204" pitchFamily="34" charset="0"/>
              </a:rPr>
              <a:t>COLLEGE:</a:t>
            </a:r>
            <a:r>
              <a:rPr lang="it-IT" sz="3200">
                <a:latin typeface="Calibri Light" panose="020F0302020204030204" pitchFamily="34" charset="0"/>
                <a:ea typeface="Calibri Light" panose="020F0302020204030204" pitchFamily="34" charset="0"/>
                <a:cs typeface="Calibri Light" panose="020F0302020204030204" pitchFamily="34" charset="0"/>
              </a:rPr>
              <a:t> </a:t>
            </a:r>
            <a:r>
              <a:rPr lang="it-IT" sz="290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s</a:t>
            </a:r>
            <a:r>
              <a:rPr lang="it-IT" sz="29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istemazione presso la </a:t>
            </a:r>
            <a:r>
              <a:rPr lang="it-IT" sz="29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residenza Pollock Hall</a:t>
            </a:r>
            <a:r>
              <a:rPr lang="it-IT" sz="29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che dista circa 30 minuti dalla scuola con i mezzi pubblici, in </a:t>
            </a:r>
            <a:r>
              <a:rPr lang="it-IT" sz="29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camera singola con bagno in comune</a:t>
            </a:r>
            <a:r>
              <a:rPr lang="it-IT" sz="29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
            </a:r>
            <a:endParaRPr lang="it-IT" sz="2900">
              <a:latin typeface="Calibri Light" panose="020F0302020204030204" pitchFamily="34" charset="0"/>
              <a:ea typeface="Calibri Light" panose="020F0302020204030204" pitchFamily="34" charset="0"/>
              <a:cs typeface="Calibri Light" panose="020F0302020204030204" pitchFamily="34" charset="0"/>
            </a:endParaRPr>
          </a:p>
          <a:p>
            <a:r>
              <a:rPr lang="it-IT" sz="3200" u="sng">
                <a:latin typeface="Calibri Light" panose="020F0302020204030204" pitchFamily="34" charset="0"/>
                <a:ea typeface="Calibri Light" panose="020F0302020204030204" pitchFamily="34" charset="0"/>
                <a:cs typeface="Calibri Light" panose="020F0302020204030204" pitchFamily="34" charset="0"/>
              </a:rPr>
              <a:t>FAMIGLIA:</a:t>
            </a:r>
            <a:r>
              <a:rPr lang="it-IT" sz="3200">
                <a:latin typeface="Calibri Light" panose="020F0302020204030204" pitchFamily="34" charset="0"/>
                <a:ea typeface="Calibri Light" panose="020F0302020204030204" pitchFamily="34" charset="0"/>
                <a:cs typeface="Calibri Light" panose="020F0302020204030204" pitchFamily="34" charset="0"/>
              </a:rPr>
              <a:t> </a:t>
            </a:r>
            <a:r>
              <a:rPr lang="it-IT" sz="2900">
                <a:latin typeface="Calibri Light" panose="020F0302020204030204" pitchFamily="34" charset="0"/>
                <a:ea typeface="Calibri Light" panose="020F0302020204030204" pitchFamily="34" charset="0"/>
                <a:cs typeface="Calibri Light" panose="020F0302020204030204" pitchFamily="34" charset="0"/>
              </a:rPr>
              <a:t>con un compagno di corso italiano o straniero in famiglie selezionate dalla scuola.</a:t>
            </a:r>
          </a:p>
          <a:p>
            <a:endParaRPr lang="it-IT" sz="1500">
              <a:latin typeface="Calibri Light" panose="020F0302020204030204" pitchFamily="34" charset="0"/>
              <a:ea typeface="Calibri Light" panose="020F0302020204030204" pitchFamily="34" charset="0"/>
              <a:cs typeface="Calibri Light" panose="020F0302020204030204" pitchFamily="34" charset="0"/>
            </a:endParaRPr>
          </a:p>
          <a:p>
            <a:r>
              <a:rPr lang="it-IT" sz="2900">
                <a:latin typeface="Calibri Light" panose="020F0302020204030204" pitchFamily="34" charset="0"/>
                <a:ea typeface="Calibri Light" panose="020F0302020204030204" pitchFamily="34" charset="0"/>
                <a:cs typeface="Calibri Light" panose="020F0302020204030204" pitchFamily="34" charset="0"/>
              </a:rPr>
              <a:t>Trattamento di pensione completa presso il college.</a:t>
            </a:r>
            <a:br>
              <a:rPr lang="it-IT" sz="2900">
                <a:latin typeface="Calibri Light" panose="020F0302020204030204" pitchFamily="34" charset="0"/>
                <a:ea typeface="Calibri Light" panose="020F0302020204030204" pitchFamily="34" charset="0"/>
                <a:cs typeface="Calibri Light" panose="020F0302020204030204" pitchFamily="34" charset="0"/>
              </a:rPr>
            </a:br>
            <a:r>
              <a:rPr lang="it-IT" sz="2900">
                <a:latin typeface="Calibri Light" panose="020F0302020204030204" pitchFamily="34" charset="0"/>
                <a:ea typeface="Calibri Light" panose="020F0302020204030204" pitchFamily="34" charset="0"/>
                <a:cs typeface="Calibri Light" panose="020F0302020204030204" pitchFamily="34" charset="0"/>
              </a:rPr>
              <a:t>Durante le gite di un’intera giornata viene fornito </a:t>
            </a:r>
            <a:r>
              <a:rPr lang="it-IT" sz="2900" err="1">
                <a:latin typeface="Calibri Light" panose="020F0302020204030204" pitchFamily="34" charset="0"/>
                <a:ea typeface="Calibri Light" panose="020F0302020204030204" pitchFamily="34" charset="0"/>
                <a:cs typeface="Calibri Light" panose="020F0302020204030204" pitchFamily="34" charset="0"/>
              </a:rPr>
              <a:t>packed</a:t>
            </a:r>
            <a:r>
              <a:rPr lang="it-IT" sz="2900">
                <a:latin typeface="Calibri Light" panose="020F0302020204030204" pitchFamily="34" charset="0"/>
                <a:ea typeface="Calibri Light" panose="020F0302020204030204" pitchFamily="34" charset="0"/>
                <a:cs typeface="Calibri Light" panose="020F0302020204030204" pitchFamily="34" charset="0"/>
              </a:rPr>
              <a:t> lunch.</a:t>
            </a:r>
          </a:p>
        </p:txBody>
      </p:sp>
      <p:pic>
        <p:nvPicPr>
          <p:cNvPr id="2" name="Immagine 1">
            <a:extLst>
              <a:ext uri="{FF2B5EF4-FFF2-40B4-BE49-F238E27FC236}">
                <a16:creationId xmlns:a16="http://schemas.microsoft.com/office/drawing/2014/main" id="{0B25AA25-A646-8E9B-60C1-37EB4CD22403}"/>
              </a:ext>
            </a:extLst>
          </p:cNvPr>
          <p:cNvPicPr>
            <a:picLocks noChangeAspect="1"/>
          </p:cNvPicPr>
          <p:nvPr/>
        </p:nvPicPr>
        <p:blipFill>
          <a:blip r:embed="rId2"/>
          <a:stretch>
            <a:fillRect/>
          </a:stretch>
        </p:blipFill>
        <p:spPr>
          <a:xfrm>
            <a:off x="5720198" y="761736"/>
            <a:ext cx="5649290" cy="4233261"/>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 name="Immagine 7" descr="Immagine 7"/>
          <p:cNvPicPr>
            <a:picLocks noChangeAspect="1"/>
          </p:cNvPicPr>
          <p:nvPr/>
        </p:nvPicPr>
        <p:blipFill>
          <a:blip r:embed="rId2"/>
          <a:stretch>
            <a:fillRect/>
          </a:stretch>
        </p:blipFill>
        <p:spPr>
          <a:xfrm>
            <a:off x="9583880" y="4001109"/>
            <a:ext cx="2182814" cy="1106488"/>
          </a:xfrm>
          <a:prstGeom prst="rect">
            <a:avLst/>
          </a:prstGeom>
          <a:ln w="12700">
            <a:miter lim="400000"/>
          </a:ln>
        </p:spPr>
      </p:pic>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lnSpcReduction="10000"/>
          </a:bodyPr>
          <a:lstStyle/>
          <a:p>
            <a:pPr marL="0" indent="0">
              <a:buNone/>
            </a:pPr>
            <a:r>
              <a:rPr lang="it-IT" sz="2400" u="sng">
                <a:latin typeface="Calibri" panose="020F0502020204030204" pitchFamily="34" charset="0"/>
                <a:ea typeface="Calibri" panose="020F0502020204030204" pitchFamily="34" charset="0"/>
                <a:cs typeface="Calibri" panose="020F0502020204030204" pitchFamily="34" charset="0"/>
              </a:rPr>
              <a:t>DIDATTICA:</a:t>
            </a:r>
            <a:br>
              <a:rPr lang="it-IT" sz="2400" u="sng">
                <a:latin typeface="Calibri" panose="020F0502020204030204" pitchFamily="34" charset="0"/>
                <a:ea typeface="Calibri" panose="020F0502020204030204" pitchFamily="34" charset="0"/>
                <a:cs typeface="Calibri" panose="020F0502020204030204" pitchFamily="34" charset="0"/>
              </a:rPr>
            </a:br>
            <a:endParaRPr lang="it-IT" sz="2400" u="sng">
              <a:latin typeface="Calibri" panose="020F0502020204030204" pitchFamily="34" charset="0"/>
              <a:ea typeface="Calibri" panose="020F0502020204030204" pitchFamily="34" charset="0"/>
              <a:cs typeface="Calibri" panose="020F0502020204030204" pitchFamily="34" charset="0"/>
            </a:endParaRPr>
          </a:p>
          <a:p>
            <a:r>
              <a:rPr lang="it-IT">
                <a:latin typeface="Calibri Light" panose="020F0302020204030204" pitchFamily="34" charset="0"/>
                <a:ea typeface="Calibri Light" panose="020F0302020204030204" pitchFamily="34" charset="0"/>
                <a:cs typeface="Calibri Light" panose="020F0302020204030204" pitchFamily="34" charset="0"/>
              </a:rPr>
              <a:t>SCUOLA: CENTRE of ENGLISH STUDIES</a:t>
            </a:r>
          </a:p>
          <a:p>
            <a:r>
              <a:rPr lang="it-IT">
                <a:latin typeface="Calibri Light" panose="020F0302020204030204" pitchFamily="34" charset="0"/>
                <a:ea typeface="Calibri Light" panose="020F0302020204030204" pitchFamily="34" charset="0"/>
                <a:cs typeface="Calibri Light" panose="020F0302020204030204" pitchFamily="34" charset="0"/>
              </a:rPr>
              <a:t>CORSO GENERAL 15 ore di lezione a settimana</a:t>
            </a:r>
          </a:p>
          <a:p>
            <a:r>
              <a:rPr lang="it-IT">
                <a:latin typeface="Calibri Light" panose="020F0302020204030204" pitchFamily="34" charset="0"/>
                <a:ea typeface="Calibri Light" panose="020F0302020204030204" pitchFamily="34" charset="0"/>
                <a:cs typeface="Calibri Light" panose="020F0302020204030204" pitchFamily="34" charset="0"/>
              </a:rPr>
              <a:t>CORSO INTENSIVE (</a:t>
            </a:r>
            <a:r>
              <a:rPr lang="it-IT" sz="1600">
                <a:latin typeface="Calibri Light" panose="020F0302020204030204" pitchFamily="34" charset="0"/>
                <a:ea typeface="Calibri Light" panose="020F0302020204030204" pitchFamily="34" charset="0"/>
                <a:cs typeface="Calibri Light" panose="020F0302020204030204" pitchFamily="34" charset="0"/>
              </a:rPr>
              <a:t>previo supplemento):</a:t>
            </a:r>
            <a:br>
              <a:rPr lang="it-IT" sz="1700">
                <a:latin typeface="Calibri Light" panose="020F0302020204030204" pitchFamily="34" charset="0"/>
                <a:ea typeface="Calibri Light" panose="020F0302020204030204" pitchFamily="34" charset="0"/>
                <a:cs typeface="Calibri Light" panose="020F0302020204030204" pitchFamily="34" charset="0"/>
              </a:rPr>
            </a:b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20 lezioni extra in alternativa alle attività ricreative</a:t>
            </a:r>
            <a:endParaRPr lang="it-IT">
              <a:latin typeface="Calibri Light" panose="020F0302020204030204" pitchFamily="34" charset="0"/>
              <a:ea typeface="Calibri Light" panose="020F0302020204030204" pitchFamily="34" charset="0"/>
              <a:cs typeface="Calibri Light" panose="020F0302020204030204" pitchFamily="34" charset="0"/>
            </a:endParaRPr>
          </a:p>
          <a:p>
            <a:pPr marL="0" indent="0">
              <a:buNone/>
            </a:pPr>
            <a:br>
              <a:rPr lang="it-IT">
                <a:latin typeface="Calibri Light" panose="020F0302020204030204" pitchFamily="34" charset="0"/>
                <a:ea typeface="Calibri Light" panose="020F0302020204030204" pitchFamily="34" charset="0"/>
                <a:cs typeface="Calibri Light" panose="020F0302020204030204" pitchFamily="34" charset="0"/>
              </a:rPr>
            </a:b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a:p>
        </p:txBody>
      </p:sp>
      <p:pic>
        <p:nvPicPr>
          <p:cNvPr id="2" name="Immagine 1">
            <a:extLst>
              <a:ext uri="{FF2B5EF4-FFF2-40B4-BE49-F238E27FC236}">
                <a16:creationId xmlns:a16="http://schemas.microsoft.com/office/drawing/2014/main" id="{54910B58-2259-AE0A-DEB5-5E98B26D0506}"/>
              </a:ext>
            </a:extLst>
          </p:cNvPr>
          <p:cNvPicPr>
            <a:picLocks noChangeAspect="1"/>
          </p:cNvPicPr>
          <p:nvPr/>
        </p:nvPicPr>
        <p:blipFill>
          <a:blip r:embed="rId3"/>
          <a:stretch>
            <a:fillRect/>
          </a:stretch>
        </p:blipFill>
        <p:spPr>
          <a:xfrm>
            <a:off x="7611576" y="806246"/>
            <a:ext cx="4012813" cy="3011136"/>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73627" y="698090"/>
            <a:ext cx="6061139"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sz="1800"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perché si esplorano nuove realtà, si visitano luoghi di interesse e s’impara moltissimo su storia, tradizioni e usi e costumi locali.</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2 gite di </a:t>
            </a:r>
            <a:r>
              <a:rPr lang="it-IT">
                <a:latin typeface="Calibri Light" panose="020F0302020204030204" pitchFamily="34" charset="0"/>
                <a:ea typeface="Calibri Light" panose="020F0302020204030204" pitchFamily="34" charset="0"/>
                <a:cs typeface="Calibri Light" panose="020F0302020204030204" pitchFamily="34" charset="0"/>
              </a:rPr>
              <a:t>un’intera giorna</a:t>
            </a:r>
            <a:r>
              <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ta</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t>
            </a:r>
            <a:endPar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10 uscite pomeridiane in città </a:t>
            </a:r>
          </a:p>
          <a:p>
            <a:pPr marL="0" indent="0" algn="l">
              <a:buNone/>
            </a:pPr>
            <a:endPar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8" name="Immagine 7" descr="Immagine che contiene disegno, vestiti, cartone animato, illustrazione&#10;&#10;Descrizione generata automaticamente">
            <a:extLst>
              <a:ext uri="{FF2B5EF4-FFF2-40B4-BE49-F238E27FC236}">
                <a16:creationId xmlns:a16="http://schemas.microsoft.com/office/drawing/2014/main" id="{11C9D26E-0749-5C89-91D0-0831C702A6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5695" y="3112208"/>
            <a:ext cx="1240305" cy="1488366"/>
          </a:xfrm>
          <a:prstGeom prst="rect">
            <a:avLst/>
          </a:prstGeom>
        </p:spPr>
      </p:pic>
      <p:pic>
        <p:nvPicPr>
          <p:cNvPr id="2" name="Immagine 1" descr="Immagine che contiene esterni, persona, persone, posando&#10;&#10;Descrizione generata automaticamente">
            <a:extLst>
              <a:ext uri="{FF2B5EF4-FFF2-40B4-BE49-F238E27FC236}">
                <a16:creationId xmlns:a16="http://schemas.microsoft.com/office/drawing/2014/main" id="{A0F7D45B-A2C0-EA28-CAAE-72C43AB299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2367" y="1375501"/>
            <a:ext cx="4672584" cy="3115056"/>
          </a:xfrm>
          <a:prstGeom prst="rect">
            <a:avLst/>
          </a:prstGeom>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436457" y="1240751"/>
            <a:ext cx="4124184" cy="3131554"/>
          </a:xfrm>
        </p:spPr>
        <p:txBody>
          <a:bodyPr>
            <a:normAutofit fontScale="85000" lnSpcReduction="10000"/>
          </a:bodyPr>
          <a:lstStyle/>
          <a:p>
            <a:pPr marL="0" indent="0">
              <a:buNone/>
            </a:pPr>
            <a:r>
              <a:rPr lang="it-IT" sz="2600" u="sng">
                <a:latin typeface="Calibri" panose="020F0502020204030204" pitchFamily="34" charset="0"/>
                <a:ea typeface="Calibri" panose="020F0502020204030204" pitchFamily="34" charset="0"/>
                <a:cs typeface="Calibri" panose="020F0502020204030204" pitchFamily="34" charset="0"/>
              </a:rPr>
              <a:t>GLASGOW:</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r>
              <a:rPr lang="it-IT" sz="2100">
                <a:latin typeface="Calibri Light" panose="020F0302020204030204" pitchFamily="34" charset="0"/>
                <a:ea typeface="Calibri Light" panose="020F0302020204030204" pitchFamily="34" charset="0"/>
                <a:cs typeface="Calibri Light" panose="020F0302020204030204" pitchFamily="34" charset="0"/>
              </a:rPr>
              <a:t>Glasgow </a:t>
            </a:r>
            <a:r>
              <a:rPr lang="it-IT" sz="21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è la più grande </a:t>
            </a:r>
            <a:r>
              <a:rPr lang="it-IT" sz="21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Città"/>
              </a:rPr>
              <a:t>città</a:t>
            </a:r>
            <a:r>
              <a:rPr lang="it-IT" sz="21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della </a:t>
            </a:r>
            <a:r>
              <a:rPr lang="it-IT" sz="21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3" tooltip="Scozia"/>
              </a:rPr>
              <a:t>Scozia</a:t>
            </a:r>
            <a:r>
              <a:rPr lang="it-IT" sz="21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sz="2100" b="0" i="0" u="none" strike="noStrike">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t>gli activity leaders vi accompagneranno alla scoperta di questa città ricca di storia.</a:t>
            </a:r>
            <a:br>
              <a:rPr lang="it-IT" sz="2100" b="0" i="0" u="none" strike="noStrike">
                <a:solidFill>
                  <a:schemeClr val="tx1"/>
                </a:solidFill>
                <a:effectLst/>
                <a:latin typeface="Calibri Light" panose="020F0302020204030204" pitchFamily="34" charset="0"/>
                <a:ea typeface="Calibri Light" panose="020F0302020204030204" pitchFamily="34" charset="0"/>
                <a:cs typeface="Calibri Light" panose="020F0302020204030204" pitchFamily="34" charset="0"/>
              </a:rPr>
            </a:br>
            <a:r>
              <a:rPr lang="it-IT" sz="21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La città negli ultimi anni si è trasformata in una città elegante e con uno spiccato senso della cultura, tanto da essere nominata nel 1990 come </a:t>
            </a:r>
            <a:r>
              <a:rPr lang="it-IT" sz="21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4" tooltip="Città europea della cultura"/>
              </a:rPr>
              <a:t>città europea della cultura</a:t>
            </a:r>
            <a:r>
              <a:rPr lang="it-IT" sz="21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a:t>
            </a:r>
            <a:endParaRPr lang="it-IT" sz="210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1026" name="Picture 2" descr="Glasgow – Veduta">
            <a:extLst>
              <a:ext uri="{FF2B5EF4-FFF2-40B4-BE49-F238E27FC236}">
                <a16:creationId xmlns:a16="http://schemas.microsoft.com/office/drawing/2014/main" id="{18ED74C0-7E6E-90CC-5426-587ABA9443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25961" y="1000772"/>
            <a:ext cx="6420465" cy="3611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504F3-8CD6-61CE-2144-3C1AEFB0C0D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08008F4-30FE-C203-5DB0-46B2ED51BBEB}"/>
              </a:ext>
            </a:extLst>
          </p:cNvPr>
          <p:cNvSpPr>
            <a:spLocks noGrp="1"/>
          </p:cNvSpPr>
          <p:nvPr>
            <p:ph idx="1"/>
          </p:nvPr>
        </p:nvSpPr>
        <p:spPr>
          <a:xfrm>
            <a:off x="436457" y="707922"/>
            <a:ext cx="3270304" cy="4463845"/>
          </a:xfrm>
        </p:spPr>
        <p:txBody>
          <a:bodyPr>
            <a:normAutofit lnSpcReduction="10000"/>
          </a:bodyPr>
          <a:lstStyle/>
          <a:p>
            <a:pPr marL="0" indent="0">
              <a:buNone/>
            </a:pPr>
            <a:r>
              <a:rPr lang="it-IT" sz="2600" u="sng">
                <a:latin typeface="Calibri" panose="020F0502020204030204" pitchFamily="34" charset="0"/>
                <a:ea typeface="Calibri" panose="020F0502020204030204" pitchFamily="34" charset="0"/>
                <a:cs typeface="Calibri" panose="020F0502020204030204" pitchFamily="34" charset="0"/>
              </a:rPr>
              <a:t>ST. ANDREWS:</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r>
              <a:rPr lang="it-IT" b="1"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Saint Andrews </a:t>
            </a:r>
            <a:r>
              <a:rPr lang="it-IT" sz="20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è una </a:t>
            </a:r>
            <a:r>
              <a:rPr lang="it-IT" sz="20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Università di Saint Andrews"/>
              </a:rPr>
              <a:t>città universitaria</a:t>
            </a:r>
            <a:r>
              <a:rPr lang="it-IT" sz="20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situata sulla costa orientale della </a:t>
            </a:r>
            <a:r>
              <a:rPr lang="it-IT" sz="20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3" tooltip="Scozia"/>
              </a:rPr>
              <a:t>Scozia</a:t>
            </a:r>
            <a:r>
              <a:rPr lang="it-IT" sz="20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a:t>
            </a:r>
            <a:br>
              <a:rPr lang="it-IT" sz="20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br>
            <a:r>
              <a:rPr lang="it-IT">
                <a:solidFill>
                  <a:srgbClr val="202122"/>
                </a:solidFill>
                <a:latin typeface="Calibri Light" panose="020F0302020204030204" pitchFamily="34" charset="0"/>
                <a:ea typeface="Calibri Light" panose="020F0302020204030204" pitchFamily="34" charset="0"/>
                <a:cs typeface="Calibri Light" panose="020F0302020204030204" pitchFamily="34" charset="0"/>
              </a:rPr>
              <a:t>Gli activity leaders vi accompagneranno a visitare questa bellissima città che è anche </a:t>
            </a:r>
            <a:r>
              <a:rPr lang="it-IT" sz="20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sede dell'</a:t>
            </a:r>
            <a:r>
              <a:rPr lang="it-IT" sz="20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Università di Saint Andrews"/>
              </a:rPr>
              <a:t>Università di Saint Andrews</a:t>
            </a:r>
            <a:r>
              <a:rPr lang="it-IT" sz="20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una delle più prestigiose del </a:t>
            </a:r>
            <a:r>
              <a:rPr lang="it-IT" sz="20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4" tooltip="Regno di Gran Bretagna"/>
              </a:rPr>
              <a:t>Regno Unito</a:t>
            </a:r>
            <a:r>
              <a:rPr lang="it-IT" sz="20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a:t>
            </a:r>
            <a:endParaRPr lang="it-IT" sz="220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050" name="Picture 2" descr="undefined">
            <a:extLst>
              <a:ext uri="{FF2B5EF4-FFF2-40B4-BE49-F238E27FC236}">
                <a16:creationId xmlns:a16="http://schemas.microsoft.com/office/drawing/2014/main" id="{F1179F19-133E-CD70-2287-E01EB13EFF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4315" y="796413"/>
            <a:ext cx="5374968" cy="4031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46628"/>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1</TotalTime>
  <Words>1019</Words>
  <Application>Microsoft Office PowerPoint</Application>
  <PresentationFormat>Widescreen</PresentationFormat>
  <Paragraphs>78</Paragraphs>
  <Slides>14</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14</vt:i4>
      </vt:variant>
    </vt:vector>
  </HeadingPairs>
  <TitlesOfParts>
    <vt:vector size="22" baseType="lpstr">
      <vt:lpstr>Calibri</vt:lpstr>
      <vt:lpstr>Calibri Light</vt:lpstr>
      <vt:lpstr>Cavolini</vt:lpstr>
      <vt:lpstr>Gill Sans MT</vt:lpstr>
      <vt:lpstr>Nirmala UI</vt:lpstr>
      <vt:lpstr>PT Sans</vt:lpstr>
      <vt:lpstr>Wingdings 2</vt:lpstr>
      <vt:lpstr>Dividendi</vt:lpstr>
      <vt:lpstr>Presentazione standard di PowerPoint</vt:lpstr>
      <vt:lpstr>EDIMBURGO ACADEMY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EDIMBURGO </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Silvia Ferrari</cp:lastModifiedBy>
  <cp:revision>1</cp:revision>
  <dcterms:modified xsi:type="dcterms:W3CDTF">2024-12-11T16:40:21Z</dcterms:modified>
</cp:coreProperties>
</file>