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7"/>
  </p:notesMasterIdLst>
  <p:sldIdLst>
    <p:sldId id="295" r:id="rId2"/>
    <p:sldId id="291" r:id="rId3"/>
    <p:sldId id="258" r:id="rId4"/>
    <p:sldId id="257" r:id="rId5"/>
    <p:sldId id="260" r:id="rId6"/>
    <p:sldId id="259" r:id="rId7"/>
    <p:sldId id="269" r:id="rId8"/>
    <p:sldId id="292" r:id="rId9"/>
    <p:sldId id="293" r:id="rId10"/>
    <p:sldId id="294" r:id="rId11"/>
    <p:sldId id="285" r:id="rId12"/>
    <p:sldId id="296" r:id="rId13"/>
    <p:sldId id="297" r:id="rId14"/>
    <p:sldId id="298"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79E98C-7CEF-4E57-8E9E-AFC6A9A95CF6}" v="84" dt="2024-11-25T14:15:40.81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anuela Marca" userId="b9e67590-a423-466d-821f-072eaf8759cc" providerId="ADAL" clId="{F2B34BE2-4410-407E-B814-E0B95E4032D1}"/>
    <pc:docChg chg="undo custSel modSld">
      <pc:chgData name="Emanuela Marca" userId="b9e67590-a423-466d-821f-072eaf8759cc" providerId="ADAL" clId="{F2B34BE2-4410-407E-B814-E0B95E4032D1}" dt="2023-10-27T14:29:13.437" v="202" actId="255"/>
      <pc:docMkLst>
        <pc:docMk/>
      </pc:docMkLst>
      <pc:sldChg chg="modSp mod">
        <pc:chgData name="Emanuela Marca" userId="b9e67590-a423-466d-821f-072eaf8759cc" providerId="ADAL" clId="{F2B34BE2-4410-407E-B814-E0B95E4032D1}" dt="2023-10-27T13:17:34.049" v="3" actId="20577"/>
        <pc:sldMkLst>
          <pc:docMk/>
          <pc:sldMk cId="0" sldId="256"/>
        </pc:sldMkLst>
        <pc:spChg chg="mod">
          <ac:chgData name="Emanuela Marca" userId="b9e67590-a423-466d-821f-072eaf8759cc" providerId="ADAL" clId="{F2B34BE2-4410-407E-B814-E0B95E4032D1}" dt="2023-10-27T13:17:34.049" v="3" actId="20577"/>
          <ac:spMkLst>
            <pc:docMk/>
            <pc:sldMk cId="0" sldId="256"/>
            <ac:spMk id="115" creationId="{00000000-0000-0000-0000-000000000000}"/>
          </ac:spMkLst>
        </pc:spChg>
      </pc:sldChg>
      <pc:sldChg chg="modSp mod">
        <pc:chgData name="Emanuela Marca" userId="b9e67590-a423-466d-821f-072eaf8759cc" providerId="ADAL" clId="{F2B34BE2-4410-407E-B814-E0B95E4032D1}" dt="2023-10-27T13:18:56.799" v="81" actId="403"/>
        <pc:sldMkLst>
          <pc:docMk/>
          <pc:sldMk cId="0" sldId="257"/>
        </pc:sldMkLst>
        <pc:spChg chg="mod">
          <ac:chgData name="Emanuela Marca" userId="b9e67590-a423-466d-821f-072eaf8759cc" providerId="ADAL" clId="{F2B34BE2-4410-407E-B814-E0B95E4032D1}" dt="2023-10-27T13:18:56.799" v="81" actId="403"/>
          <ac:spMkLst>
            <pc:docMk/>
            <pc:sldMk cId="0" sldId="257"/>
            <ac:spMk id="126" creationId="{00000000-0000-0000-0000-000000000000}"/>
          </ac:spMkLst>
        </pc:spChg>
      </pc:sldChg>
      <pc:sldChg chg="modSp mod">
        <pc:chgData name="Emanuela Marca" userId="b9e67590-a423-466d-821f-072eaf8759cc" providerId="ADAL" clId="{F2B34BE2-4410-407E-B814-E0B95E4032D1}" dt="2023-10-27T14:29:13.437" v="202" actId="255"/>
        <pc:sldMkLst>
          <pc:docMk/>
          <pc:sldMk cId="0" sldId="259"/>
        </pc:sldMkLst>
        <pc:spChg chg="mod">
          <ac:chgData name="Emanuela Marca" userId="b9e67590-a423-466d-821f-072eaf8759cc" providerId="ADAL" clId="{F2B34BE2-4410-407E-B814-E0B95E4032D1}" dt="2023-10-27T14:29:13.437" v="202" actId="255"/>
          <ac:spMkLst>
            <pc:docMk/>
            <pc:sldMk cId="0" sldId="259"/>
            <ac:spMk id="147" creationId="{00000000-0000-0000-0000-000000000000}"/>
          </ac:spMkLst>
        </pc:spChg>
        <pc:picChg chg="mod">
          <ac:chgData name="Emanuela Marca" userId="b9e67590-a423-466d-821f-072eaf8759cc" providerId="ADAL" clId="{F2B34BE2-4410-407E-B814-E0B95E4032D1}" dt="2023-10-27T14:29:03.385" v="201" actId="1076"/>
          <ac:picMkLst>
            <pc:docMk/>
            <pc:sldMk cId="0" sldId="259"/>
            <ac:picMk id="146" creationId="{00000000-0000-0000-0000-000000000000}"/>
          </ac:picMkLst>
        </pc:picChg>
      </pc:sldChg>
      <pc:sldChg chg="modSp mod">
        <pc:chgData name="Emanuela Marca" userId="b9e67590-a423-466d-821f-072eaf8759cc" providerId="ADAL" clId="{F2B34BE2-4410-407E-B814-E0B95E4032D1}" dt="2023-10-27T13:24:16.873" v="101" actId="115"/>
        <pc:sldMkLst>
          <pc:docMk/>
          <pc:sldMk cId="816130011" sldId="269"/>
        </pc:sldMkLst>
        <pc:spChg chg="mod">
          <ac:chgData name="Emanuela Marca" userId="b9e67590-a423-466d-821f-072eaf8759cc" providerId="ADAL" clId="{F2B34BE2-4410-407E-B814-E0B95E4032D1}" dt="2023-10-27T13:24:16.873" v="101" actId="115"/>
          <ac:spMkLst>
            <pc:docMk/>
            <pc:sldMk cId="816130011" sldId="269"/>
            <ac:spMk id="177" creationId="{00000000-0000-0000-0000-000000000000}"/>
          </ac:spMkLst>
        </pc:spChg>
      </pc:sldChg>
      <pc:sldChg chg="addSp delSp modSp mod">
        <pc:chgData name="Emanuela Marca" userId="b9e67590-a423-466d-821f-072eaf8759cc" providerId="ADAL" clId="{F2B34BE2-4410-407E-B814-E0B95E4032D1}" dt="2023-10-27T13:28:39.465" v="116" actId="1076"/>
        <pc:sldMkLst>
          <pc:docMk/>
          <pc:sldMk cId="0" sldId="285"/>
        </pc:sldMkLst>
        <pc:picChg chg="del">
          <ac:chgData name="Emanuela Marca" userId="b9e67590-a423-466d-821f-072eaf8759cc" providerId="ADAL" clId="{F2B34BE2-4410-407E-B814-E0B95E4032D1}" dt="2023-10-27T13:25:50.441" v="102" actId="478"/>
          <ac:picMkLst>
            <pc:docMk/>
            <pc:sldMk cId="0" sldId="285"/>
            <ac:picMk id="3" creationId="{2D50DF5D-D8BE-53CC-0399-3155D32EB6AD}"/>
          </ac:picMkLst>
        </pc:picChg>
        <pc:picChg chg="add mod">
          <ac:chgData name="Emanuela Marca" userId="b9e67590-a423-466d-821f-072eaf8759cc" providerId="ADAL" clId="{F2B34BE2-4410-407E-B814-E0B95E4032D1}" dt="2023-10-27T13:28:35.058" v="115" actId="1076"/>
          <ac:picMkLst>
            <pc:docMk/>
            <pc:sldMk cId="0" sldId="285"/>
            <ac:picMk id="4" creationId="{22ACF142-DD5E-067D-5A66-4686B4A0ADEE}"/>
          </ac:picMkLst>
        </pc:picChg>
        <pc:picChg chg="del">
          <ac:chgData name="Emanuela Marca" userId="b9e67590-a423-466d-821f-072eaf8759cc" providerId="ADAL" clId="{F2B34BE2-4410-407E-B814-E0B95E4032D1}" dt="2023-10-27T13:25:51.401" v="103" actId="478"/>
          <ac:picMkLst>
            <pc:docMk/>
            <pc:sldMk cId="0" sldId="285"/>
            <ac:picMk id="8" creationId="{9B1E4DA6-1470-036A-903F-33BA86FE945C}"/>
          </ac:picMkLst>
        </pc:picChg>
        <pc:picChg chg="add del">
          <ac:chgData name="Emanuela Marca" userId="b9e67590-a423-466d-821f-072eaf8759cc" providerId="ADAL" clId="{F2B34BE2-4410-407E-B814-E0B95E4032D1}" dt="2023-10-27T13:27:52.043" v="108" actId="478"/>
          <ac:picMkLst>
            <pc:docMk/>
            <pc:sldMk cId="0" sldId="285"/>
            <ac:picMk id="9" creationId="{38FB0093-AB59-F2D0-3A55-781C7CBE26D6}"/>
          </ac:picMkLst>
        </pc:picChg>
        <pc:picChg chg="add mod">
          <ac:chgData name="Emanuela Marca" userId="b9e67590-a423-466d-821f-072eaf8759cc" providerId="ADAL" clId="{F2B34BE2-4410-407E-B814-E0B95E4032D1}" dt="2023-10-27T13:28:39.465" v="116" actId="1076"/>
          <ac:picMkLst>
            <pc:docMk/>
            <pc:sldMk cId="0" sldId="285"/>
            <ac:picMk id="12" creationId="{A522B2BF-FE12-834A-F194-47444CAA0D9B}"/>
          </ac:picMkLst>
        </pc:picChg>
      </pc:sldChg>
    </pc:docChg>
  </pc:docChgLst>
  <pc:docChgLst>
    <pc:chgData name="Silvia Ferrari" userId="9ce1c88a-8045-47af-8589-8ffbfaf5df58" providerId="ADAL" clId="{D1DD0A55-D11E-4DF6-9642-943FB7187E4A}"/>
    <pc:docChg chg="custSel modSld sldOrd">
      <pc:chgData name="Silvia Ferrari" userId="9ce1c88a-8045-47af-8589-8ffbfaf5df58" providerId="ADAL" clId="{D1DD0A55-D11E-4DF6-9642-943FB7187E4A}" dt="2022-11-16T15:06:58.172" v="302" actId="2711"/>
      <pc:docMkLst>
        <pc:docMk/>
      </pc:docMkLst>
      <pc:sldChg chg="modSp mod">
        <pc:chgData name="Silvia Ferrari" userId="9ce1c88a-8045-47af-8589-8ffbfaf5df58" providerId="ADAL" clId="{D1DD0A55-D11E-4DF6-9642-943FB7187E4A}" dt="2022-11-10T11:43:29.559" v="186" actId="6549"/>
        <pc:sldMkLst>
          <pc:docMk/>
          <pc:sldMk cId="0" sldId="256"/>
        </pc:sldMkLst>
        <pc:spChg chg="mod">
          <ac:chgData name="Silvia Ferrari" userId="9ce1c88a-8045-47af-8589-8ffbfaf5df58" providerId="ADAL" clId="{D1DD0A55-D11E-4DF6-9642-943FB7187E4A}" dt="2022-11-10T10:44:45.154" v="2" actId="20578"/>
          <ac:spMkLst>
            <pc:docMk/>
            <pc:sldMk cId="0" sldId="256"/>
            <ac:spMk id="113" creationId="{00000000-0000-0000-0000-000000000000}"/>
          </ac:spMkLst>
        </pc:spChg>
        <pc:spChg chg="mod">
          <ac:chgData name="Silvia Ferrari" userId="9ce1c88a-8045-47af-8589-8ffbfaf5df58" providerId="ADAL" clId="{D1DD0A55-D11E-4DF6-9642-943FB7187E4A}" dt="2022-11-10T11:43:29.559" v="186" actId="6549"/>
          <ac:spMkLst>
            <pc:docMk/>
            <pc:sldMk cId="0" sldId="256"/>
            <ac:spMk id="115" creationId="{00000000-0000-0000-0000-000000000000}"/>
          </ac:spMkLst>
        </pc:spChg>
        <pc:spChg chg="mod">
          <ac:chgData name="Silvia Ferrari" userId="9ce1c88a-8045-47af-8589-8ffbfaf5df58" providerId="ADAL" clId="{D1DD0A55-D11E-4DF6-9642-943FB7187E4A}" dt="2022-11-10T10:44:49.639" v="3" actId="1076"/>
          <ac:spMkLst>
            <pc:docMk/>
            <pc:sldMk cId="0" sldId="256"/>
            <ac:spMk id="116" creationId="{00000000-0000-0000-0000-000000000000}"/>
          </ac:spMkLst>
        </pc:spChg>
      </pc:sldChg>
      <pc:sldChg chg="delSp modSp mod">
        <pc:chgData name="Silvia Ferrari" userId="9ce1c88a-8045-47af-8589-8ffbfaf5df58" providerId="ADAL" clId="{D1DD0A55-D11E-4DF6-9642-943FB7187E4A}" dt="2022-11-11T11:03:36.153" v="220" actId="20577"/>
        <pc:sldMkLst>
          <pc:docMk/>
          <pc:sldMk cId="0" sldId="257"/>
        </pc:sldMkLst>
        <pc:spChg chg="del mod">
          <ac:chgData name="Silvia Ferrari" userId="9ce1c88a-8045-47af-8589-8ffbfaf5df58" providerId="ADAL" clId="{D1DD0A55-D11E-4DF6-9642-943FB7187E4A}" dt="2022-11-11T11:02:41.872" v="191" actId="478"/>
          <ac:spMkLst>
            <pc:docMk/>
            <pc:sldMk cId="0" sldId="257"/>
            <ac:spMk id="125" creationId="{00000000-0000-0000-0000-000000000000}"/>
          </ac:spMkLst>
        </pc:spChg>
        <pc:spChg chg="mod">
          <ac:chgData name="Silvia Ferrari" userId="9ce1c88a-8045-47af-8589-8ffbfaf5df58" providerId="ADAL" clId="{D1DD0A55-D11E-4DF6-9642-943FB7187E4A}" dt="2022-11-11T11:03:36.153" v="220" actId="20577"/>
          <ac:spMkLst>
            <pc:docMk/>
            <pc:sldMk cId="0" sldId="257"/>
            <ac:spMk id="126" creationId="{00000000-0000-0000-0000-000000000000}"/>
          </ac:spMkLst>
        </pc:spChg>
      </pc:sldChg>
      <pc:sldChg chg="modSp mod">
        <pc:chgData name="Silvia Ferrari" userId="9ce1c88a-8045-47af-8589-8ffbfaf5df58" providerId="ADAL" clId="{D1DD0A55-D11E-4DF6-9642-943FB7187E4A}" dt="2022-11-10T10:46:42.538" v="57" actId="1076"/>
        <pc:sldMkLst>
          <pc:docMk/>
          <pc:sldMk cId="0" sldId="258"/>
        </pc:sldMkLst>
        <pc:spChg chg="mod">
          <ac:chgData name="Silvia Ferrari" userId="9ce1c88a-8045-47af-8589-8ffbfaf5df58" providerId="ADAL" clId="{D1DD0A55-D11E-4DF6-9642-943FB7187E4A}" dt="2022-11-10T10:46:42.538" v="57" actId="1076"/>
          <ac:spMkLst>
            <pc:docMk/>
            <pc:sldMk cId="0" sldId="258"/>
            <ac:spMk id="134" creationId="{00000000-0000-0000-0000-000000000000}"/>
          </ac:spMkLst>
        </pc:spChg>
      </pc:sldChg>
      <pc:sldChg chg="modSp mod">
        <pc:chgData name="Silvia Ferrari" userId="9ce1c88a-8045-47af-8589-8ffbfaf5df58" providerId="ADAL" clId="{D1DD0A55-D11E-4DF6-9642-943FB7187E4A}" dt="2022-11-16T15:05:00.617" v="237" actId="2711"/>
        <pc:sldMkLst>
          <pc:docMk/>
          <pc:sldMk cId="0" sldId="259"/>
        </pc:sldMkLst>
        <pc:spChg chg="mod">
          <ac:chgData name="Silvia Ferrari" userId="9ce1c88a-8045-47af-8589-8ffbfaf5df58" providerId="ADAL" clId="{D1DD0A55-D11E-4DF6-9642-943FB7187E4A}" dt="2022-11-10T10:46:47.742" v="58" actId="2711"/>
          <ac:spMkLst>
            <pc:docMk/>
            <pc:sldMk cId="0" sldId="259"/>
            <ac:spMk id="140" creationId="{00000000-0000-0000-0000-000000000000}"/>
          </ac:spMkLst>
        </pc:spChg>
        <pc:spChg chg="mod">
          <ac:chgData name="Silvia Ferrari" userId="9ce1c88a-8045-47af-8589-8ffbfaf5df58" providerId="ADAL" clId="{D1DD0A55-D11E-4DF6-9642-943FB7187E4A}" dt="2022-11-16T15:05:00.617" v="237" actId="2711"/>
          <ac:spMkLst>
            <pc:docMk/>
            <pc:sldMk cId="0" sldId="259"/>
            <ac:spMk id="147" creationId="{00000000-0000-0000-0000-000000000000}"/>
          </ac:spMkLst>
        </pc:spChg>
        <pc:picChg chg="mod">
          <ac:chgData name="Silvia Ferrari" userId="9ce1c88a-8045-47af-8589-8ffbfaf5df58" providerId="ADAL" clId="{D1DD0A55-D11E-4DF6-9642-943FB7187E4A}" dt="2022-11-10T10:46:55.512" v="60" actId="1076"/>
          <ac:picMkLst>
            <pc:docMk/>
            <pc:sldMk cId="0" sldId="259"/>
            <ac:picMk id="145" creationId="{00000000-0000-0000-0000-000000000000}"/>
          </ac:picMkLst>
        </pc:picChg>
      </pc:sldChg>
      <pc:sldChg chg="modSp mod">
        <pc:chgData name="Silvia Ferrari" userId="9ce1c88a-8045-47af-8589-8ffbfaf5df58" providerId="ADAL" clId="{D1DD0A55-D11E-4DF6-9642-943FB7187E4A}" dt="2022-11-16T15:05:37.591" v="263" actId="6549"/>
        <pc:sldMkLst>
          <pc:docMk/>
          <pc:sldMk cId="0" sldId="260"/>
        </pc:sldMkLst>
        <pc:spChg chg="mod">
          <ac:chgData name="Silvia Ferrari" userId="9ce1c88a-8045-47af-8589-8ffbfaf5df58" providerId="ADAL" clId="{D1DD0A55-D11E-4DF6-9642-943FB7187E4A}" dt="2022-11-16T15:05:37.591" v="263" actId="6549"/>
          <ac:spMkLst>
            <pc:docMk/>
            <pc:sldMk cId="0" sldId="260"/>
            <ac:spMk id="151" creationId="{00000000-0000-0000-0000-000000000000}"/>
          </ac:spMkLst>
        </pc:spChg>
      </pc:sldChg>
      <pc:sldChg chg="modSp mod">
        <pc:chgData name="Silvia Ferrari" userId="9ce1c88a-8045-47af-8589-8ffbfaf5df58" providerId="ADAL" clId="{D1DD0A55-D11E-4DF6-9642-943FB7187E4A}" dt="2022-11-16T15:05:47.989" v="264" actId="2711"/>
        <pc:sldMkLst>
          <pc:docMk/>
          <pc:sldMk cId="0" sldId="261"/>
        </pc:sldMkLst>
        <pc:spChg chg="mod">
          <ac:chgData name="Silvia Ferrari" userId="9ce1c88a-8045-47af-8589-8ffbfaf5df58" providerId="ADAL" clId="{D1DD0A55-D11E-4DF6-9642-943FB7187E4A}" dt="2022-11-16T15:05:47.989" v="264" actId="2711"/>
          <ac:spMkLst>
            <pc:docMk/>
            <pc:sldMk cId="0" sldId="261"/>
            <ac:spMk id="158" creationId="{00000000-0000-0000-0000-000000000000}"/>
          </ac:spMkLst>
        </pc:spChg>
      </pc:sldChg>
      <pc:sldChg chg="modSp mod">
        <pc:chgData name="Silvia Ferrari" userId="9ce1c88a-8045-47af-8589-8ffbfaf5df58" providerId="ADAL" clId="{D1DD0A55-D11E-4DF6-9642-943FB7187E4A}" dt="2022-11-16T15:06:34.932" v="298" actId="20577"/>
        <pc:sldMkLst>
          <pc:docMk/>
          <pc:sldMk cId="0" sldId="262"/>
        </pc:sldMkLst>
        <pc:spChg chg="mod">
          <ac:chgData name="Silvia Ferrari" userId="9ce1c88a-8045-47af-8589-8ffbfaf5df58" providerId="ADAL" clId="{D1DD0A55-D11E-4DF6-9642-943FB7187E4A}" dt="2022-11-16T15:06:34.932" v="298" actId="20577"/>
          <ac:spMkLst>
            <pc:docMk/>
            <pc:sldMk cId="0" sldId="262"/>
            <ac:spMk id="164" creationId="{00000000-0000-0000-0000-000000000000}"/>
          </ac:spMkLst>
        </pc:spChg>
        <pc:spChg chg="mod">
          <ac:chgData name="Silvia Ferrari" userId="9ce1c88a-8045-47af-8589-8ffbfaf5df58" providerId="ADAL" clId="{D1DD0A55-D11E-4DF6-9642-943FB7187E4A}" dt="2022-11-16T15:06:24.243" v="269" actId="2711"/>
          <ac:spMkLst>
            <pc:docMk/>
            <pc:sldMk cId="0" sldId="262"/>
            <ac:spMk id="165" creationId="{00000000-0000-0000-0000-000000000000}"/>
          </ac:spMkLst>
        </pc:spChg>
      </pc:sldChg>
      <pc:sldChg chg="modSp mod">
        <pc:chgData name="Silvia Ferrari" userId="9ce1c88a-8045-47af-8589-8ffbfaf5df58" providerId="ADAL" clId="{D1DD0A55-D11E-4DF6-9642-943FB7187E4A}" dt="2022-11-16T15:06:00.829" v="266" actId="2711"/>
        <pc:sldMkLst>
          <pc:docMk/>
          <pc:sldMk cId="0" sldId="263"/>
        </pc:sldMkLst>
        <pc:spChg chg="mod">
          <ac:chgData name="Silvia Ferrari" userId="9ce1c88a-8045-47af-8589-8ffbfaf5df58" providerId="ADAL" clId="{D1DD0A55-D11E-4DF6-9642-943FB7187E4A}" dt="2022-11-16T15:05:55.938" v="265" actId="2711"/>
          <ac:spMkLst>
            <pc:docMk/>
            <pc:sldMk cId="0" sldId="263"/>
            <ac:spMk id="171" creationId="{00000000-0000-0000-0000-000000000000}"/>
          </ac:spMkLst>
        </pc:spChg>
        <pc:spChg chg="mod">
          <ac:chgData name="Silvia Ferrari" userId="9ce1c88a-8045-47af-8589-8ffbfaf5df58" providerId="ADAL" clId="{D1DD0A55-D11E-4DF6-9642-943FB7187E4A}" dt="2022-11-16T15:06:00.829" v="266" actId="2711"/>
          <ac:spMkLst>
            <pc:docMk/>
            <pc:sldMk cId="0" sldId="263"/>
            <ac:spMk id="172" creationId="{00000000-0000-0000-0000-000000000000}"/>
          </ac:spMkLst>
        </pc:spChg>
      </pc:sldChg>
      <pc:sldChg chg="modSp mod">
        <pc:chgData name="Silvia Ferrari" userId="9ce1c88a-8045-47af-8589-8ffbfaf5df58" providerId="ADAL" clId="{D1DD0A55-D11E-4DF6-9642-943FB7187E4A}" dt="2022-11-16T15:06:45.869" v="299" actId="2711"/>
        <pc:sldMkLst>
          <pc:docMk/>
          <pc:sldMk cId="0" sldId="264"/>
        </pc:sldMkLst>
        <pc:spChg chg="mod">
          <ac:chgData name="Silvia Ferrari" userId="9ce1c88a-8045-47af-8589-8ffbfaf5df58" providerId="ADAL" clId="{D1DD0A55-D11E-4DF6-9642-943FB7187E4A}" dt="2022-11-16T15:06:45.869" v="299" actId="2711"/>
          <ac:spMkLst>
            <pc:docMk/>
            <pc:sldMk cId="0" sldId="264"/>
            <ac:spMk id="178" creationId="{00000000-0000-0000-0000-000000000000}"/>
          </ac:spMkLst>
        </pc:spChg>
      </pc:sldChg>
      <pc:sldChg chg="modSp mod ord">
        <pc:chgData name="Silvia Ferrari" userId="9ce1c88a-8045-47af-8589-8ffbfaf5df58" providerId="ADAL" clId="{D1DD0A55-D11E-4DF6-9642-943FB7187E4A}" dt="2022-11-16T15:06:58.172" v="302" actId="2711"/>
        <pc:sldMkLst>
          <pc:docMk/>
          <pc:sldMk cId="816130011" sldId="269"/>
        </pc:sldMkLst>
        <pc:spChg chg="mod">
          <ac:chgData name="Silvia Ferrari" userId="9ce1c88a-8045-47af-8589-8ffbfaf5df58" providerId="ADAL" clId="{D1DD0A55-D11E-4DF6-9642-943FB7187E4A}" dt="2022-11-16T15:06:58.172" v="302" actId="2711"/>
          <ac:spMkLst>
            <pc:docMk/>
            <pc:sldMk cId="816130011" sldId="269"/>
            <ac:spMk id="177" creationId="{00000000-0000-0000-0000-000000000000}"/>
          </ac:spMkLst>
        </pc:spChg>
        <pc:picChg chg="mod">
          <ac:chgData name="Silvia Ferrari" userId="9ce1c88a-8045-47af-8589-8ffbfaf5df58" providerId="ADAL" clId="{D1DD0A55-D11E-4DF6-9642-943FB7187E4A}" dt="2022-11-10T10:53:01.261" v="184" actId="1076"/>
          <ac:picMkLst>
            <pc:docMk/>
            <pc:sldMk cId="816130011" sldId="269"/>
            <ac:picMk id="179" creationId="{00000000-0000-0000-0000-000000000000}"/>
          </ac:picMkLst>
        </pc:picChg>
      </pc:sldChg>
      <pc:sldChg chg="modSp mod">
        <pc:chgData name="Silvia Ferrari" userId="9ce1c88a-8045-47af-8589-8ffbfaf5df58" providerId="ADAL" clId="{D1DD0A55-D11E-4DF6-9642-943FB7187E4A}" dt="2022-11-10T10:49:18.789" v="132" actId="2711"/>
        <pc:sldMkLst>
          <pc:docMk/>
          <pc:sldMk cId="0" sldId="272"/>
        </pc:sldMkLst>
        <pc:spChg chg="mod">
          <ac:chgData name="Silvia Ferrari" userId="9ce1c88a-8045-47af-8589-8ffbfaf5df58" providerId="ADAL" clId="{D1DD0A55-D11E-4DF6-9642-943FB7187E4A}" dt="2022-11-10T10:49:18.789" v="132" actId="2711"/>
          <ac:spMkLst>
            <pc:docMk/>
            <pc:sldMk cId="0" sldId="272"/>
            <ac:spMk id="237" creationId="{00000000-0000-0000-0000-000000000000}"/>
          </ac:spMkLst>
        </pc:spChg>
      </pc:sldChg>
      <pc:sldChg chg="addSp delSp modSp mod">
        <pc:chgData name="Silvia Ferrari" userId="9ce1c88a-8045-47af-8589-8ffbfaf5df58" providerId="ADAL" clId="{D1DD0A55-D11E-4DF6-9642-943FB7187E4A}" dt="2022-11-10T10:50:36.836" v="152" actId="1076"/>
        <pc:sldMkLst>
          <pc:docMk/>
          <pc:sldMk cId="0" sldId="285"/>
        </pc:sldMkLst>
        <pc:spChg chg="mod">
          <ac:chgData name="Silvia Ferrari" userId="9ce1c88a-8045-47af-8589-8ffbfaf5df58" providerId="ADAL" clId="{D1DD0A55-D11E-4DF6-9642-943FB7187E4A}" dt="2022-11-10T10:50:30.067" v="149" actId="2711"/>
          <ac:spMkLst>
            <pc:docMk/>
            <pc:sldMk cId="0" sldId="285"/>
            <ac:spMk id="6" creationId="{D4185473-6430-4565-8E1A-40669FBD84E3}"/>
          </ac:spMkLst>
        </pc:spChg>
        <pc:picChg chg="add mod">
          <ac:chgData name="Silvia Ferrari" userId="9ce1c88a-8045-47af-8589-8ffbfaf5df58" providerId="ADAL" clId="{D1DD0A55-D11E-4DF6-9642-943FB7187E4A}" dt="2022-11-10T10:50:17.410" v="144" actId="1076"/>
          <ac:picMkLst>
            <pc:docMk/>
            <pc:sldMk cId="0" sldId="285"/>
            <ac:picMk id="3" creationId="{2D50DF5D-D8BE-53CC-0399-3155D32EB6AD}"/>
          </ac:picMkLst>
        </pc:picChg>
        <pc:picChg chg="del">
          <ac:chgData name="Silvia Ferrari" userId="9ce1c88a-8045-47af-8589-8ffbfaf5df58" providerId="ADAL" clId="{D1DD0A55-D11E-4DF6-9642-943FB7187E4A}" dt="2022-11-10T10:49:12.135" v="131" actId="478"/>
          <ac:picMkLst>
            <pc:docMk/>
            <pc:sldMk cId="0" sldId="285"/>
            <ac:picMk id="4" creationId="{2EFCFA8E-A6BC-4A04-9906-DF321326F9F2}"/>
          </ac:picMkLst>
        </pc:picChg>
        <pc:picChg chg="add mod">
          <ac:chgData name="Silvia Ferrari" userId="9ce1c88a-8045-47af-8589-8ffbfaf5df58" providerId="ADAL" clId="{D1DD0A55-D11E-4DF6-9642-943FB7187E4A}" dt="2022-11-10T10:50:36.836" v="152" actId="1076"/>
          <ac:picMkLst>
            <pc:docMk/>
            <pc:sldMk cId="0" sldId="285"/>
            <ac:picMk id="8" creationId="{9B1E4DA6-1470-036A-903F-33BA86FE945C}"/>
          </ac:picMkLst>
        </pc:picChg>
        <pc:picChg chg="del">
          <ac:chgData name="Silvia Ferrari" userId="9ce1c88a-8045-47af-8589-8ffbfaf5df58" providerId="ADAL" clId="{D1DD0A55-D11E-4DF6-9642-943FB7187E4A}" dt="2022-11-10T10:50:20.116" v="145" actId="478"/>
          <ac:picMkLst>
            <pc:docMk/>
            <pc:sldMk cId="0" sldId="285"/>
            <ac:picMk id="9" creationId="{915C6CCA-EABF-43EF-B743-3E634F523898}"/>
          </ac:picMkLst>
        </pc:picChg>
        <pc:picChg chg="add mod">
          <ac:chgData name="Silvia Ferrari" userId="9ce1c88a-8045-47af-8589-8ffbfaf5df58" providerId="ADAL" clId="{D1DD0A55-D11E-4DF6-9642-943FB7187E4A}" dt="2022-11-10T10:50:35.282" v="151" actId="1076"/>
          <ac:picMkLst>
            <pc:docMk/>
            <pc:sldMk cId="0" sldId="285"/>
            <ac:picMk id="10" creationId="{0F33A084-8F36-7265-CB86-FFDF00FE76D7}"/>
          </ac:picMkLst>
        </pc:picChg>
      </pc:sldChg>
    </pc:docChg>
  </pc:docChgLst>
  <pc:docChgLst>
    <pc:chgData name="Cristina Guerini" userId="cf69809b-4d02-4015-a811-73f1b4cb0ce4" providerId="ADAL" clId="{920570AB-181F-469B-B28A-ABE79A9241CA}"/>
    <pc:docChg chg="custSel modSld">
      <pc:chgData name="Cristina Guerini" userId="cf69809b-4d02-4015-a811-73f1b4cb0ce4" providerId="ADAL" clId="{920570AB-181F-469B-B28A-ABE79A9241CA}" dt="2021-12-03T10:33:36.086" v="95" actId="20577"/>
      <pc:docMkLst>
        <pc:docMk/>
      </pc:docMkLst>
      <pc:sldChg chg="modSp mod">
        <pc:chgData name="Cristina Guerini" userId="cf69809b-4d02-4015-a811-73f1b4cb0ce4" providerId="ADAL" clId="{920570AB-181F-469B-B28A-ABE79A9241CA}" dt="2021-12-03T10:31:32.048" v="1" actId="20577"/>
        <pc:sldMkLst>
          <pc:docMk/>
          <pc:sldMk cId="0" sldId="256"/>
        </pc:sldMkLst>
        <pc:spChg chg="mod">
          <ac:chgData name="Cristina Guerini" userId="cf69809b-4d02-4015-a811-73f1b4cb0ce4" providerId="ADAL" clId="{920570AB-181F-469B-B28A-ABE79A9241CA}" dt="2021-12-03T10:31:32.048" v="1" actId="20577"/>
          <ac:spMkLst>
            <pc:docMk/>
            <pc:sldMk cId="0" sldId="256"/>
            <ac:spMk id="115" creationId="{00000000-0000-0000-0000-000000000000}"/>
          </ac:spMkLst>
        </pc:spChg>
      </pc:sldChg>
      <pc:sldChg chg="modSp mod">
        <pc:chgData name="Cristina Guerini" userId="cf69809b-4d02-4015-a811-73f1b4cb0ce4" providerId="ADAL" clId="{920570AB-181F-469B-B28A-ABE79A9241CA}" dt="2021-12-03T10:32:38.707" v="66" actId="20577"/>
        <pc:sldMkLst>
          <pc:docMk/>
          <pc:sldMk cId="0" sldId="257"/>
        </pc:sldMkLst>
        <pc:spChg chg="mod">
          <ac:chgData name="Cristina Guerini" userId="cf69809b-4d02-4015-a811-73f1b4cb0ce4" providerId="ADAL" clId="{920570AB-181F-469B-B28A-ABE79A9241CA}" dt="2021-12-03T10:32:38.707" v="66" actId="20577"/>
          <ac:spMkLst>
            <pc:docMk/>
            <pc:sldMk cId="0" sldId="257"/>
            <ac:spMk id="126" creationId="{00000000-0000-0000-0000-000000000000}"/>
          </ac:spMkLst>
        </pc:spChg>
      </pc:sldChg>
      <pc:sldChg chg="modSp mod">
        <pc:chgData name="Cristina Guerini" userId="cf69809b-4d02-4015-a811-73f1b4cb0ce4" providerId="ADAL" clId="{920570AB-181F-469B-B28A-ABE79A9241CA}" dt="2021-12-03T10:33:36.086" v="95" actId="20577"/>
        <pc:sldMkLst>
          <pc:docMk/>
          <pc:sldMk cId="0" sldId="263"/>
        </pc:sldMkLst>
        <pc:spChg chg="mod">
          <ac:chgData name="Cristina Guerini" userId="cf69809b-4d02-4015-a811-73f1b4cb0ce4" providerId="ADAL" clId="{920570AB-181F-469B-B28A-ABE79A9241CA}" dt="2021-12-03T10:33:36.086" v="95" actId="20577"/>
          <ac:spMkLst>
            <pc:docMk/>
            <pc:sldMk cId="0" sldId="263"/>
            <ac:spMk id="172" creationId="{00000000-0000-0000-0000-000000000000}"/>
          </ac:spMkLst>
        </pc:spChg>
      </pc:sldChg>
    </pc:docChg>
  </pc:docChgLst>
  <pc:docChgLst>
    <pc:chgData name="Emanuela Marca" userId="b9e67590-a423-466d-821f-072eaf8759cc" providerId="ADAL" clId="{D25615BC-513B-466B-AA77-B3ED043C9E88}"/>
    <pc:docChg chg="undo redo custSel addSld delSld modSld sldOrd">
      <pc:chgData name="Emanuela Marca" userId="b9e67590-a423-466d-821f-072eaf8759cc" providerId="ADAL" clId="{D25615BC-513B-466B-AA77-B3ED043C9E88}" dt="2024-10-30T11:03:56.661" v="3257" actId="1076"/>
      <pc:docMkLst>
        <pc:docMk/>
      </pc:docMkLst>
      <pc:sldChg chg="delSp modSp del mod modTransition">
        <pc:chgData name="Emanuela Marca" userId="b9e67590-a423-466d-821f-072eaf8759cc" providerId="ADAL" clId="{D25615BC-513B-466B-AA77-B3ED043C9E88}" dt="2024-10-30T08:39:22.835" v="550" actId="47"/>
        <pc:sldMkLst>
          <pc:docMk/>
          <pc:sldMk cId="0" sldId="256"/>
        </pc:sldMkLst>
        <pc:spChg chg="mod">
          <ac:chgData name="Emanuela Marca" userId="b9e67590-a423-466d-821f-072eaf8759cc" providerId="ADAL" clId="{D25615BC-513B-466B-AA77-B3ED043C9E88}" dt="2024-10-29T15:48:22.257" v="6" actId="1076"/>
          <ac:spMkLst>
            <pc:docMk/>
            <pc:sldMk cId="0" sldId="256"/>
            <ac:spMk id="115" creationId="{00000000-0000-0000-0000-000000000000}"/>
          </ac:spMkLst>
        </pc:spChg>
        <pc:picChg chg="mod">
          <ac:chgData name="Emanuela Marca" userId="b9e67590-a423-466d-821f-072eaf8759cc" providerId="ADAL" clId="{D25615BC-513B-466B-AA77-B3ED043C9E88}" dt="2024-10-30T08:21:13.280" v="251" actId="1076"/>
          <ac:picMkLst>
            <pc:docMk/>
            <pc:sldMk cId="0" sldId="256"/>
            <ac:picMk id="112" creationId="{00000000-0000-0000-0000-000000000000}"/>
          </ac:picMkLst>
        </pc:picChg>
        <pc:picChg chg="del">
          <ac:chgData name="Emanuela Marca" userId="b9e67590-a423-466d-821f-072eaf8759cc" providerId="ADAL" clId="{D25615BC-513B-466B-AA77-B3ED043C9E88}" dt="2024-10-30T08:20:52.293" v="249" actId="478"/>
          <ac:picMkLst>
            <pc:docMk/>
            <pc:sldMk cId="0" sldId="256"/>
            <ac:picMk id="121" creationId="{00000000-0000-0000-0000-000000000000}"/>
          </ac:picMkLst>
        </pc:picChg>
      </pc:sldChg>
      <pc:sldChg chg="addSp delSp modSp mod modTransition modClrScheme chgLayout">
        <pc:chgData name="Emanuela Marca" userId="b9e67590-a423-466d-821f-072eaf8759cc" providerId="ADAL" clId="{D25615BC-513B-466B-AA77-B3ED043C9E88}" dt="2024-10-30T10:52:46.040" v="3243"/>
        <pc:sldMkLst>
          <pc:docMk/>
          <pc:sldMk cId="0" sldId="257"/>
        </pc:sldMkLst>
        <pc:spChg chg="add mod ord">
          <ac:chgData name="Emanuela Marca" userId="b9e67590-a423-466d-821f-072eaf8759cc" providerId="ADAL" clId="{D25615BC-513B-466B-AA77-B3ED043C9E88}" dt="2024-10-30T08:31:48.035" v="293" actId="404"/>
          <ac:spMkLst>
            <pc:docMk/>
            <pc:sldMk cId="0" sldId="257"/>
            <ac:spMk id="4" creationId="{4B53698A-0CD3-C634-FAED-351C3B6DDC68}"/>
          </ac:spMkLst>
        </pc:spChg>
        <pc:spChg chg="add mod ord">
          <ac:chgData name="Emanuela Marca" userId="b9e67590-a423-466d-821f-072eaf8759cc" providerId="ADAL" clId="{D25615BC-513B-466B-AA77-B3ED043C9E88}" dt="2024-10-30T08:36:03.416" v="517" actId="403"/>
          <ac:spMkLst>
            <pc:docMk/>
            <pc:sldMk cId="0" sldId="257"/>
            <ac:spMk id="5" creationId="{8257BA7E-D798-1EA3-CDC0-6F9DECED0355}"/>
          </ac:spMkLst>
        </pc:spChg>
        <pc:spChg chg="add mod ord">
          <ac:chgData name="Emanuela Marca" userId="b9e67590-a423-466d-821f-072eaf8759cc" providerId="ADAL" clId="{D25615BC-513B-466B-AA77-B3ED043C9E88}" dt="2024-10-30T08:31:55.554" v="307" actId="404"/>
          <ac:spMkLst>
            <pc:docMk/>
            <pc:sldMk cId="0" sldId="257"/>
            <ac:spMk id="6" creationId="{C4CCD13F-CC71-18EB-DBED-101F9F818F2A}"/>
          </ac:spMkLst>
        </pc:spChg>
        <pc:spChg chg="mod">
          <ac:chgData name="Emanuela Marca" userId="b9e67590-a423-466d-821f-072eaf8759cc" providerId="ADAL" clId="{D25615BC-513B-466B-AA77-B3ED043C9E88}" dt="2024-10-30T08:32:54.778" v="312" actId="21"/>
          <ac:spMkLst>
            <pc:docMk/>
            <pc:sldMk cId="0" sldId="257"/>
            <ac:spMk id="126" creationId="{00000000-0000-0000-0000-000000000000}"/>
          </ac:spMkLst>
        </pc:spChg>
        <pc:picChg chg="add mod">
          <ac:chgData name="Emanuela Marca" userId="b9e67590-a423-466d-821f-072eaf8759cc" providerId="ADAL" clId="{D25615BC-513B-466B-AA77-B3ED043C9E88}" dt="2024-10-29T16:49:18.507" v="206" actId="1076"/>
          <ac:picMkLst>
            <pc:docMk/>
            <pc:sldMk cId="0" sldId="257"/>
            <ac:picMk id="2" creationId="{4B97B265-005E-FD68-40E8-BBDFCB502C7F}"/>
          </ac:picMkLst>
        </pc:picChg>
        <pc:picChg chg="add mod ord">
          <ac:chgData name="Emanuela Marca" userId="b9e67590-a423-466d-821f-072eaf8759cc" providerId="ADAL" clId="{D25615BC-513B-466B-AA77-B3ED043C9E88}" dt="2024-10-30T08:21:52.208" v="258" actId="166"/>
          <ac:picMkLst>
            <pc:docMk/>
            <pc:sldMk cId="0" sldId="257"/>
            <ac:picMk id="3" creationId="{E524B087-86F6-3108-D2D6-7EB813496B49}"/>
          </ac:picMkLst>
        </pc:picChg>
        <pc:picChg chg="add del mod">
          <ac:chgData name="Emanuela Marca" userId="b9e67590-a423-466d-821f-072eaf8759cc" providerId="ADAL" clId="{D25615BC-513B-466B-AA77-B3ED043C9E88}" dt="2024-10-30T08:30:52.318" v="268" actId="478"/>
          <ac:picMkLst>
            <pc:docMk/>
            <pc:sldMk cId="0" sldId="257"/>
            <ac:picMk id="132" creationId="{00000000-0000-0000-0000-000000000000}"/>
          </ac:picMkLst>
        </pc:picChg>
        <pc:picChg chg="del">
          <ac:chgData name="Emanuela Marca" userId="b9e67590-a423-466d-821f-072eaf8759cc" providerId="ADAL" clId="{D25615BC-513B-466B-AA77-B3ED043C9E88}" dt="2024-10-29T16:32:26.816" v="77" actId="478"/>
          <ac:picMkLst>
            <pc:docMk/>
            <pc:sldMk cId="0" sldId="257"/>
            <ac:picMk id="2050" creationId="{86DEA80E-A106-4436-8DE8-97DE4F429A2C}"/>
          </ac:picMkLst>
        </pc:picChg>
      </pc:sldChg>
      <pc:sldChg chg="addSp delSp modSp mod ord modTransition modClrScheme chgLayout">
        <pc:chgData name="Emanuela Marca" userId="b9e67590-a423-466d-821f-072eaf8759cc" providerId="ADAL" clId="{D25615BC-513B-466B-AA77-B3ED043C9E88}" dt="2024-10-30T10:52:40.896" v="3242"/>
        <pc:sldMkLst>
          <pc:docMk/>
          <pc:sldMk cId="0" sldId="258"/>
        </pc:sldMkLst>
        <pc:spChg chg="add del mod ord">
          <ac:chgData name="Emanuela Marca" userId="b9e67590-a423-466d-821f-072eaf8759cc" providerId="ADAL" clId="{D25615BC-513B-466B-AA77-B3ED043C9E88}" dt="2024-10-30T08:37:21.388" v="523" actId="700"/>
          <ac:spMkLst>
            <pc:docMk/>
            <pc:sldMk cId="0" sldId="258"/>
            <ac:spMk id="3" creationId="{C962F0E9-55D1-9ECE-61F4-F12DD9D1EF27}"/>
          </ac:spMkLst>
        </pc:spChg>
        <pc:spChg chg="add del mod ord">
          <ac:chgData name="Emanuela Marca" userId="b9e67590-a423-466d-821f-072eaf8759cc" providerId="ADAL" clId="{D25615BC-513B-466B-AA77-B3ED043C9E88}" dt="2024-10-30T08:37:21.388" v="523" actId="700"/>
          <ac:spMkLst>
            <pc:docMk/>
            <pc:sldMk cId="0" sldId="258"/>
            <ac:spMk id="4" creationId="{822333F8-2791-EB05-6842-D2A4A7954457}"/>
          </ac:spMkLst>
        </pc:spChg>
        <pc:spChg chg="add del mod ord">
          <ac:chgData name="Emanuela Marca" userId="b9e67590-a423-466d-821f-072eaf8759cc" providerId="ADAL" clId="{D25615BC-513B-466B-AA77-B3ED043C9E88}" dt="2024-10-30T08:38:12.091" v="527" actId="21"/>
          <ac:spMkLst>
            <pc:docMk/>
            <pc:sldMk cId="0" sldId="258"/>
            <ac:spMk id="5" creationId="{58F6FDC9-4BA2-4886-E743-8C33F3F436A6}"/>
          </ac:spMkLst>
        </pc:spChg>
        <pc:spChg chg="add mod ord">
          <ac:chgData name="Emanuela Marca" userId="b9e67590-a423-466d-821f-072eaf8759cc" providerId="ADAL" clId="{D25615BC-513B-466B-AA77-B3ED043C9E88}" dt="2024-10-30T08:50:10.464" v="626" actId="404"/>
          <ac:spMkLst>
            <pc:docMk/>
            <pc:sldMk cId="0" sldId="258"/>
            <ac:spMk id="6" creationId="{63728FF8-8F52-C469-69A2-31CCF1958CE4}"/>
          </ac:spMkLst>
        </pc:spChg>
        <pc:spChg chg="add del mod ord">
          <ac:chgData name="Emanuela Marca" userId="b9e67590-a423-466d-821f-072eaf8759cc" providerId="ADAL" clId="{D25615BC-513B-466B-AA77-B3ED043C9E88}" dt="2024-10-30T08:38:16.621" v="528" actId="21"/>
          <ac:spMkLst>
            <pc:docMk/>
            <pc:sldMk cId="0" sldId="258"/>
            <ac:spMk id="7" creationId="{0A1B6C59-AEB8-7E83-7A99-5DD6EF5A1BD9}"/>
          </ac:spMkLst>
        </pc:spChg>
        <pc:spChg chg="mod">
          <ac:chgData name="Emanuela Marca" userId="b9e67590-a423-466d-821f-072eaf8759cc" providerId="ADAL" clId="{D25615BC-513B-466B-AA77-B3ED043C9E88}" dt="2024-10-30T08:46:51.508" v="597" actId="1076"/>
          <ac:spMkLst>
            <pc:docMk/>
            <pc:sldMk cId="0" sldId="258"/>
            <ac:spMk id="8" creationId="{06BC9EAC-1337-466E-8E4C-46EB3D5151A9}"/>
          </ac:spMkLst>
        </pc:spChg>
        <pc:spChg chg="del">
          <ac:chgData name="Emanuela Marca" userId="b9e67590-a423-466d-821f-072eaf8759cc" providerId="ADAL" clId="{D25615BC-513B-466B-AA77-B3ED043C9E88}" dt="2024-10-30T08:37:59.413" v="526" actId="21"/>
          <ac:spMkLst>
            <pc:docMk/>
            <pc:sldMk cId="0" sldId="258"/>
            <ac:spMk id="134" creationId="{00000000-0000-0000-0000-000000000000}"/>
          </ac:spMkLst>
        </pc:spChg>
        <pc:picChg chg="mod">
          <ac:chgData name="Emanuela Marca" userId="b9e67590-a423-466d-821f-072eaf8759cc" providerId="ADAL" clId="{D25615BC-513B-466B-AA77-B3ED043C9E88}" dt="2024-10-30T08:46:47.431" v="596" actId="1076"/>
          <ac:picMkLst>
            <pc:docMk/>
            <pc:sldMk cId="0" sldId="258"/>
            <ac:picMk id="2" creationId="{BC0AFD21-9B11-4C3E-AC11-8893ABC73620}"/>
          </ac:picMkLst>
        </pc:picChg>
        <pc:picChg chg="del mod">
          <ac:chgData name="Emanuela Marca" userId="b9e67590-a423-466d-821f-072eaf8759cc" providerId="ADAL" clId="{D25615BC-513B-466B-AA77-B3ED043C9E88}" dt="2024-10-30T08:37:00.370" v="521" actId="478"/>
          <ac:picMkLst>
            <pc:docMk/>
            <pc:sldMk cId="0" sldId="258"/>
            <ac:picMk id="137" creationId="{00000000-0000-0000-0000-000000000000}"/>
          </ac:picMkLst>
        </pc:picChg>
      </pc:sldChg>
      <pc:sldChg chg="addSp delSp modSp mod ord modTransition modClrScheme chgLayout">
        <pc:chgData name="Emanuela Marca" userId="b9e67590-a423-466d-821f-072eaf8759cc" providerId="ADAL" clId="{D25615BC-513B-466B-AA77-B3ED043C9E88}" dt="2024-10-30T10:52:57.820" v="3245"/>
        <pc:sldMkLst>
          <pc:docMk/>
          <pc:sldMk cId="0" sldId="259"/>
        </pc:sldMkLst>
        <pc:spChg chg="add del mod ord">
          <ac:chgData name="Emanuela Marca" userId="b9e67590-a423-466d-821f-072eaf8759cc" providerId="ADAL" clId="{D25615BC-513B-466B-AA77-B3ED043C9E88}" dt="2024-10-30T09:09:59.111" v="1464" actId="478"/>
          <ac:spMkLst>
            <pc:docMk/>
            <pc:sldMk cId="0" sldId="259"/>
            <ac:spMk id="2" creationId="{8F23C223-54B6-9D4C-9882-E68E07A028DA}"/>
          </ac:spMkLst>
        </pc:spChg>
        <pc:spChg chg="add mod ord">
          <ac:chgData name="Emanuela Marca" userId="b9e67590-a423-466d-821f-072eaf8759cc" providerId="ADAL" clId="{D25615BC-513B-466B-AA77-B3ED043C9E88}" dt="2024-10-30T09:14:23.132" v="1737" actId="1076"/>
          <ac:spMkLst>
            <pc:docMk/>
            <pc:sldMk cId="0" sldId="259"/>
            <ac:spMk id="3" creationId="{917EE069-9A50-7085-806F-3F083F4B0A91}"/>
          </ac:spMkLst>
        </pc:spChg>
        <pc:spChg chg="add del mod ord">
          <ac:chgData name="Emanuela Marca" userId="b9e67590-a423-466d-821f-072eaf8759cc" providerId="ADAL" clId="{D25615BC-513B-466B-AA77-B3ED043C9E88}" dt="2024-10-30T09:10:18.398" v="1467" actId="478"/>
          <ac:spMkLst>
            <pc:docMk/>
            <pc:sldMk cId="0" sldId="259"/>
            <ac:spMk id="4" creationId="{ACE2A195-E089-AF14-E73C-B9F106B4DEAC}"/>
          </ac:spMkLst>
        </pc:spChg>
        <pc:spChg chg="del">
          <ac:chgData name="Emanuela Marca" userId="b9e67590-a423-466d-821f-072eaf8759cc" providerId="ADAL" clId="{D25615BC-513B-466B-AA77-B3ED043C9E88}" dt="2024-10-30T09:07:20.872" v="1246" actId="478"/>
          <ac:spMkLst>
            <pc:docMk/>
            <pc:sldMk cId="0" sldId="259"/>
            <ac:spMk id="140" creationId="{00000000-0000-0000-0000-000000000000}"/>
          </ac:spMkLst>
        </pc:spChg>
        <pc:spChg chg="del">
          <ac:chgData name="Emanuela Marca" userId="b9e67590-a423-466d-821f-072eaf8759cc" providerId="ADAL" clId="{D25615BC-513B-466B-AA77-B3ED043C9E88}" dt="2024-10-30T09:07:17.001" v="1245" actId="478"/>
          <ac:spMkLst>
            <pc:docMk/>
            <pc:sldMk cId="0" sldId="259"/>
            <ac:spMk id="147" creationId="{00000000-0000-0000-0000-000000000000}"/>
          </ac:spMkLst>
        </pc:spChg>
        <pc:picChg chg="add mod">
          <ac:chgData name="Emanuela Marca" userId="b9e67590-a423-466d-821f-072eaf8759cc" providerId="ADAL" clId="{D25615BC-513B-466B-AA77-B3ED043C9E88}" dt="2024-10-30T09:16:57.166" v="1743" actId="1076"/>
          <ac:picMkLst>
            <pc:docMk/>
            <pc:sldMk cId="0" sldId="259"/>
            <ac:picMk id="6" creationId="{D588E091-A914-1CD8-C4D8-E2D13EB8A7EA}"/>
          </ac:picMkLst>
        </pc:picChg>
        <pc:picChg chg="mod">
          <ac:chgData name="Emanuela Marca" userId="b9e67590-a423-466d-821f-072eaf8759cc" providerId="ADAL" clId="{D25615BC-513B-466B-AA77-B3ED043C9E88}" dt="2024-10-30T09:10:38.182" v="1470" actId="1076"/>
          <ac:picMkLst>
            <pc:docMk/>
            <pc:sldMk cId="0" sldId="259"/>
            <ac:picMk id="10" creationId="{6BA37D4B-4EA9-4750-B35C-DD029DE7CCB5}"/>
          </ac:picMkLst>
        </pc:picChg>
        <pc:picChg chg="mod">
          <ac:chgData name="Emanuela Marca" userId="b9e67590-a423-466d-821f-072eaf8759cc" providerId="ADAL" clId="{D25615BC-513B-466B-AA77-B3ED043C9E88}" dt="2024-10-30T09:10:45.454" v="1472" actId="1076"/>
          <ac:picMkLst>
            <pc:docMk/>
            <pc:sldMk cId="0" sldId="259"/>
            <ac:picMk id="141" creationId="{00000000-0000-0000-0000-000000000000}"/>
          </ac:picMkLst>
        </pc:picChg>
        <pc:picChg chg="del">
          <ac:chgData name="Emanuela Marca" userId="b9e67590-a423-466d-821f-072eaf8759cc" providerId="ADAL" clId="{D25615BC-513B-466B-AA77-B3ED043C9E88}" dt="2024-10-30T09:06:52.015" v="1243" actId="478"/>
          <ac:picMkLst>
            <pc:docMk/>
            <pc:sldMk cId="0" sldId="259"/>
            <ac:picMk id="145" creationId="{00000000-0000-0000-0000-000000000000}"/>
          </ac:picMkLst>
        </pc:picChg>
        <pc:picChg chg="del">
          <ac:chgData name="Emanuela Marca" userId="b9e67590-a423-466d-821f-072eaf8759cc" providerId="ADAL" clId="{D25615BC-513B-466B-AA77-B3ED043C9E88}" dt="2024-10-30T09:07:03.948" v="1244" actId="478"/>
          <ac:picMkLst>
            <pc:docMk/>
            <pc:sldMk cId="0" sldId="259"/>
            <ac:picMk id="146" creationId="{00000000-0000-0000-0000-000000000000}"/>
          </ac:picMkLst>
        </pc:picChg>
      </pc:sldChg>
      <pc:sldChg chg="addSp delSp modSp mod modTransition modClrScheme chgLayout">
        <pc:chgData name="Emanuela Marca" userId="b9e67590-a423-466d-821f-072eaf8759cc" providerId="ADAL" clId="{D25615BC-513B-466B-AA77-B3ED043C9E88}" dt="2024-10-30T10:52:52.806" v="3244"/>
        <pc:sldMkLst>
          <pc:docMk/>
          <pc:sldMk cId="0" sldId="260"/>
        </pc:sldMkLst>
        <pc:spChg chg="add del mod ord">
          <ac:chgData name="Emanuela Marca" userId="b9e67590-a423-466d-821f-072eaf8759cc" providerId="ADAL" clId="{D25615BC-513B-466B-AA77-B3ED043C9E88}" dt="2024-10-30T08:54:46.224" v="635" actId="478"/>
          <ac:spMkLst>
            <pc:docMk/>
            <pc:sldMk cId="0" sldId="260"/>
            <ac:spMk id="2" creationId="{4E8CD3FB-F8B8-4D41-AB15-14E7877D1214}"/>
          </ac:spMkLst>
        </pc:spChg>
        <pc:spChg chg="add mod ord">
          <ac:chgData name="Emanuela Marca" userId="b9e67590-a423-466d-821f-072eaf8759cc" providerId="ADAL" clId="{D25615BC-513B-466B-AA77-B3ED043C9E88}" dt="2024-10-30T09:06:03.291" v="1239" actId="20577"/>
          <ac:spMkLst>
            <pc:docMk/>
            <pc:sldMk cId="0" sldId="260"/>
            <ac:spMk id="3" creationId="{1DD07556-D093-0907-B75A-68B05D2DDA59}"/>
          </ac:spMkLst>
        </pc:spChg>
        <pc:spChg chg="add del mod ord">
          <ac:chgData name="Emanuela Marca" userId="b9e67590-a423-466d-821f-072eaf8759cc" providerId="ADAL" clId="{D25615BC-513B-466B-AA77-B3ED043C9E88}" dt="2024-10-30T08:54:50.512" v="636" actId="478"/>
          <ac:spMkLst>
            <pc:docMk/>
            <pc:sldMk cId="0" sldId="260"/>
            <ac:spMk id="4" creationId="{4230AFBF-AB7C-1FEF-5413-58758491A3AF}"/>
          </ac:spMkLst>
        </pc:spChg>
        <pc:spChg chg="del mod">
          <ac:chgData name="Emanuela Marca" userId="b9e67590-a423-466d-821f-072eaf8759cc" providerId="ADAL" clId="{D25615BC-513B-466B-AA77-B3ED043C9E88}" dt="2024-10-30T08:54:20.239" v="632" actId="21"/>
          <ac:spMkLst>
            <pc:docMk/>
            <pc:sldMk cId="0" sldId="260"/>
            <ac:spMk id="151" creationId="{00000000-0000-0000-0000-000000000000}"/>
          </ac:spMkLst>
        </pc:spChg>
        <pc:picChg chg="del">
          <ac:chgData name="Emanuela Marca" userId="b9e67590-a423-466d-821f-072eaf8759cc" providerId="ADAL" clId="{D25615BC-513B-466B-AA77-B3ED043C9E88}" dt="2024-10-30T08:54:22.586" v="633" actId="478"/>
          <ac:picMkLst>
            <pc:docMk/>
            <pc:sldMk cId="0" sldId="260"/>
            <ac:picMk id="152" creationId="{00000000-0000-0000-0000-000000000000}"/>
          </ac:picMkLst>
        </pc:picChg>
        <pc:picChg chg="del">
          <ac:chgData name="Emanuela Marca" userId="b9e67590-a423-466d-821f-072eaf8759cc" providerId="ADAL" clId="{D25615BC-513B-466B-AA77-B3ED043C9E88}" dt="2024-10-30T09:00:30.707" v="1131" actId="478"/>
          <ac:picMkLst>
            <pc:docMk/>
            <pc:sldMk cId="0" sldId="260"/>
            <ac:picMk id="153" creationId="{00000000-0000-0000-0000-000000000000}"/>
          </ac:picMkLst>
        </pc:picChg>
        <pc:picChg chg="mod">
          <ac:chgData name="Emanuela Marca" userId="b9e67590-a423-466d-821f-072eaf8759cc" providerId="ADAL" clId="{D25615BC-513B-466B-AA77-B3ED043C9E88}" dt="2024-10-30T09:01:01.850" v="1141" actId="1076"/>
          <ac:picMkLst>
            <pc:docMk/>
            <pc:sldMk cId="0" sldId="260"/>
            <ac:picMk id="155" creationId="{00000000-0000-0000-0000-000000000000}"/>
          </ac:picMkLst>
        </pc:picChg>
      </pc:sldChg>
      <pc:sldChg chg="del">
        <pc:chgData name="Emanuela Marca" userId="b9e67590-a423-466d-821f-072eaf8759cc" providerId="ADAL" clId="{D25615BC-513B-466B-AA77-B3ED043C9E88}" dt="2024-10-30T09:06:21.363" v="1240" actId="47"/>
        <pc:sldMkLst>
          <pc:docMk/>
          <pc:sldMk cId="0" sldId="261"/>
        </pc:sldMkLst>
      </pc:sldChg>
      <pc:sldChg chg="del">
        <pc:chgData name="Emanuela Marca" userId="b9e67590-a423-466d-821f-072eaf8759cc" providerId="ADAL" clId="{D25615BC-513B-466B-AA77-B3ED043C9E88}" dt="2024-10-30T09:06:37.355" v="1242" actId="47"/>
        <pc:sldMkLst>
          <pc:docMk/>
          <pc:sldMk cId="0" sldId="262"/>
        </pc:sldMkLst>
      </pc:sldChg>
      <pc:sldChg chg="del">
        <pc:chgData name="Emanuela Marca" userId="b9e67590-a423-466d-821f-072eaf8759cc" providerId="ADAL" clId="{D25615BC-513B-466B-AA77-B3ED043C9E88}" dt="2024-10-30T09:06:25.654" v="1241" actId="47"/>
        <pc:sldMkLst>
          <pc:docMk/>
          <pc:sldMk cId="0" sldId="263"/>
        </pc:sldMkLst>
      </pc:sldChg>
      <pc:sldChg chg="modSp del mod">
        <pc:chgData name="Emanuela Marca" userId="b9e67590-a423-466d-821f-072eaf8759cc" providerId="ADAL" clId="{D25615BC-513B-466B-AA77-B3ED043C9E88}" dt="2024-10-30T10:34:05.074" v="3140" actId="47"/>
        <pc:sldMkLst>
          <pc:docMk/>
          <pc:sldMk cId="0" sldId="264"/>
        </pc:sldMkLst>
        <pc:spChg chg="mod">
          <ac:chgData name="Emanuela Marca" userId="b9e67590-a423-466d-821f-072eaf8759cc" providerId="ADAL" clId="{D25615BC-513B-466B-AA77-B3ED043C9E88}" dt="2024-10-30T10:20:02.931" v="3051" actId="20577"/>
          <ac:spMkLst>
            <pc:docMk/>
            <pc:sldMk cId="0" sldId="264"/>
            <ac:spMk id="178" creationId="{00000000-0000-0000-0000-000000000000}"/>
          </ac:spMkLst>
        </pc:spChg>
      </pc:sldChg>
      <pc:sldChg chg="addSp delSp modSp mod ord modTransition modClrScheme chgLayout">
        <pc:chgData name="Emanuela Marca" userId="b9e67590-a423-466d-821f-072eaf8759cc" providerId="ADAL" clId="{D25615BC-513B-466B-AA77-B3ED043C9E88}" dt="2024-10-30T10:53:08.838" v="3247"/>
        <pc:sldMkLst>
          <pc:docMk/>
          <pc:sldMk cId="0" sldId="268"/>
        </pc:sldMkLst>
        <pc:spChg chg="add del mod ord">
          <ac:chgData name="Emanuela Marca" userId="b9e67590-a423-466d-821f-072eaf8759cc" providerId="ADAL" clId="{D25615BC-513B-466B-AA77-B3ED043C9E88}" dt="2024-10-30T09:30:41.873" v="2018" actId="478"/>
          <ac:spMkLst>
            <pc:docMk/>
            <pc:sldMk cId="0" sldId="268"/>
            <ac:spMk id="2" creationId="{462678D2-1A09-E331-A8D3-7AA64A4EB550}"/>
          </ac:spMkLst>
        </pc:spChg>
        <pc:spChg chg="add mod ord">
          <ac:chgData name="Emanuela Marca" userId="b9e67590-a423-466d-821f-072eaf8759cc" providerId="ADAL" clId="{D25615BC-513B-466B-AA77-B3ED043C9E88}" dt="2024-10-30T10:11:16.059" v="2834" actId="255"/>
          <ac:spMkLst>
            <pc:docMk/>
            <pc:sldMk cId="0" sldId="268"/>
            <ac:spMk id="3" creationId="{4826DC31-189C-1F25-50AE-009925BDB303}"/>
          </ac:spMkLst>
        </pc:spChg>
        <pc:spChg chg="add del mod ord">
          <ac:chgData name="Emanuela Marca" userId="b9e67590-a423-466d-821f-072eaf8759cc" providerId="ADAL" clId="{D25615BC-513B-466B-AA77-B3ED043C9E88}" dt="2024-10-30T09:30:44.113" v="2019" actId="478"/>
          <ac:spMkLst>
            <pc:docMk/>
            <pc:sldMk cId="0" sldId="268"/>
            <ac:spMk id="4" creationId="{4183D06A-FA04-FA86-960E-8F8ECA2605A5}"/>
          </ac:spMkLst>
        </pc:spChg>
        <pc:spChg chg="del">
          <ac:chgData name="Emanuela Marca" userId="b9e67590-a423-466d-821f-072eaf8759cc" providerId="ADAL" clId="{D25615BC-513B-466B-AA77-B3ED043C9E88}" dt="2024-10-30T09:30:57.393" v="2021" actId="478"/>
          <ac:spMkLst>
            <pc:docMk/>
            <pc:sldMk cId="0" sldId="268"/>
            <ac:spMk id="201" creationId="{00000000-0000-0000-0000-000000000000}"/>
          </ac:spMkLst>
        </pc:spChg>
        <pc:picChg chg="add mod">
          <ac:chgData name="Emanuela Marca" userId="b9e67590-a423-466d-821f-072eaf8759cc" providerId="ADAL" clId="{D25615BC-513B-466B-AA77-B3ED043C9E88}" dt="2024-10-30T09:53:06.411" v="2334" actId="1076"/>
          <ac:picMkLst>
            <pc:docMk/>
            <pc:sldMk cId="0" sldId="268"/>
            <ac:picMk id="6" creationId="{DA9AE905-FC1B-22DE-C03E-AE7C50EEE564}"/>
          </ac:picMkLst>
        </pc:picChg>
        <pc:picChg chg="add mod">
          <ac:chgData name="Emanuela Marca" userId="b9e67590-a423-466d-821f-072eaf8759cc" providerId="ADAL" clId="{D25615BC-513B-466B-AA77-B3ED043C9E88}" dt="2024-10-30T09:57:36.227" v="2409" actId="1076"/>
          <ac:picMkLst>
            <pc:docMk/>
            <pc:sldMk cId="0" sldId="268"/>
            <ac:picMk id="8" creationId="{33E857A8-20CB-5578-08AD-157E1B318CE9}"/>
          </ac:picMkLst>
        </pc:picChg>
        <pc:picChg chg="add del mod ord">
          <ac:chgData name="Emanuela Marca" userId="b9e67590-a423-466d-821f-072eaf8759cc" providerId="ADAL" clId="{D25615BC-513B-466B-AA77-B3ED043C9E88}" dt="2024-10-30T09:52:29.250" v="2325" actId="478"/>
          <ac:picMkLst>
            <pc:docMk/>
            <pc:sldMk cId="0" sldId="268"/>
            <ac:picMk id="203" creationId="{00000000-0000-0000-0000-000000000000}"/>
          </ac:picMkLst>
        </pc:picChg>
        <pc:picChg chg="del mod">
          <ac:chgData name="Emanuela Marca" userId="b9e67590-a423-466d-821f-072eaf8759cc" providerId="ADAL" clId="{D25615BC-513B-466B-AA77-B3ED043C9E88}" dt="2024-10-30T09:51:00.992" v="2308" actId="478"/>
          <ac:picMkLst>
            <pc:docMk/>
            <pc:sldMk cId="0" sldId="268"/>
            <ac:picMk id="206" creationId="{00000000-0000-0000-0000-000000000000}"/>
          </ac:picMkLst>
        </pc:picChg>
        <pc:picChg chg="del">
          <ac:chgData name="Emanuela Marca" userId="b9e67590-a423-466d-821f-072eaf8759cc" providerId="ADAL" clId="{D25615BC-513B-466B-AA77-B3ED043C9E88}" dt="2024-10-30T09:30:31.844" v="2016" actId="478"/>
          <ac:picMkLst>
            <pc:docMk/>
            <pc:sldMk cId="0" sldId="268"/>
            <ac:picMk id="208" creationId="{00000000-0000-0000-0000-000000000000}"/>
          </ac:picMkLst>
        </pc:picChg>
      </pc:sldChg>
      <pc:sldChg chg="addSp delSp modSp mod modTransition modClrScheme chgLayout">
        <pc:chgData name="Emanuela Marca" userId="b9e67590-a423-466d-821f-072eaf8759cc" providerId="ADAL" clId="{D25615BC-513B-466B-AA77-B3ED043C9E88}" dt="2024-10-30T11:03:56.661" v="3257" actId="1076"/>
        <pc:sldMkLst>
          <pc:docMk/>
          <pc:sldMk cId="816130011" sldId="269"/>
        </pc:sldMkLst>
        <pc:spChg chg="add del mod ord">
          <ac:chgData name="Emanuela Marca" userId="b9e67590-a423-466d-821f-072eaf8759cc" providerId="ADAL" clId="{D25615BC-513B-466B-AA77-B3ED043C9E88}" dt="2024-10-30T09:19:55.673" v="1775" actId="700"/>
          <ac:spMkLst>
            <pc:docMk/>
            <pc:sldMk cId="816130011" sldId="269"/>
            <ac:spMk id="2" creationId="{2120E3CB-08E0-E421-0019-52B9B46B9A0C}"/>
          </ac:spMkLst>
        </pc:spChg>
        <pc:spChg chg="add del mod ord">
          <ac:chgData name="Emanuela Marca" userId="b9e67590-a423-466d-821f-072eaf8759cc" providerId="ADAL" clId="{D25615BC-513B-466B-AA77-B3ED043C9E88}" dt="2024-10-30T09:19:55.673" v="1775" actId="700"/>
          <ac:spMkLst>
            <pc:docMk/>
            <pc:sldMk cId="816130011" sldId="269"/>
            <ac:spMk id="3" creationId="{863EF334-458C-E892-E81D-C139A968FC4E}"/>
          </ac:spMkLst>
        </pc:spChg>
        <pc:spChg chg="add del mod ord">
          <ac:chgData name="Emanuela Marca" userId="b9e67590-a423-466d-821f-072eaf8759cc" providerId="ADAL" clId="{D25615BC-513B-466B-AA77-B3ED043C9E88}" dt="2024-10-30T09:20:11.099" v="1777" actId="478"/>
          <ac:spMkLst>
            <pc:docMk/>
            <pc:sldMk cId="816130011" sldId="269"/>
            <ac:spMk id="4" creationId="{50467DF0-5140-338A-3268-EDBAEEAEBD87}"/>
          </ac:spMkLst>
        </pc:spChg>
        <pc:spChg chg="add mod ord">
          <ac:chgData name="Emanuela Marca" userId="b9e67590-a423-466d-821f-072eaf8759cc" providerId="ADAL" clId="{D25615BC-513B-466B-AA77-B3ED043C9E88}" dt="2024-10-30T09:26:22.370" v="2008" actId="404"/>
          <ac:spMkLst>
            <pc:docMk/>
            <pc:sldMk cId="816130011" sldId="269"/>
            <ac:spMk id="5" creationId="{C79341AF-326D-9C84-18FB-F01EF0DCCA21}"/>
          </ac:spMkLst>
        </pc:spChg>
        <pc:spChg chg="add del mod ord">
          <ac:chgData name="Emanuela Marca" userId="b9e67590-a423-466d-821f-072eaf8759cc" providerId="ADAL" clId="{D25615BC-513B-466B-AA77-B3ED043C9E88}" dt="2024-10-30T09:20:13.204" v="1778" actId="478"/>
          <ac:spMkLst>
            <pc:docMk/>
            <pc:sldMk cId="816130011" sldId="269"/>
            <ac:spMk id="6" creationId="{E8A3DDEF-EE67-ACA3-10E4-2BCD3071ED92}"/>
          </ac:spMkLst>
        </pc:spChg>
        <pc:spChg chg="del mod">
          <ac:chgData name="Emanuela Marca" userId="b9e67590-a423-466d-821f-072eaf8759cc" providerId="ADAL" clId="{D25615BC-513B-466B-AA77-B3ED043C9E88}" dt="2024-10-30T09:18:38.094" v="1750" actId="478"/>
          <ac:spMkLst>
            <pc:docMk/>
            <pc:sldMk cId="816130011" sldId="269"/>
            <ac:spMk id="177" creationId="{00000000-0000-0000-0000-000000000000}"/>
          </ac:spMkLst>
        </pc:spChg>
        <pc:picChg chg="add mod">
          <ac:chgData name="Emanuela Marca" userId="b9e67590-a423-466d-821f-072eaf8759cc" providerId="ADAL" clId="{D25615BC-513B-466B-AA77-B3ED043C9E88}" dt="2024-10-30T11:03:56.661" v="3257" actId="1076"/>
          <ac:picMkLst>
            <pc:docMk/>
            <pc:sldMk cId="816130011" sldId="269"/>
            <ac:picMk id="8" creationId="{11C9D26E-0749-5C89-91D0-0831C702A6FD}"/>
          </ac:picMkLst>
        </pc:picChg>
        <pc:picChg chg="mod">
          <ac:chgData name="Emanuela Marca" userId="b9e67590-a423-466d-821f-072eaf8759cc" providerId="ADAL" clId="{D25615BC-513B-466B-AA77-B3ED043C9E88}" dt="2024-10-30T09:26:42.180" v="2009" actId="1076"/>
          <ac:picMkLst>
            <pc:docMk/>
            <pc:sldMk cId="816130011" sldId="269"/>
            <ac:picMk id="179" creationId="{00000000-0000-0000-0000-000000000000}"/>
          </ac:picMkLst>
        </pc:picChg>
        <pc:picChg chg="del">
          <ac:chgData name="Emanuela Marca" userId="b9e67590-a423-466d-821f-072eaf8759cc" providerId="ADAL" clId="{D25615BC-513B-466B-AA77-B3ED043C9E88}" dt="2024-10-30T09:18:23.720" v="1744" actId="478"/>
          <ac:picMkLst>
            <pc:docMk/>
            <pc:sldMk cId="816130011" sldId="269"/>
            <ac:picMk id="184" creationId="{00000000-0000-0000-0000-000000000000}"/>
          </ac:picMkLst>
        </pc:picChg>
      </pc:sldChg>
      <pc:sldChg chg="delSp del mod ord">
        <pc:chgData name="Emanuela Marca" userId="b9e67590-a423-466d-821f-072eaf8759cc" providerId="ADAL" clId="{D25615BC-513B-466B-AA77-B3ED043C9E88}" dt="2024-10-30T10:07:27.432" v="2774" actId="47"/>
        <pc:sldMkLst>
          <pc:docMk/>
          <pc:sldMk cId="0" sldId="271"/>
        </pc:sldMkLst>
        <pc:picChg chg="del">
          <ac:chgData name="Emanuela Marca" userId="b9e67590-a423-466d-821f-072eaf8759cc" providerId="ADAL" clId="{D25615BC-513B-466B-AA77-B3ED043C9E88}" dt="2024-10-30T10:07:25.565" v="2773" actId="478"/>
          <ac:picMkLst>
            <pc:docMk/>
            <pc:sldMk cId="0" sldId="271"/>
            <ac:picMk id="211" creationId="{00000000-0000-0000-0000-000000000000}"/>
          </ac:picMkLst>
        </pc:picChg>
      </pc:sldChg>
      <pc:sldChg chg="delSp modSp mod modTransition">
        <pc:chgData name="Emanuela Marca" userId="b9e67590-a423-466d-821f-072eaf8759cc" providerId="ADAL" clId="{D25615BC-513B-466B-AA77-B3ED043C9E88}" dt="2024-10-30T10:53:34.210" v="3252"/>
        <pc:sldMkLst>
          <pc:docMk/>
          <pc:sldMk cId="0" sldId="272"/>
        </pc:sldMkLst>
        <pc:spChg chg="mod">
          <ac:chgData name="Emanuela Marca" userId="b9e67590-a423-466d-821f-072eaf8759cc" providerId="ADAL" clId="{D25615BC-513B-466B-AA77-B3ED043C9E88}" dt="2024-10-30T10:34:40.308" v="3146" actId="14100"/>
          <ac:spMkLst>
            <pc:docMk/>
            <pc:sldMk cId="0" sldId="272"/>
            <ac:spMk id="237" creationId="{00000000-0000-0000-0000-000000000000}"/>
          </ac:spMkLst>
        </pc:spChg>
        <pc:picChg chg="mod">
          <ac:chgData name="Emanuela Marca" userId="b9e67590-a423-466d-821f-072eaf8759cc" providerId="ADAL" clId="{D25615BC-513B-466B-AA77-B3ED043C9E88}" dt="2024-10-30T10:35:03.349" v="3152" actId="14100"/>
          <ac:picMkLst>
            <pc:docMk/>
            <pc:sldMk cId="0" sldId="272"/>
            <ac:picMk id="235" creationId="{00000000-0000-0000-0000-000000000000}"/>
          </ac:picMkLst>
        </pc:picChg>
        <pc:picChg chg="del">
          <ac:chgData name="Emanuela Marca" userId="b9e67590-a423-466d-821f-072eaf8759cc" providerId="ADAL" clId="{D25615BC-513B-466B-AA77-B3ED043C9E88}" dt="2024-10-30T10:34:10.735" v="3141" actId="478"/>
          <ac:picMkLst>
            <pc:docMk/>
            <pc:sldMk cId="0" sldId="272"/>
            <ac:picMk id="240" creationId="{00000000-0000-0000-0000-000000000000}"/>
          </ac:picMkLst>
        </pc:picChg>
      </pc:sldChg>
      <pc:sldChg chg="addSp delSp modSp mod modTransition">
        <pc:chgData name="Emanuela Marca" userId="b9e67590-a423-466d-821f-072eaf8759cc" providerId="ADAL" clId="{D25615BC-513B-466B-AA77-B3ED043C9E88}" dt="2024-10-30T10:53:29.904" v="3251"/>
        <pc:sldMkLst>
          <pc:docMk/>
          <pc:sldMk cId="0" sldId="285"/>
        </pc:sldMkLst>
        <pc:spChg chg="mod">
          <ac:chgData name="Emanuela Marca" userId="b9e67590-a423-466d-821f-072eaf8759cc" providerId="ADAL" clId="{D25615BC-513B-466B-AA77-B3ED043C9E88}" dt="2024-10-30T10:46:30.809" v="3197" actId="1076"/>
          <ac:spMkLst>
            <pc:docMk/>
            <pc:sldMk cId="0" sldId="285"/>
            <ac:spMk id="6" creationId="{D4185473-6430-4565-8E1A-40669FBD84E3}"/>
          </ac:spMkLst>
        </pc:spChg>
        <pc:spChg chg="add mod">
          <ac:chgData name="Emanuela Marca" userId="b9e67590-a423-466d-821f-072eaf8759cc" providerId="ADAL" clId="{D25615BC-513B-466B-AA77-B3ED043C9E88}" dt="2024-10-30T10:51:00.494" v="3240" actId="1076"/>
          <ac:spMkLst>
            <pc:docMk/>
            <pc:sldMk cId="0" sldId="285"/>
            <ac:spMk id="10" creationId="{10967F45-A545-5586-0B3C-A9A083A324BB}"/>
          </ac:spMkLst>
        </pc:spChg>
        <pc:picChg chg="del mod">
          <ac:chgData name="Emanuela Marca" userId="b9e67590-a423-466d-821f-072eaf8759cc" providerId="ADAL" clId="{D25615BC-513B-466B-AA77-B3ED043C9E88}" dt="2024-10-30T10:45:31.017" v="3158" actId="478"/>
          <ac:picMkLst>
            <pc:docMk/>
            <pc:sldMk cId="0" sldId="285"/>
            <ac:picMk id="2" creationId="{2C8531D4-3B54-8F3B-A413-ECEBFF0CB79C}"/>
          </ac:picMkLst>
        </pc:picChg>
        <pc:picChg chg="del">
          <ac:chgData name="Emanuela Marca" userId="b9e67590-a423-466d-821f-072eaf8759cc" providerId="ADAL" clId="{D25615BC-513B-466B-AA77-B3ED043C9E88}" dt="2024-10-30T10:45:17.660" v="3153" actId="478"/>
          <ac:picMkLst>
            <pc:docMk/>
            <pc:sldMk cId="0" sldId="285"/>
            <ac:picMk id="4" creationId="{22ACF142-DD5E-067D-5A66-4686B4A0ADEE}"/>
          </ac:picMkLst>
        </pc:picChg>
        <pc:picChg chg="del mod">
          <ac:chgData name="Emanuela Marca" userId="b9e67590-a423-466d-821f-072eaf8759cc" providerId="ADAL" clId="{D25615BC-513B-466B-AA77-B3ED043C9E88}" dt="2024-10-30T10:47:04.478" v="3199" actId="478"/>
          <ac:picMkLst>
            <pc:docMk/>
            <pc:sldMk cId="0" sldId="285"/>
            <ac:picMk id="5" creationId="{D1D06103-C4E1-4B9F-9C21-0C84904E9E5D}"/>
          </ac:picMkLst>
        </pc:picChg>
        <pc:picChg chg="add mod">
          <ac:chgData name="Emanuela Marca" userId="b9e67590-a423-466d-821f-072eaf8759cc" providerId="ADAL" clId="{D25615BC-513B-466B-AA77-B3ED043C9E88}" dt="2024-10-30T10:48:13.922" v="3215" actId="1076"/>
          <ac:picMkLst>
            <pc:docMk/>
            <pc:sldMk cId="0" sldId="285"/>
            <ac:picMk id="7" creationId="{FA2C53A7-4084-BDCA-3CFA-034B06D2EACA}"/>
          </ac:picMkLst>
        </pc:picChg>
        <pc:picChg chg="add mod">
          <ac:chgData name="Emanuela Marca" userId="b9e67590-a423-466d-821f-072eaf8759cc" providerId="ADAL" clId="{D25615BC-513B-466B-AA77-B3ED043C9E88}" dt="2024-10-30T10:48:19.131" v="3216" actId="1076"/>
          <ac:picMkLst>
            <pc:docMk/>
            <pc:sldMk cId="0" sldId="285"/>
            <ac:picMk id="9" creationId="{E73AF5F1-3ADA-BB61-491E-D92A7A613FF1}"/>
          </ac:picMkLst>
        </pc:picChg>
        <pc:picChg chg="del">
          <ac:chgData name="Emanuela Marca" userId="b9e67590-a423-466d-821f-072eaf8759cc" providerId="ADAL" clId="{D25615BC-513B-466B-AA77-B3ED043C9E88}" dt="2024-10-30T10:45:18.737" v="3154" actId="478"/>
          <ac:picMkLst>
            <pc:docMk/>
            <pc:sldMk cId="0" sldId="285"/>
            <ac:picMk id="12" creationId="{A522B2BF-FE12-834A-F194-47444CAA0D9B}"/>
          </ac:picMkLst>
        </pc:picChg>
      </pc:sldChg>
      <pc:sldChg chg="delSp del mod ord">
        <pc:chgData name="Emanuela Marca" userId="b9e67590-a423-466d-821f-072eaf8759cc" providerId="ADAL" clId="{D25615BC-513B-466B-AA77-B3ED043C9E88}" dt="2024-10-30T10:18:54.789" v="3039" actId="47"/>
        <pc:sldMkLst>
          <pc:docMk/>
          <pc:sldMk cId="3874899224" sldId="290"/>
        </pc:sldMkLst>
        <pc:picChg chg="del">
          <ac:chgData name="Emanuela Marca" userId="b9e67590-a423-466d-821f-072eaf8759cc" providerId="ADAL" clId="{D25615BC-513B-466B-AA77-B3ED043C9E88}" dt="2024-10-30T10:16:06.163" v="3013" actId="478"/>
          <ac:picMkLst>
            <pc:docMk/>
            <pc:sldMk cId="3874899224" sldId="290"/>
            <ac:picMk id="2" creationId="{9612462F-EA9D-406B-8A0D-DF7AF7416526}"/>
          </ac:picMkLst>
        </pc:picChg>
      </pc:sldChg>
      <pc:sldChg chg="addSp modSp new mod modTransition">
        <pc:chgData name="Emanuela Marca" userId="b9e67590-a423-466d-821f-072eaf8759cc" providerId="ADAL" clId="{D25615BC-513B-466B-AA77-B3ED043C9E88}" dt="2024-10-30T10:52:06.386" v="3241"/>
        <pc:sldMkLst>
          <pc:docMk/>
          <pc:sldMk cId="557908453" sldId="291"/>
        </pc:sldMkLst>
        <pc:spChg chg="mod">
          <ac:chgData name="Emanuela Marca" userId="b9e67590-a423-466d-821f-072eaf8759cc" providerId="ADAL" clId="{D25615BC-513B-466B-AA77-B3ED043C9E88}" dt="2024-10-29T16:09:13.239" v="70" actId="1076"/>
          <ac:spMkLst>
            <pc:docMk/>
            <pc:sldMk cId="557908453" sldId="291"/>
            <ac:spMk id="2" creationId="{76A3A5C0-0C5A-2036-4CF2-FECF5633B883}"/>
          </ac:spMkLst>
        </pc:spChg>
        <pc:spChg chg="mod">
          <ac:chgData name="Emanuela Marca" userId="b9e67590-a423-466d-821f-072eaf8759cc" providerId="ADAL" clId="{D25615BC-513B-466B-AA77-B3ED043C9E88}" dt="2024-10-30T08:49:06.485" v="616" actId="115"/>
          <ac:spMkLst>
            <pc:docMk/>
            <pc:sldMk cId="557908453" sldId="291"/>
            <ac:spMk id="3" creationId="{52C0346C-90D5-FA15-A87B-1FDE189C6499}"/>
          </ac:spMkLst>
        </pc:spChg>
        <pc:picChg chg="add mod">
          <ac:chgData name="Emanuela Marca" userId="b9e67590-a423-466d-821f-072eaf8759cc" providerId="ADAL" clId="{D25615BC-513B-466B-AA77-B3ED043C9E88}" dt="2024-10-29T16:34:08.036" v="91" actId="1076"/>
          <ac:picMkLst>
            <pc:docMk/>
            <pc:sldMk cId="557908453" sldId="291"/>
            <ac:picMk id="4" creationId="{9FF14C14-677B-511F-ADB1-2CC22BB5A0B8}"/>
          </ac:picMkLst>
        </pc:picChg>
      </pc:sldChg>
      <pc:sldChg chg="addSp delSp modSp add mod modTransition">
        <pc:chgData name="Emanuela Marca" userId="b9e67590-a423-466d-821f-072eaf8759cc" providerId="ADAL" clId="{D25615BC-513B-466B-AA77-B3ED043C9E88}" dt="2024-10-30T10:53:12.258" v="3248"/>
        <pc:sldMkLst>
          <pc:docMk/>
          <pc:sldMk cId="4046339978" sldId="292"/>
        </pc:sldMkLst>
        <pc:spChg chg="mod">
          <ac:chgData name="Emanuela Marca" userId="b9e67590-a423-466d-821f-072eaf8759cc" providerId="ADAL" clId="{D25615BC-513B-466B-AA77-B3ED043C9E88}" dt="2024-10-30T10:06:28.389" v="2772" actId="1076"/>
          <ac:spMkLst>
            <pc:docMk/>
            <pc:sldMk cId="4046339978" sldId="292"/>
            <ac:spMk id="3" creationId="{88C82C91-B894-2A1B-9F39-98757058FAC3}"/>
          </ac:spMkLst>
        </pc:spChg>
        <pc:picChg chg="add mod">
          <ac:chgData name="Emanuela Marca" userId="b9e67590-a423-466d-821f-072eaf8759cc" providerId="ADAL" clId="{D25615BC-513B-466B-AA77-B3ED043C9E88}" dt="2024-10-30T10:03:55" v="2658" actId="1076"/>
          <ac:picMkLst>
            <pc:docMk/>
            <pc:sldMk cId="4046339978" sldId="292"/>
            <ac:picMk id="2" creationId="{9519B454-C3DE-8041-EA44-99584B9151A2}"/>
          </ac:picMkLst>
        </pc:picChg>
        <pc:picChg chg="del">
          <ac:chgData name="Emanuela Marca" userId="b9e67590-a423-466d-821f-072eaf8759cc" providerId="ADAL" clId="{D25615BC-513B-466B-AA77-B3ED043C9E88}" dt="2024-10-30T10:02:01.264" v="2582" actId="478"/>
          <ac:picMkLst>
            <pc:docMk/>
            <pc:sldMk cId="4046339978" sldId="292"/>
            <ac:picMk id="6" creationId="{0555DC54-4221-86B2-FC39-571C02561E3D}"/>
          </ac:picMkLst>
        </pc:picChg>
        <pc:picChg chg="del">
          <ac:chgData name="Emanuela Marca" userId="b9e67590-a423-466d-821f-072eaf8759cc" providerId="ADAL" clId="{D25615BC-513B-466B-AA77-B3ED043C9E88}" dt="2024-10-30T10:01:59.349" v="2581" actId="478"/>
          <ac:picMkLst>
            <pc:docMk/>
            <pc:sldMk cId="4046339978" sldId="292"/>
            <ac:picMk id="8" creationId="{53698695-5CBB-A864-D02B-05D9A0DF9F5E}"/>
          </ac:picMkLst>
        </pc:picChg>
      </pc:sldChg>
      <pc:sldChg chg="addSp delSp modSp add mod modTransition">
        <pc:chgData name="Emanuela Marca" userId="b9e67590-a423-466d-821f-072eaf8759cc" providerId="ADAL" clId="{D25615BC-513B-466B-AA77-B3ED043C9E88}" dt="2024-10-30T10:53:15.082" v="3249"/>
        <pc:sldMkLst>
          <pc:docMk/>
          <pc:sldMk cId="2555646628" sldId="293"/>
        </pc:sldMkLst>
        <pc:spChg chg="mod">
          <ac:chgData name="Emanuela Marca" userId="b9e67590-a423-466d-821f-072eaf8759cc" providerId="ADAL" clId="{D25615BC-513B-466B-AA77-B3ED043C9E88}" dt="2024-10-30T10:18:39.396" v="3036" actId="27636"/>
          <ac:spMkLst>
            <pc:docMk/>
            <pc:sldMk cId="2555646628" sldId="293"/>
            <ac:spMk id="3" creationId="{308008F4-30FE-C203-5DB0-46B2ED51BBEB}"/>
          </ac:spMkLst>
        </pc:spChg>
        <pc:picChg chg="del">
          <ac:chgData name="Emanuela Marca" userId="b9e67590-a423-466d-821f-072eaf8759cc" providerId="ADAL" clId="{D25615BC-513B-466B-AA77-B3ED043C9E88}" dt="2024-10-30T10:15:06.400" v="3012" actId="478"/>
          <ac:picMkLst>
            <pc:docMk/>
            <pc:sldMk cId="2555646628" sldId="293"/>
            <ac:picMk id="2" creationId="{1F9455CB-0F0C-4A4F-87E4-B56204422480}"/>
          </ac:picMkLst>
        </pc:picChg>
        <pc:picChg chg="add mod">
          <ac:chgData name="Emanuela Marca" userId="b9e67590-a423-466d-821f-072eaf8759cc" providerId="ADAL" clId="{D25615BC-513B-466B-AA77-B3ED043C9E88}" dt="2024-10-30T10:18:48.042" v="3038" actId="1076"/>
          <ac:picMkLst>
            <pc:docMk/>
            <pc:sldMk cId="2555646628" sldId="293"/>
            <ac:picMk id="4" creationId="{6B1BBDAB-440D-BC41-B806-048E4863EE76}"/>
          </ac:picMkLst>
        </pc:picChg>
        <pc:picChg chg="add mod">
          <ac:chgData name="Emanuela Marca" userId="b9e67590-a423-466d-821f-072eaf8759cc" providerId="ADAL" clId="{D25615BC-513B-466B-AA77-B3ED043C9E88}" dt="2024-10-30T10:18:46.374" v="3037" actId="1076"/>
          <ac:picMkLst>
            <pc:docMk/>
            <pc:sldMk cId="2555646628" sldId="293"/>
            <ac:picMk id="6" creationId="{A3E7D5C6-09C4-E318-463C-814BA401EC62}"/>
          </ac:picMkLst>
        </pc:picChg>
      </pc:sldChg>
      <pc:sldChg chg="addSp delSp modSp add mod modTransition delAnim modAnim">
        <pc:chgData name="Emanuela Marca" userId="b9e67590-a423-466d-821f-072eaf8759cc" providerId="ADAL" clId="{D25615BC-513B-466B-AA77-B3ED043C9E88}" dt="2024-10-30T10:53:19.702" v="3250"/>
        <pc:sldMkLst>
          <pc:docMk/>
          <pc:sldMk cId="1421323214" sldId="294"/>
        </pc:sldMkLst>
        <pc:spChg chg="mod">
          <ac:chgData name="Emanuela Marca" userId="b9e67590-a423-466d-821f-072eaf8759cc" providerId="ADAL" clId="{D25615BC-513B-466B-AA77-B3ED043C9E88}" dt="2024-10-30T10:34:00.895" v="3139" actId="1076"/>
          <ac:spMkLst>
            <pc:docMk/>
            <pc:sldMk cId="1421323214" sldId="294"/>
            <ac:spMk id="3" creationId="{B50E5738-ECBB-21CD-CEA0-1E936951D1B0}"/>
          </ac:spMkLst>
        </pc:spChg>
        <pc:picChg chg="del">
          <ac:chgData name="Emanuela Marca" userId="b9e67590-a423-466d-821f-072eaf8759cc" providerId="ADAL" clId="{D25615BC-513B-466B-AA77-B3ED043C9E88}" dt="2024-10-30T10:20:39.297" v="3075" actId="478"/>
          <ac:picMkLst>
            <pc:docMk/>
            <pc:sldMk cId="1421323214" sldId="294"/>
            <ac:picMk id="4" creationId="{5892B800-4EE8-D4D6-2A27-59217F1D923B}"/>
          </ac:picMkLst>
        </pc:picChg>
        <pc:picChg chg="add del">
          <ac:chgData name="Emanuela Marca" userId="b9e67590-a423-466d-821f-072eaf8759cc" providerId="ADAL" clId="{D25615BC-513B-466B-AA77-B3ED043C9E88}" dt="2024-10-30T10:21:00.099" v="3083" actId="22"/>
          <ac:picMkLst>
            <pc:docMk/>
            <pc:sldMk cId="1421323214" sldId="294"/>
            <ac:picMk id="5" creationId="{5289DBE2-3842-ABD6-F4DF-DB50C1ECA613}"/>
          </ac:picMkLst>
        </pc:picChg>
        <pc:picChg chg="del">
          <ac:chgData name="Emanuela Marca" userId="b9e67590-a423-466d-821f-072eaf8759cc" providerId="ADAL" clId="{D25615BC-513B-466B-AA77-B3ED043C9E88}" dt="2024-10-30T10:20:37.427" v="3074" actId="478"/>
          <ac:picMkLst>
            <pc:docMk/>
            <pc:sldMk cId="1421323214" sldId="294"/>
            <ac:picMk id="6" creationId="{BA37B5BF-D532-FC06-156A-5A7B7D998C59}"/>
          </ac:picMkLst>
        </pc:picChg>
        <pc:picChg chg="add mod">
          <ac:chgData name="Emanuela Marca" userId="b9e67590-a423-466d-821f-072eaf8759cc" providerId="ADAL" clId="{D25615BC-513B-466B-AA77-B3ED043C9E88}" dt="2024-10-30T10:33:46.779" v="3137" actId="1076"/>
          <ac:picMkLst>
            <pc:docMk/>
            <pc:sldMk cId="1421323214" sldId="294"/>
            <ac:picMk id="8" creationId="{238226FF-8F6B-8D34-88BF-8FF785291F90}"/>
          </ac:picMkLst>
        </pc:picChg>
        <pc:picChg chg="add del mod">
          <ac:chgData name="Emanuela Marca" userId="b9e67590-a423-466d-821f-072eaf8759cc" providerId="ADAL" clId="{D25615BC-513B-466B-AA77-B3ED043C9E88}" dt="2024-10-30T10:26:38.194" v="3114" actId="478"/>
          <ac:picMkLst>
            <pc:docMk/>
            <pc:sldMk cId="1421323214" sldId="294"/>
            <ac:picMk id="9" creationId="{6534AE39-A53D-45D9-D352-8C9699B178B3}"/>
          </ac:picMkLst>
        </pc:picChg>
        <pc:picChg chg="add del mod">
          <ac:chgData name="Emanuela Marca" userId="b9e67590-a423-466d-821f-072eaf8759cc" providerId="ADAL" clId="{D25615BC-513B-466B-AA77-B3ED043C9E88}" dt="2024-10-30T10:26:58.963" v="3121" actId="478"/>
          <ac:picMkLst>
            <pc:docMk/>
            <pc:sldMk cId="1421323214" sldId="294"/>
            <ac:picMk id="11" creationId="{80B742A6-8C6C-68CB-555D-3F9F3139390C}"/>
          </ac:picMkLst>
        </pc:picChg>
        <pc:picChg chg="add mod">
          <ac:chgData name="Emanuela Marca" userId="b9e67590-a423-466d-821f-072eaf8759cc" providerId="ADAL" clId="{D25615BC-513B-466B-AA77-B3ED043C9E88}" dt="2024-10-30T10:33:49.767" v="3138" actId="1076"/>
          <ac:picMkLst>
            <pc:docMk/>
            <pc:sldMk cId="1421323214" sldId="294"/>
            <ac:picMk id="13" creationId="{B6953648-D033-ACAA-9B01-25F2F4615C50}"/>
          </ac:picMkLst>
        </pc:picChg>
      </pc:sldChg>
      <pc:sldMasterChg chg="delSldLayout">
        <pc:chgData name="Emanuela Marca" userId="b9e67590-a423-466d-821f-072eaf8759cc" providerId="ADAL" clId="{D25615BC-513B-466B-AA77-B3ED043C9E88}" dt="2024-10-30T10:34:05.074" v="3140" actId="47"/>
        <pc:sldMasterMkLst>
          <pc:docMk/>
          <pc:sldMasterMk cId="2045718309" sldId="2147483661"/>
        </pc:sldMasterMkLst>
        <pc:sldLayoutChg chg="del">
          <pc:chgData name="Emanuela Marca" userId="b9e67590-a423-466d-821f-072eaf8759cc" providerId="ADAL" clId="{D25615BC-513B-466B-AA77-B3ED043C9E88}" dt="2024-10-30T09:06:37.355" v="1242" actId="47"/>
          <pc:sldLayoutMkLst>
            <pc:docMk/>
            <pc:sldMasterMk cId="2045718309" sldId="2147483661"/>
            <pc:sldLayoutMk cId="211289204" sldId="2147483673"/>
          </pc:sldLayoutMkLst>
        </pc:sldLayoutChg>
        <pc:sldLayoutChg chg="del">
          <pc:chgData name="Emanuela Marca" userId="b9e67590-a423-466d-821f-072eaf8759cc" providerId="ADAL" clId="{D25615BC-513B-466B-AA77-B3ED043C9E88}" dt="2024-10-30T10:34:05.074" v="3140" actId="47"/>
          <pc:sldLayoutMkLst>
            <pc:docMk/>
            <pc:sldMasterMk cId="2045718309" sldId="2147483661"/>
            <pc:sldLayoutMk cId="575301881" sldId="2147483674"/>
          </pc:sldLayoutMkLst>
        </pc:sldLayoutChg>
      </pc:sldMasterChg>
    </pc:docChg>
  </pc:docChgLst>
  <pc:docChgLst>
    <pc:chgData name="Silvia Ferrari" userId="9ce1c88a-8045-47af-8589-8ffbfaf5df58" providerId="ADAL" clId="{F4F9EFAE-B17D-409C-BACA-1F1659DC64D9}"/>
    <pc:docChg chg="custSel modSld">
      <pc:chgData name="Silvia Ferrari" userId="9ce1c88a-8045-47af-8589-8ffbfaf5df58" providerId="ADAL" clId="{F4F9EFAE-B17D-409C-BACA-1F1659DC64D9}" dt="2022-01-10T16:50:50.906" v="37" actId="1076"/>
      <pc:docMkLst>
        <pc:docMk/>
      </pc:docMkLst>
      <pc:sldChg chg="addSp delSp modSp mod">
        <pc:chgData name="Silvia Ferrari" userId="9ce1c88a-8045-47af-8589-8ffbfaf5df58" providerId="ADAL" clId="{F4F9EFAE-B17D-409C-BACA-1F1659DC64D9}" dt="2022-01-10T16:48:02.851" v="3" actId="1076"/>
        <pc:sldMkLst>
          <pc:docMk/>
          <pc:sldMk cId="0" sldId="256"/>
        </pc:sldMkLst>
        <pc:picChg chg="add mod">
          <ac:chgData name="Silvia Ferrari" userId="9ce1c88a-8045-47af-8589-8ffbfaf5df58" providerId="ADAL" clId="{F4F9EFAE-B17D-409C-BACA-1F1659DC64D9}" dt="2022-01-10T16:48:01.846" v="2" actId="1076"/>
          <ac:picMkLst>
            <pc:docMk/>
            <pc:sldMk cId="0" sldId="256"/>
            <ac:picMk id="12" creationId="{61C00E29-BCE1-4A61-93DF-ED5254EF25CF}"/>
          </ac:picMkLst>
        </pc:picChg>
        <pc:picChg chg="del">
          <ac:chgData name="Silvia Ferrari" userId="9ce1c88a-8045-47af-8589-8ffbfaf5df58" providerId="ADAL" clId="{F4F9EFAE-B17D-409C-BACA-1F1659DC64D9}" dt="2022-01-10T16:47:58.497" v="0" actId="478"/>
          <ac:picMkLst>
            <pc:docMk/>
            <pc:sldMk cId="0" sldId="256"/>
            <ac:picMk id="14" creationId="{AAF2B4DB-F84E-452B-8E7C-1B8787DA67A6}"/>
          </ac:picMkLst>
        </pc:picChg>
        <pc:picChg chg="mod">
          <ac:chgData name="Silvia Ferrari" userId="9ce1c88a-8045-47af-8589-8ffbfaf5df58" providerId="ADAL" clId="{F4F9EFAE-B17D-409C-BACA-1F1659DC64D9}" dt="2022-01-10T16:48:02.851" v="3" actId="1076"/>
          <ac:picMkLst>
            <pc:docMk/>
            <pc:sldMk cId="0" sldId="256"/>
            <ac:picMk id="1030" creationId="{B3472103-7B15-4F90-96CD-0D3D82F8C206}"/>
          </ac:picMkLst>
        </pc:picChg>
      </pc:sldChg>
      <pc:sldChg chg="modSp mod">
        <pc:chgData name="Silvia Ferrari" userId="9ce1c88a-8045-47af-8589-8ffbfaf5df58" providerId="ADAL" clId="{F4F9EFAE-B17D-409C-BACA-1F1659DC64D9}" dt="2022-01-10T16:48:26.157" v="8" actId="113"/>
        <pc:sldMkLst>
          <pc:docMk/>
          <pc:sldMk cId="0" sldId="257"/>
        </pc:sldMkLst>
        <pc:spChg chg="mod">
          <ac:chgData name="Silvia Ferrari" userId="9ce1c88a-8045-47af-8589-8ffbfaf5df58" providerId="ADAL" clId="{F4F9EFAE-B17D-409C-BACA-1F1659DC64D9}" dt="2022-01-10T16:48:14.808" v="6" actId="113"/>
          <ac:spMkLst>
            <pc:docMk/>
            <pc:sldMk cId="0" sldId="257"/>
            <ac:spMk id="125" creationId="{00000000-0000-0000-0000-000000000000}"/>
          </ac:spMkLst>
        </pc:spChg>
        <pc:spChg chg="mod">
          <ac:chgData name="Silvia Ferrari" userId="9ce1c88a-8045-47af-8589-8ffbfaf5df58" providerId="ADAL" clId="{F4F9EFAE-B17D-409C-BACA-1F1659DC64D9}" dt="2022-01-10T16:48:26.157" v="8" actId="113"/>
          <ac:spMkLst>
            <pc:docMk/>
            <pc:sldMk cId="0" sldId="257"/>
            <ac:spMk id="126" creationId="{00000000-0000-0000-0000-000000000000}"/>
          </ac:spMkLst>
        </pc:spChg>
      </pc:sldChg>
      <pc:sldChg chg="modSp mod">
        <pc:chgData name="Silvia Ferrari" userId="9ce1c88a-8045-47af-8589-8ffbfaf5df58" providerId="ADAL" clId="{F4F9EFAE-B17D-409C-BACA-1F1659DC64D9}" dt="2022-01-10T16:48:46.482" v="12" actId="1076"/>
        <pc:sldMkLst>
          <pc:docMk/>
          <pc:sldMk cId="0" sldId="259"/>
        </pc:sldMkLst>
        <pc:spChg chg="mod">
          <ac:chgData name="Silvia Ferrari" userId="9ce1c88a-8045-47af-8589-8ffbfaf5df58" providerId="ADAL" clId="{F4F9EFAE-B17D-409C-BACA-1F1659DC64D9}" dt="2022-01-10T16:48:46.482" v="12" actId="1076"/>
          <ac:spMkLst>
            <pc:docMk/>
            <pc:sldMk cId="0" sldId="259"/>
            <ac:spMk id="147" creationId="{00000000-0000-0000-0000-000000000000}"/>
          </ac:spMkLst>
        </pc:spChg>
        <pc:picChg chg="mod">
          <ac:chgData name="Silvia Ferrari" userId="9ce1c88a-8045-47af-8589-8ffbfaf5df58" providerId="ADAL" clId="{F4F9EFAE-B17D-409C-BACA-1F1659DC64D9}" dt="2022-01-10T16:48:41.138" v="10" actId="1076"/>
          <ac:picMkLst>
            <pc:docMk/>
            <pc:sldMk cId="0" sldId="259"/>
            <ac:picMk id="145" creationId="{00000000-0000-0000-0000-000000000000}"/>
          </ac:picMkLst>
        </pc:picChg>
      </pc:sldChg>
      <pc:sldChg chg="modSp mod">
        <pc:chgData name="Silvia Ferrari" userId="9ce1c88a-8045-47af-8589-8ffbfaf5df58" providerId="ADAL" clId="{F4F9EFAE-B17D-409C-BACA-1F1659DC64D9}" dt="2022-01-10T16:48:51.562" v="14" actId="20577"/>
        <pc:sldMkLst>
          <pc:docMk/>
          <pc:sldMk cId="0" sldId="260"/>
        </pc:sldMkLst>
        <pc:spChg chg="mod">
          <ac:chgData name="Silvia Ferrari" userId="9ce1c88a-8045-47af-8589-8ffbfaf5df58" providerId="ADAL" clId="{F4F9EFAE-B17D-409C-BACA-1F1659DC64D9}" dt="2022-01-10T16:48:51.562" v="14" actId="20577"/>
          <ac:spMkLst>
            <pc:docMk/>
            <pc:sldMk cId="0" sldId="260"/>
            <ac:spMk id="151" creationId="{00000000-0000-0000-0000-000000000000}"/>
          </ac:spMkLst>
        </pc:spChg>
      </pc:sldChg>
      <pc:sldChg chg="modSp mod">
        <pc:chgData name="Silvia Ferrari" userId="9ce1c88a-8045-47af-8589-8ffbfaf5df58" providerId="ADAL" clId="{F4F9EFAE-B17D-409C-BACA-1F1659DC64D9}" dt="2022-01-10T16:49:07.537" v="17" actId="1076"/>
        <pc:sldMkLst>
          <pc:docMk/>
          <pc:sldMk cId="0" sldId="261"/>
        </pc:sldMkLst>
        <pc:spChg chg="mod">
          <ac:chgData name="Silvia Ferrari" userId="9ce1c88a-8045-47af-8589-8ffbfaf5df58" providerId="ADAL" clId="{F4F9EFAE-B17D-409C-BACA-1F1659DC64D9}" dt="2022-01-10T16:49:04.560" v="16" actId="20577"/>
          <ac:spMkLst>
            <pc:docMk/>
            <pc:sldMk cId="0" sldId="261"/>
            <ac:spMk id="158" creationId="{00000000-0000-0000-0000-000000000000}"/>
          </ac:spMkLst>
        </pc:spChg>
        <pc:picChg chg="mod">
          <ac:chgData name="Silvia Ferrari" userId="9ce1c88a-8045-47af-8589-8ffbfaf5df58" providerId="ADAL" clId="{F4F9EFAE-B17D-409C-BACA-1F1659DC64D9}" dt="2022-01-10T16:49:07.537" v="17" actId="1076"/>
          <ac:picMkLst>
            <pc:docMk/>
            <pc:sldMk cId="0" sldId="261"/>
            <ac:picMk id="3" creationId="{B88F93C5-DC56-4E64-BF2A-85C92EFAF0B1}"/>
          </ac:picMkLst>
        </pc:picChg>
      </pc:sldChg>
      <pc:sldChg chg="modSp mod">
        <pc:chgData name="Silvia Ferrari" userId="9ce1c88a-8045-47af-8589-8ffbfaf5df58" providerId="ADAL" clId="{F4F9EFAE-B17D-409C-BACA-1F1659DC64D9}" dt="2022-01-10T16:49:29.435" v="22" actId="14100"/>
        <pc:sldMkLst>
          <pc:docMk/>
          <pc:sldMk cId="0" sldId="262"/>
        </pc:sldMkLst>
        <pc:spChg chg="mod">
          <ac:chgData name="Silvia Ferrari" userId="9ce1c88a-8045-47af-8589-8ffbfaf5df58" providerId="ADAL" clId="{F4F9EFAE-B17D-409C-BACA-1F1659DC64D9}" dt="2022-01-10T16:49:29.435" v="22" actId="14100"/>
          <ac:spMkLst>
            <pc:docMk/>
            <pc:sldMk cId="0" sldId="262"/>
            <ac:spMk id="164" creationId="{00000000-0000-0000-0000-000000000000}"/>
          </ac:spMkLst>
        </pc:spChg>
      </pc:sldChg>
      <pc:sldChg chg="modSp mod">
        <pc:chgData name="Silvia Ferrari" userId="9ce1c88a-8045-47af-8589-8ffbfaf5df58" providerId="ADAL" clId="{F4F9EFAE-B17D-409C-BACA-1F1659DC64D9}" dt="2022-01-10T16:49:16.479" v="20" actId="113"/>
        <pc:sldMkLst>
          <pc:docMk/>
          <pc:sldMk cId="0" sldId="263"/>
        </pc:sldMkLst>
        <pc:spChg chg="mod">
          <ac:chgData name="Silvia Ferrari" userId="9ce1c88a-8045-47af-8589-8ffbfaf5df58" providerId="ADAL" clId="{F4F9EFAE-B17D-409C-BACA-1F1659DC64D9}" dt="2022-01-10T16:49:16.479" v="20" actId="113"/>
          <ac:spMkLst>
            <pc:docMk/>
            <pc:sldMk cId="0" sldId="263"/>
            <ac:spMk id="172" creationId="{00000000-0000-0000-0000-000000000000}"/>
          </ac:spMkLst>
        </pc:spChg>
      </pc:sldChg>
      <pc:sldChg chg="modSp mod">
        <pc:chgData name="Silvia Ferrari" userId="9ce1c88a-8045-47af-8589-8ffbfaf5df58" providerId="ADAL" clId="{F4F9EFAE-B17D-409C-BACA-1F1659DC64D9}" dt="2022-01-10T16:49:40.095" v="24" actId="1076"/>
        <pc:sldMkLst>
          <pc:docMk/>
          <pc:sldMk cId="0" sldId="264"/>
        </pc:sldMkLst>
        <pc:spChg chg="mod">
          <ac:chgData name="Silvia Ferrari" userId="9ce1c88a-8045-47af-8589-8ffbfaf5df58" providerId="ADAL" clId="{F4F9EFAE-B17D-409C-BACA-1F1659DC64D9}" dt="2022-01-10T16:49:40.095" v="24" actId="1076"/>
          <ac:spMkLst>
            <pc:docMk/>
            <pc:sldMk cId="0" sldId="264"/>
            <ac:spMk id="178" creationId="{00000000-0000-0000-0000-000000000000}"/>
          </ac:spMkLst>
        </pc:spChg>
      </pc:sldChg>
      <pc:sldChg chg="modSp mod">
        <pc:chgData name="Silvia Ferrari" userId="9ce1c88a-8045-47af-8589-8ffbfaf5df58" providerId="ADAL" clId="{F4F9EFAE-B17D-409C-BACA-1F1659DC64D9}" dt="2022-01-10T16:49:51.474" v="28" actId="20577"/>
        <pc:sldMkLst>
          <pc:docMk/>
          <pc:sldMk cId="816130011" sldId="269"/>
        </pc:sldMkLst>
        <pc:spChg chg="mod">
          <ac:chgData name="Silvia Ferrari" userId="9ce1c88a-8045-47af-8589-8ffbfaf5df58" providerId="ADAL" clId="{F4F9EFAE-B17D-409C-BACA-1F1659DC64D9}" dt="2022-01-10T16:49:51.474" v="28" actId="20577"/>
          <ac:spMkLst>
            <pc:docMk/>
            <pc:sldMk cId="816130011" sldId="269"/>
            <ac:spMk id="177" creationId="{00000000-0000-0000-0000-000000000000}"/>
          </ac:spMkLst>
        </pc:spChg>
      </pc:sldChg>
      <pc:sldChg chg="addSp delSp modSp mod">
        <pc:chgData name="Silvia Ferrari" userId="9ce1c88a-8045-47af-8589-8ffbfaf5df58" providerId="ADAL" clId="{F4F9EFAE-B17D-409C-BACA-1F1659DC64D9}" dt="2022-01-10T16:50:50.906" v="37" actId="1076"/>
        <pc:sldMkLst>
          <pc:docMk/>
          <pc:sldMk cId="0" sldId="272"/>
        </pc:sldMkLst>
        <pc:picChg chg="del">
          <ac:chgData name="Silvia Ferrari" userId="9ce1c88a-8045-47af-8589-8ffbfaf5df58" providerId="ADAL" clId="{F4F9EFAE-B17D-409C-BACA-1F1659DC64D9}" dt="2022-01-10T16:50:45.792" v="33" actId="478"/>
          <ac:picMkLst>
            <pc:docMk/>
            <pc:sldMk cId="0" sldId="272"/>
            <ac:picMk id="9" creationId="{4D82C8EA-0D70-4803-B310-76E852410A6B}"/>
          </ac:picMkLst>
        </pc:picChg>
        <pc:picChg chg="add mod">
          <ac:chgData name="Silvia Ferrari" userId="9ce1c88a-8045-47af-8589-8ffbfaf5df58" providerId="ADAL" clId="{F4F9EFAE-B17D-409C-BACA-1F1659DC64D9}" dt="2022-01-10T16:50:50.906" v="37" actId="1076"/>
          <ac:picMkLst>
            <pc:docMk/>
            <pc:sldMk cId="0" sldId="272"/>
            <ac:picMk id="10" creationId="{A5CE2461-0608-4724-A3FC-6E158B8CC672}"/>
          </ac:picMkLst>
        </pc:picChg>
      </pc:sldChg>
      <pc:sldChg chg="addSp delSp modSp mod">
        <pc:chgData name="Silvia Ferrari" userId="9ce1c88a-8045-47af-8589-8ffbfaf5df58" providerId="ADAL" clId="{F4F9EFAE-B17D-409C-BACA-1F1659DC64D9}" dt="2022-01-10T16:50:39.855" v="32"/>
        <pc:sldMkLst>
          <pc:docMk/>
          <pc:sldMk cId="0" sldId="285"/>
        </pc:sldMkLst>
        <pc:picChg chg="del">
          <ac:chgData name="Silvia Ferrari" userId="9ce1c88a-8045-47af-8589-8ffbfaf5df58" providerId="ADAL" clId="{F4F9EFAE-B17D-409C-BACA-1F1659DC64D9}" dt="2022-01-10T16:50:35.944" v="29" actId="478"/>
          <ac:picMkLst>
            <pc:docMk/>
            <pc:sldMk cId="0" sldId="285"/>
            <ac:picMk id="2" creationId="{5A8B6033-1E04-41F5-A3E6-1330BAB16D54}"/>
          </ac:picMkLst>
        </pc:picChg>
        <pc:picChg chg="add">
          <ac:chgData name="Silvia Ferrari" userId="9ce1c88a-8045-47af-8589-8ffbfaf5df58" providerId="ADAL" clId="{F4F9EFAE-B17D-409C-BACA-1F1659DC64D9}" dt="2022-01-10T16:50:36.368" v="30" actId="22"/>
          <ac:picMkLst>
            <pc:docMk/>
            <pc:sldMk cId="0" sldId="285"/>
            <ac:picMk id="4" creationId="{2EFCFA8E-A6BC-4A04-9906-DF321326F9F2}"/>
          </ac:picMkLst>
        </pc:picChg>
        <pc:picChg chg="del">
          <ac:chgData name="Silvia Ferrari" userId="9ce1c88a-8045-47af-8589-8ffbfaf5df58" providerId="ADAL" clId="{F4F9EFAE-B17D-409C-BACA-1F1659DC64D9}" dt="2022-01-10T16:50:39.094" v="31" actId="21"/>
          <ac:picMkLst>
            <pc:docMk/>
            <pc:sldMk cId="0" sldId="285"/>
            <ac:picMk id="8" creationId="{E868F098-DEDC-483D-9482-D9DFF5D7EE51}"/>
          </ac:picMkLst>
        </pc:picChg>
        <pc:picChg chg="add mod">
          <ac:chgData name="Silvia Ferrari" userId="9ce1c88a-8045-47af-8589-8ffbfaf5df58" providerId="ADAL" clId="{F4F9EFAE-B17D-409C-BACA-1F1659DC64D9}" dt="2022-01-10T16:50:39.855" v="32"/>
          <ac:picMkLst>
            <pc:docMk/>
            <pc:sldMk cId="0" sldId="285"/>
            <ac:picMk id="9" creationId="{915C6CCA-EABF-43EF-B743-3E634F523898}"/>
          </ac:picMkLst>
        </pc:picChg>
      </pc:sldChg>
    </pc:docChg>
  </pc:docChgLst>
  <pc:docChgLst>
    <pc:chgData name="Roberta Bergamini" userId="3e270734-cb93-4a46-b24f-a75119d70b27" providerId="ADAL" clId="{021FF1EC-2840-41B3-A4ED-D40CC5808E5E}"/>
    <pc:docChg chg="undo custSel delSld modSld">
      <pc:chgData name="Roberta Bergamini" userId="3e270734-cb93-4a46-b24f-a75119d70b27" providerId="ADAL" clId="{021FF1EC-2840-41B3-A4ED-D40CC5808E5E}" dt="2019-11-06T16:25:36.522" v="474" actId="20577"/>
      <pc:docMkLst>
        <pc:docMk/>
      </pc:docMkLst>
      <pc:sldChg chg="addSp delSp modSp addAnim delAnim modAnim">
        <pc:chgData name="Roberta Bergamini" userId="3e270734-cb93-4a46-b24f-a75119d70b27" providerId="ADAL" clId="{021FF1EC-2840-41B3-A4ED-D40CC5808E5E}" dt="2019-10-30T10:55:02.815" v="449"/>
        <pc:sldMkLst>
          <pc:docMk/>
          <pc:sldMk cId="0" sldId="256"/>
        </pc:sldMkLst>
        <pc:spChg chg="mod">
          <ac:chgData name="Roberta Bergamini" userId="3e270734-cb93-4a46-b24f-a75119d70b27" providerId="ADAL" clId="{021FF1EC-2840-41B3-A4ED-D40CC5808E5E}" dt="2019-10-30T10:34:31.043" v="64" actId="1076"/>
          <ac:spMkLst>
            <pc:docMk/>
            <pc:sldMk cId="0" sldId="256"/>
            <ac:spMk id="113" creationId="{00000000-0000-0000-0000-000000000000}"/>
          </ac:spMkLst>
        </pc:spChg>
        <pc:spChg chg="mod">
          <ac:chgData name="Roberta Bergamini" userId="3e270734-cb93-4a46-b24f-a75119d70b27" providerId="ADAL" clId="{021FF1EC-2840-41B3-A4ED-D40CC5808E5E}" dt="2019-10-30T10:34:27.837" v="63" actId="1076"/>
          <ac:spMkLst>
            <pc:docMk/>
            <pc:sldMk cId="0" sldId="256"/>
            <ac:spMk id="115" creationId="{00000000-0000-0000-0000-000000000000}"/>
          </ac:spMkLst>
        </pc:spChg>
        <pc:spChg chg="mod">
          <ac:chgData name="Roberta Bergamini" userId="3e270734-cb93-4a46-b24f-a75119d70b27" providerId="ADAL" clId="{021FF1EC-2840-41B3-A4ED-D40CC5808E5E}" dt="2019-10-30T10:34:51.062" v="83" actId="1036"/>
          <ac:spMkLst>
            <pc:docMk/>
            <pc:sldMk cId="0" sldId="256"/>
            <ac:spMk id="116" creationId="{00000000-0000-0000-0000-000000000000}"/>
          </ac:spMkLst>
        </pc:spChg>
        <pc:picChg chg="add mod modCrop">
          <ac:chgData name="Roberta Bergamini" userId="3e270734-cb93-4a46-b24f-a75119d70b27" providerId="ADAL" clId="{021FF1EC-2840-41B3-A4ED-D40CC5808E5E}" dt="2019-10-30T10:35:23.950" v="91" actId="1076"/>
          <ac:picMkLst>
            <pc:docMk/>
            <pc:sldMk cId="0" sldId="256"/>
            <ac:picMk id="3" creationId="{CF8E47C9-1C6D-4F3D-9DBA-700746A7A509}"/>
          </ac:picMkLst>
        </pc:picChg>
        <pc:picChg chg="ord">
          <ac:chgData name="Roberta Bergamini" userId="3e270734-cb93-4a46-b24f-a75119d70b27" providerId="ADAL" clId="{021FF1EC-2840-41B3-A4ED-D40CC5808E5E}" dt="2019-10-30T10:34:16.688" v="60" actId="166"/>
          <ac:picMkLst>
            <pc:docMk/>
            <pc:sldMk cId="0" sldId="256"/>
            <ac:picMk id="118" creationId="{00000000-0000-0000-0000-000000000000}"/>
          </ac:picMkLst>
        </pc:picChg>
        <pc:picChg chg="del mod">
          <ac:chgData name="Roberta Bergamini" userId="3e270734-cb93-4a46-b24f-a75119d70b27" providerId="ADAL" clId="{021FF1EC-2840-41B3-A4ED-D40CC5808E5E}" dt="2019-10-30T10:33:47.400" v="51" actId="478"/>
          <ac:picMkLst>
            <pc:docMk/>
            <pc:sldMk cId="0" sldId="256"/>
            <ac:picMk id="119" creationId="{00000000-0000-0000-0000-000000000000}"/>
          </ac:picMkLst>
        </pc:picChg>
        <pc:picChg chg="mod ord">
          <ac:chgData name="Roberta Bergamini" userId="3e270734-cb93-4a46-b24f-a75119d70b27" providerId="ADAL" clId="{021FF1EC-2840-41B3-A4ED-D40CC5808E5E}" dt="2019-10-30T10:35:40.881" v="96" actId="170"/>
          <ac:picMkLst>
            <pc:docMk/>
            <pc:sldMk cId="0" sldId="256"/>
            <ac:picMk id="120" creationId="{00000000-0000-0000-0000-000000000000}"/>
          </ac:picMkLst>
        </pc:picChg>
        <pc:picChg chg="mod">
          <ac:chgData name="Roberta Bergamini" userId="3e270734-cb93-4a46-b24f-a75119d70b27" providerId="ADAL" clId="{021FF1EC-2840-41B3-A4ED-D40CC5808E5E}" dt="2019-10-30T10:34:45.748" v="74" actId="1036"/>
          <ac:picMkLst>
            <pc:docMk/>
            <pc:sldMk cId="0" sldId="256"/>
            <ac:picMk id="121" creationId="{00000000-0000-0000-0000-000000000000}"/>
          </ac:picMkLst>
        </pc:picChg>
        <pc:picChg chg="mod">
          <ac:chgData name="Roberta Bergamini" userId="3e270734-cb93-4a46-b24f-a75119d70b27" providerId="ADAL" clId="{021FF1EC-2840-41B3-A4ED-D40CC5808E5E}" dt="2019-10-30T10:35:28.925" v="93" actId="1076"/>
          <ac:picMkLst>
            <pc:docMk/>
            <pc:sldMk cId="0" sldId="256"/>
            <ac:picMk id="122" creationId="{00000000-0000-0000-0000-000000000000}"/>
          </ac:picMkLst>
        </pc:picChg>
      </pc:sldChg>
      <pc:sldChg chg="delSp modSp modAnim">
        <pc:chgData name="Roberta Bergamini" userId="3e270734-cb93-4a46-b24f-a75119d70b27" providerId="ADAL" clId="{021FF1EC-2840-41B3-A4ED-D40CC5808E5E}" dt="2019-11-06T16:25:36.522" v="474" actId="20577"/>
        <pc:sldMkLst>
          <pc:docMk/>
          <pc:sldMk cId="0" sldId="257"/>
        </pc:sldMkLst>
        <pc:spChg chg="mod">
          <ac:chgData name="Roberta Bergamini" userId="3e270734-cb93-4a46-b24f-a75119d70b27" providerId="ADAL" clId="{021FF1EC-2840-41B3-A4ED-D40CC5808E5E}" dt="2019-11-06T16:25:36.522" v="474" actId="20577"/>
          <ac:spMkLst>
            <pc:docMk/>
            <pc:sldMk cId="0" sldId="257"/>
            <ac:spMk id="125" creationId="{00000000-0000-0000-0000-000000000000}"/>
          </ac:spMkLst>
        </pc:spChg>
        <pc:spChg chg="mod">
          <ac:chgData name="Roberta Bergamini" userId="3e270734-cb93-4a46-b24f-a75119d70b27" providerId="ADAL" clId="{021FF1EC-2840-41B3-A4ED-D40CC5808E5E}" dt="2019-10-30T10:37:31.916" v="135" actId="1076"/>
          <ac:spMkLst>
            <pc:docMk/>
            <pc:sldMk cId="0" sldId="257"/>
            <ac:spMk id="126" creationId="{00000000-0000-0000-0000-000000000000}"/>
          </ac:spMkLst>
        </pc:spChg>
        <pc:picChg chg="del mod">
          <ac:chgData name="Roberta Bergamini" userId="3e270734-cb93-4a46-b24f-a75119d70b27" providerId="ADAL" clId="{021FF1EC-2840-41B3-A4ED-D40CC5808E5E}" dt="2019-10-30T10:36:42.995" v="104" actId="478"/>
          <ac:picMkLst>
            <pc:docMk/>
            <pc:sldMk cId="0" sldId="257"/>
            <ac:picMk id="124" creationId="{00000000-0000-0000-0000-000000000000}"/>
          </ac:picMkLst>
        </pc:picChg>
      </pc:sldChg>
      <pc:sldChg chg="modSp modAnim">
        <pc:chgData name="Roberta Bergamini" userId="3e270734-cb93-4a46-b24f-a75119d70b27" providerId="ADAL" clId="{021FF1EC-2840-41B3-A4ED-D40CC5808E5E}" dt="2019-10-30T10:55:13.391" v="451"/>
        <pc:sldMkLst>
          <pc:docMk/>
          <pc:sldMk cId="0" sldId="258"/>
        </pc:sldMkLst>
        <pc:spChg chg="mod">
          <ac:chgData name="Roberta Bergamini" userId="3e270734-cb93-4a46-b24f-a75119d70b27" providerId="ADAL" clId="{021FF1EC-2840-41B3-A4ED-D40CC5808E5E}" dt="2019-10-30T10:39:32.935" v="147" actId="14100"/>
          <ac:spMkLst>
            <pc:docMk/>
            <pc:sldMk cId="0" sldId="258"/>
            <ac:spMk id="134" creationId="{00000000-0000-0000-0000-000000000000}"/>
          </ac:spMkLst>
        </pc:spChg>
        <pc:spChg chg="mod">
          <ac:chgData name="Roberta Bergamini" userId="3e270734-cb93-4a46-b24f-a75119d70b27" providerId="ADAL" clId="{021FF1EC-2840-41B3-A4ED-D40CC5808E5E}" dt="2019-10-30T10:39:40.234" v="183" actId="1035"/>
          <ac:spMkLst>
            <pc:docMk/>
            <pc:sldMk cId="0" sldId="258"/>
            <ac:spMk id="135" creationId="{00000000-0000-0000-0000-000000000000}"/>
          </ac:spMkLst>
        </pc:spChg>
        <pc:spChg chg="mod">
          <ac:chgData name="Roberta Bergamini" userId="3e270734-cb93-4a46-b24f-a75119d70b27" providerId="ADAL" clId="{021FF1EC-2840-41B3-A4ED-D40CC5808E5E}" dt="2019-10-30T10:39:40.234" v="183" actId="1035"/>
          <ac:spMkLst>
            <pc:docMk/>
            <pc:sldMk cId="0" sldId="258"/>
            <ac:spMk id="136" creationId="{00000000-0000-0000-0000-000000000000}"/>
          </ac:spMkLst>
        </pc:spChg>
        <pc:picChg chg="mod ord">
          <ac:chgData name="Roberta Bergamini" userId="3e270734-cb93-4a46-b24f-a75119d70b27" providerId="ADAL" clId="{021FF1EC-2840-41B3-A4ED-D40CC5808E5E}" dt="2019-10-30T10:39:40.234" v="183" actId="1035"/>
          <ac:picMkLst>
            <pc:docMk/>
            <pc:sldMk cId="0" sldId="258"/>
            <ac:picMk id="138" creationId="{00000000-0000-0000-0000-000000000000}"/>
          </ac:picMkLst>
        </pc:picChg>
      </pc:sldChg>
      <pc:sldChg chg="addSp delSp modSp delAnim modAnim">
        <pc:chgData name="Roberta Bergamini" userId="3e270734-cb93-4a46-b24f-a75119d70b27" providerId="ADAL" clId="{021FF1EC-2840-41B3-A4ED-D40CC5808E5E}" dt="2019-10-30T10:55:17.967" v="452"/>
        <pc:sldMkLst>
          <pc:docMk/>
          <pc:sldMk cId="0" sldId="259"/>
        </pc:sldMkLst>
        <pc:spChg chg="mod">
          <ac:chgData name="Roberta Bergamini" userId="3e270734-cb93-4a46-b24f-a75119d70b27" providerId="ADAL" clId="{021FF1EC-2840-41B3-A4ED-D40CC5808E5E}" dt="2019-10-30T10:41:24.217" v="261" actId="108"/>
          <ac:spMkLst>
            <pc:docMk/>
            <pc:sldMk cId="0" sldId="259"/>
            <ac:spMk id="140" creationId="{00000000-0000-0000-0000-000000000000}"/>
          </ac:spMkLst>
        </pc:spChg>
        <pc:spChg chg="mod">
          <ac:chgData name="Roberta Bergamini" userId="3e270734-cb93-4a46-b24f-a75119d70b27" providerId="ADAL" clId="{021FF1EC-2840-41B3-A4ED-D40CC5808E5E}" dt="2019-10-30T10:40:54.839" v="257" actId="20577"/>
          <ac:spMkLst>
            <pc:docMk/>
            <pc:sldMk cId="0" sldId="259"/>
            <ac:spMk id="147" creationId="{00000000-0000-0000-0000-000000000000}"/>
          </ac:spMkLst>
        </pc:spChg>
        <pc:picChg chg="add mod">
          <ac:chgData name="Roberta Bergamini" userId="3e270734-cb93-4a46-b24f-a75119d70b27" providerId="ADAL" clId="{021FF1EC-2840-41B3-A4ED-D40CC5808E5E}" dt="2019-10-30T10:49:21.383" v="333" actId="1076"/>
          <ac:picMkLst>
            <pc:docMk/>
            <pc:sldMk cId="0" sldId="259"/>
            <ac:picMk id="2" creationId="{280E8D2B-7C81-4435-89AC-5BA63E127AEB}"/>
          </ac:picMkLst>
        </pc:picChg>
        <pc:picChg chg="del">
          <ac:chgData name="Roberta Bergamini" userId="3e270734-cb93-4a46-b24f-a75119d70b27" providerId="ADAL" clId="{021FF1EC-2840-41B3-A4ED-D40CC5808E5E}" dt="2019-10-30T10:49:04.248" v="328" actId="478"/>
          <ac:picMkLst>
            <pc:docMk/>
            <pc:sldMk cId="0" sldId="259"/>
            <ac:picMk id="144" creationId="{00000000-0000-0000-0000-000000000000}"/>
          </ac:picMkLst>
        </pc:picChg>
        <pc:picChg chg="mod">
          <ac:chgData name="Roberta Bergamini" userId="3e270734-cb93-4a46-b24f-a75119d70b27" providerId="ADAL" clId="{021FF1EC-2840-41B3-A4ED-D40CC5808E5E}" dt="2019-10-30T10:49:27.089" v="335" actId="1076"/>
          <ac:picMkLst>
            <pc:docMk/>
            <pc:sldMk cId="0" sldId="259"/>
            <ac:picMk id="145" creationId="{00000000-0000-0000-0000-000000000000}"/>
          </ac:picMkLst>
        </pc:picChg>
        <pc:picChg chg="ord">
          <ac:chgData name="Roberta Bergamini" userId="3e270734-cb93-4a46-b24f-a75119d70b27" providerId="ADAL" clId="{021FF1EC-2840-41B3-A4ED-D40CC5808E5E}" dt="2019-10-30T10:49:18.919" v="332" actId="166"/>
          <ac:picMkLst>
            <pc:docMk/>
            <pc:sldMk cId="0" sldId="259"/>
            <ac:picMk id="146" creationId="{00000000-0000-0000-0000-000000000000}"/>
          </ac:picMkLst>
        </pc:picChg>
      </pc:sldChg>
      <pc:sldChg chg="modSp modAnim">
        <pc:chgData name="Roberta Bergamini" userId="3e270734-cb93-4a46-b24f-a75119d70b27" providerId="ADAL" clId="{021FF1EC-2840-41B3-A4ED-D40CC5808E5E}" dt="2019-10-30T10:55:24.900" v="453"/>
        <pc:sldMkLst>
          <pc:docMk/>
          <pc:sldMk cId="0" sldId="260"/>
        </pc:sldMkLst>
        <pc:spChg chg="mod">
          <ac:chgData name="Roberta Bergamini" userId="3e270734-cb93-4a46-b24f-a75119d70b27" providerId="ADAL" clId="{021FF1EC-2840-41B3-A4ED-D40CC5808E5E}" dt="2019-10-30T10:41:55.406" v="274" actId="6549"/>
          <ac:spMkLst>
            <pc:docMk/>
            <pc:sldMk cId="0" sldId="260"/>
            <ac:spMk id="151" creationId="{00000000-0000-0000-0000-000000000000}"/>
          </ac:spMkLst>
        </pc:spChg>
      </pc:sldChg>
      <pc:sldChg chg="addSp delSp modSp delAnim modAnim">
        <pc:chgData name="Roberta Bergamini" userId="3e270734-cb93-4a46-b24f-a75119d70b27" providerId="ADAL" clId="{021FF1EC-2840-41B3-A4ED-D40CC5808E5E}" dt="2019-10-30T10:55:29.441" v="454"/>
        <pc:sldMkLst>
          <pc:docMk/>
          <pc:sldMk cId="0" sldId="261"/>
        </pc:sldMkLst>
        <pc:spChg chg="mod">
          <ac:chgData name="Roberta Bergamini" userId="3e270734-cb93-4a46-b24f-a75119d70b27" providerId="ADAL" clId="{021FF1EC-2840-41B3-A4ED-D40CC5808E5E}" dt="2019-10-30T10:42:23.406" v="281" actId="1076"/>
          <ac:spMkLst>
            <pc:docMk/>
            <pc:sldMk cId="0" sldId="261"/>
            <ac:spMk id="158" creationId="{00000000-0000-0000-0000-000000000000}"/>
          </ac:spMkLst>
        </pc:spChg>
        <pc:spChg chg="ord">
          <ac:chgData name="Roberta Bergamini" userId="3e270734-cb93-4a46-b24f-a75119d70b27" providerId="ADAL" clId="{021FF1EC-2840-41B3-A4ED-D40CC5808E5E}" dt="2019-10-30T10:43:23.570" v="289" actId="166"/>
          <ac:spMkLst>
            <pc:docMk/>
            <pc:sldMk cId="0" sldId="261"/>
            <ac:spMk id="160" creationId="{00000000-0000-0000-0000-000000000000}"/>
          </ac:spMkLst>
        </pc:spChg>
        <pc:spChg chg="ord">
          <ac:chgData name="Roberta Bergamini" userId="3e270734-cb93-4a46-b24f-a75119d70b27" providerId="ADAL" clId="{021FF1EC-2840-41B3-A4ED-D40CC5808E5E}" dt="2019-10-30T10:43:23.570" v="289" actId="166"/>
          <ac:spMkLst>
            <pc:docMk/>
            <pc:sldMk cId="0" sldId="261"/>
            <ac:spMk id="161" creationId="{00000000-0000-0000-0000-000000000000}"/>
          </ac:spMkLst>
        </pc:spChg>
        <pc:picChg chg="add mod ord">
          <ac:chgData name="Roberta Bergamini" userId="3e270734-cb93-4a46-b24f-a75119d70b27" providerId="ADAL" clId="{021FF1EC-2840-41B3-A4ED-D40CC5808E5E}" dt="2019-10-30T10:43:06.238" v="288" actId="171"/>
          <ac:picMkLst>
            <pc:docMk/>
            <pc:sldMk cId="0" sldId="261"/>
            <ac:picMk id="3" creationId="{B88F93C5-DC56-4E64-BF2A-85C92EFAF0B1}"/>
          </ac:picMkLst>
        </pc:picChg>
        <pc:picChg chg="del mod">
          <ac:chgData name="Roberta Bergamini" userId="3e270734-cb93-4a46-b24f-a75119d70b27" providerId="ADAL" clId="{021FF1EC-2840-41B3-A4ED-D40CC5808E5E}" dt="2019-10-30T10:42:58.895" v="283" actId="478"/>
          <ac:picMkLst>
            <pc:docMk/>
            <pc:sldMk cId="0" sldId="261"/>
            <ac:picMk id="159" creationId="{00000000-0000-0000-0000-000000000000}"/>
          </ac:picMkLst>
        </pc:picChg>
      </pc:sldChg>
      <pc:sldChg chg="modSp modAnim">
        <pc:chgData name="Roberta Bergamini" userId="3e270734-cb93-4a46-b24f-a75119d70b27" providerId="ADAL" clId="{021FF1EC-2840-41B3-A4ED-D40CC5808E5E}" dt="2019-10-30T10:55:34.733" v="455"/>
        <pc:sldMkLst>
          <pc:docMk/>
          <pc:sldMk cId="0" sldId="262"/>
        </pc:sldMkLst>
        <pc:spChg chg="mod">
          <ac:chgData name="Roberta Bergamini" userId="3e270734-cb93-4a46-b24f-a75119d70b27" providerId="ADAL" clId="{021FF1EC-2840-41B3-A4ED-D40CC5808E5E}" dt="2019-10-30T10:43:57.062" v="295" actId="207"/>
          <ac:spMkLst>
            <pc:docMk/>
            <pc:sldMk cId="0" sldId="262"/>
            <ac:spMk id="164" creationId="{00000000-0000-0000-0000-000000000000}"/>
          </ac:spMkLst>
        </pc:spChg>
        <pc:spChg chg="mod">
          <ac:chgData name="Roberta Bergamini" userId="3e270734-cb93-4a46-b24f-a75119d70b27" providerId="ADAL" clId="{021FF1EC-2840-41B3-A4ED-D40CC5808E5E}" dt="2019-10-30T10:43:53.543" v="294" actId="1076"/>
          <ac:spMkLst>
            <pc:docMk/>
            <pc:sldMk cId="0" sldId="262"/>
            <ac:spMk id="165" creationId="{00000000-0000-0000-0000-000000000000}"/>
          </ac:spMkLst>
        </pc:spChg>
      </pc:sldChg>
      <pc:sldChg chg="addSp delSp modSp modAnim">
        <pc:chgData name="Roberta Bergamini" userId="3e270734-cb93-4a46-b24f-a75119d70b27" providerId="ADAL" clId="{021FF1EC-2840-41B3-A4ED-D40CC5808E5E}" dt="2019-10-30T10:55:44.393" v="456"/>
        <pc:sldMkLst>
          <pc:docMk/>
          <pc:sldMk cId="0" sldId="263"/>
        </pc:sldMkLst>
        <pc:spChg chg="mod">
          <ac:chgData name="Roberta Bergamini" userId="3e270734-cb93-4a46-b24f-a75119d70b27" providerId="ADAL" clId="{021FF1EC-2840-41B3-A4ED-D40CC5808E5E}" dt="2019-10-30T10:44:20.387" v="297" actId="14100"/>
          <ac:spMkLst>
            <pc:docMk/>
            <pc:sldMk cId="0" sldId="263"/>
            <ac:spMk id="171" creationId="{00000000-0000-0000-0000-000000000000}"/>
          </ac:spMkLst>
        </pc:spChg>
        <pc:spChg chg="mod">
          <ac:chgData name="Roberta Bergamini" userId="3e270734-cb93-4a46-b24f-a75119d70b27" providerId="ADAL" clId="{021FF1EC-2840-41B3-A4ED-D40CC5808E5E}" dt="2019-10-30T10:49:55.718" v="384" actId="1038"/>
          <ac:spMkLst>
            <pc:docMk/>
            <pc:sldMk cId="0" sldId="263"/>
            <ac:spMk id="172" creationId="{00000000-0000-0000-0000-000000000000}"/>
          </ac:spMkLst>
        </pc:spChg>
        <pc:picChg chg="add del mod">
          <ac:chgData name="Roberta Bergamini" userId="3e270734-cb93-4a46-b24f-a75119d70b27" providerId="ADAL" clId="{021FF1EC-2840-41B3-A4ED-D40CC5808E5E}" dt="2019-10-30T10:47:23.700" v="319" actId="478"/>
          <ac:picMkLst>
            <pc:docMk/>
            <pc:sldMk cId="0" sldId="263"/>
            <ac:picMk id="3" creationId="{C7A3DB3B-8F4F-4302-B202-3E674C2D0A10}"/>
          </ac:picMkLst>
        </pc:picChg>
        <pc:picChg chg="add del mod">
          <ac:chgData name="Roberta Bergamini" userId="3e270734-cb93-4a46-b24f-a75119d70b27" providerId="ADAL" clId="{021FF1EC-2840-41B3-A4ED-D40CC5808E5E}" dt="2019-10-30T10:48:49.880" v="326"/>
          <ac:picMkLst>
            <pc:docMk/>
            <pc:sldMk cId="0" sldId="263"/>
            <ac:picMk id="5" creationId="{68FC91DF-C66E-4555-96A3-8D2A136E234F}"/>
          </ac:picMkLst>
        </pc:picChg>
        <pc:picChg chg="add del mod">
          <ac:chgData name="Roberta Bergamini" userId="3e270734-cb93-4a46-b24f-a75119d70b27" providerId="ADAL" clId="{021FF1EC-2840-41B3-A4ED-D40CC5808E5E}" dt="2019-10-30T10:48:19.798" v="320"/>
          <ac:picMkLst>
            <pc:docMk/>
            <pc:sldMk cId="0" sldId="263"/>
            <ac:picMk id="7" creationId="{44417717-75D2-4249-80EE-E44AF69AB248}"/>
          </ac:picMkLst>
        </pc:picChg>
        <pc:picChg chg="add mod">
          <ac:chgData name="Roberta Bergamini" userId="3e270734-cb93-4a46-b24f-a75119d70b27" providerId="ADAL" clId="{021FF1EC-2840-41B3-A4ED-D40CC5808E5E}" dt="2019-10-30T10:49:47.425" v="338" actId="14100"/>
          <ac:picMkLst>
            <pc:docMk/>
            <pc:sldMk cId="0" sldId="263"/>
            <ac:picMk id="9" creationId="{EFA2D8FD-AFFB-4C7F-8B1B-CD0461264BCB}"/>
          </ac:picMkLst>
        </pc:picChg>
        <pc:picChg chg="add del mod">
          <ac:chgData name="Roberta Bergamini" userId="3e270734-cb93-4a46-b24f-a75119d70b27" providerId="ADAL" clId="{021FF1EC-2840-41B3-A4ED-D40CC5808E5E}" dt="2019-10-30T10:49:36.742" v="336" actId="478"/>
          <ac:picMkLst>
            <pc:docMk/>
            <pc:sldMk cId="0" sldId="263"/>
            <ac:picMk id="11" creationId="{AF9A5A10-0019-4D88-8675-EAB3458CD6EC}"/>
          </ac:picMkLst>
        </pc:picChg>
        <pc:picChg chg="mod">
          <ac:chgData name="Roberta Bergamini" userId="3e270734-cb93-4a46-b24f-a75119d70b27" providerId="ADAL" clId="{021FF1EC-2840-41B3-A4ED-D40CC5808E5E}" dt="2019-10-30T10:48:44.127" v="325" actId="1076"/>
          <ac:picMkLst>
            <pc:docMk/>
            <pc:sldMk cId="0" sldId="263"/>
            <ac:picMk id="175" creationId="{00000000-0000-0000-0000-000000000000}"/>
          </ac:picMkLst>
        </pc:picChg>
      </pc:sldChg>
      <pc:sldChg chg="addSp delSp modSp modAnim">
        <pc:chgData name="Roberta Bergamini" userId="3e270734-cb93-4a46-b24f-a75119d70b27" providerId="ADAL" clId="{021FF1EC-2840-41B3-A4ED-D40CC5808E5E}" dt="2019-10-30T10:55:49.007" v="457"/>
        <pc:sldMkLst>
          <pc:docMk/>
          <pc:sldMk cId="0" sldId="264"/>
        </pc:sldMkLst>
        <pc:spChg chg="mod">
          <ac:chgData name="Roberta Bergamini" userId="3e270734-cb93-4a46-b24f-a75119d70b27" providerId="ADAL" clId="{021FF1EC-2840-41B3-A4ED-D40CC5808E5E}" dt="2019-10-30T10:54:11.331" v="446" actId="1035"/>
          <ac:spMkLst>
            <pc:docMk/>
            <pc:sldMk cId="0" sldId="264"/>
            <ac:spMk id="177" creationId="{00000000-0000-0000-0000-000000000000}"/>
          </ac:spMkLst>
        </pc:spChg>
        <pc:spChg chg="mod">
          <ac:chgData name="Roberta Bergamini" userId="3e270734-cb93-4a46-b24f-a75119d70b27" providerId="ADAL" clId="{021FF1EC-2840-41B3-A4ED-D40CC5808E5E}" dt="2019-10-30T10:52:07.126" v="412" actId="14100"/>
          <ac:spMkLst>
            <pc:docMk/>
            <pc:sldMk cId="0" sldId="264"/>
            <ac:spMk id="178" creationId="{00000000-0000-0000-0000-000000000000}"/>
          </ac:spMkLst>
        </pc:spChg>
        <pc:picChg chg="add del mod">
          <ac:chgData name="Roberta Bergamini" userId="3e270734-cb93-4a46-b24f-a75119d70b27" providerId="ADAL" clId="{021FF1EC-2840-41B3-A4ED-D40CC5808E5E}" dt="2019-10-30T10:53:42.859" v="436" actId="478"/>
          <ac:picMkLst>
            <pc:docMk/>
            <pc:sldMk cId="0" sldId="264"/>
            <ac:picMk id="2" creationId="{54308466-5360-4CF9-98F5-136115B687C7}"/>
          </ac:picMkLst>
        </pc:picChg>
        <pc:picChg chg="mod">
          <ac:chgData name="Roberta Bergamini" userId="3e270734-cb93-4a46-b24f-a75119d70b27" providerId="ADAL" clId="{021FF1EC-2840-41B3-A4ED-D40CC5808E5E}" dt="2019-10-30T10:54:14.846" v="447" actId="1076"/>
          <ac:picMkLst>
            <pc:docMk/>
            <pc:sldMk cId="0" sldId="264"/>
            <ac:picMk id="179" creationId="{00000000-0000-0000-0000-000000000000}"/>
          </ac:picMkLst>
        </pc:picChg>
        <pc:picChg chg="mod">
          <ac:chgData name="Roberta Bergamini" userId="3e270734-cb93-4a46-b24f-a75119d70b27" providerId="ADAL" clId="{021FF1EC-2840-41B3-A4ED-D40CC5808E5E}" dt="2019-10-30T10:54:05.820" v="441" actId="1076"/>
          <ac:picMkLst>
            <pc:docMk/>
            <pc:sldMk cId="0" sldId="264"/>
            <ac:picMk id="180" creationId="{00000000-0000-0000-0000-000000000000}"/>
          </ac:picMkLst>
        </pc:picChg>
        <pc:picChg chg="mod">
          <ac:chgData name="Roberta Bergamini" userId="3e270734-cb93-4a46-b24f-a75119d70b27" providerId="ADAL" clId="{021FF1EC-2840-41B3-A4ED-D40CC5808E5E}" dt="2019-10-30T10:51:35.546" v="409" actId="1076"/>
          <ac:picMkLst>
            <pc:docMk/>
            <pc:sldMk cId="0" sldId="264"/>
            <ac:picMk id="181" creationId="{00000000-0000-0000-0000-000000000000}"/>
          </ac:picMkLst>
        </pc:picChg>
        <pc:picChg chg="mod">
          <ac:chgData name="Roberta Bergamini" userId="3e270734-cb93-4a46-b24f-a75119d70b27" providerId="ADAL" clId="{021FF1EC-2840-41B3-A4ED-D40CC5808E5E}" dt="2019-10-30T10:53:57.828" v="440" actId="1076"/>
          <ac:picMkLst>
            <pc:docMk/>
            <pc:sldMk cId="0" sldId="264"/>
            <ac:picMk id="182" creationId="{00000000-0000-0000-0000-000000000000}"/>
          </ac:picMkLst>
        </pc:picChg>
        <pc:picChg chg="mod">
          <ac:chgData name="Roberta Bergamini" userId="3e270734-cb93-4a46-b24f-a75119d70b27" providerId="ADAL" clId="{021FF1EC-2840-41B3-A4ED-D40CC5808E5E}" dt="2019-10-30T10:53:48.834" v="437" actId="1076"/>
          <ac:picMkLst>
            <pc:docMk/>
            <pc:sldMk cId="0" sldId="264"/>
            <ac:picMk id="183" creationId="{00000000-0000-0000-0000-000000000000}"/>
          </ac:picMkLst>
        </pc:picChg>
        <pc:picChg chg="mod">
          <ac:chgData name="Roberta Bergamini" userId="3e270734-cb93-4a46-b24f-a75119d70b27" providerId="ADAL" clId="{021FF1EC-2840-41B3-A4ED-D40CC5808E5E}" dt="2019-10-30T10:53:52.646" v="438" actId="1076"/>
          <ac:picMkLst>
            <pc:docMk/>
            <pc:sldMk cId="0" sldId="264"/>
            <ac:picMk id="184" creationId="{00000000-0000-0000-0000-000000000000}"/>
          </ac:picMkLst>
        </pc:picChg>
      </pc:sldChg>
      <pc:sldChg chg="del">
        <pc:chgData name="Roberta Bergamini" userId="3e270734-cb93-4a46-b24f-a75119d70b27" providerId="ADAL" clId="{021FF1EC-2840-41B3-A4ED-D40CC5808E5E}" dt="2019-10-30T10:54:30.361" v="448" actId="2696"/>
        <pc:sldMkLst>
          <pc:docMk/>
          <pc:sldMk cId="0" sldId="265"/>
        </pc:sldMkLst>
      </pc:sldChg>
      <pc:sldChg chg="modSp modAnim">
        <pc:chgData name="Roberta Bergamini" userId="3e270734-cb93-4a46-b24f-a75119d70b27" providerId="ADAL" clId="{021FF1EC-2840-41B3-A4ED-D40CC5808E5E}" dt="2019-10-30T10:57:04.093" v="470"/>
        <pc:sldMkLst>
          <pc:docMk/>
          <pc:sldMk cId="0" sldId="266"/>
        </pc:sldMkLst>
        <pc:spChg chg="mod">
          <ac:chgData name="Roberta Bergamini" userId="3e270734-cb93-4a46-b24f-a75119d70b27" providerId="ADAL" clId="{021FF1EC-2840-41B3-A4ED-D40CC5808E5E}" dt="2019-10-30T10:56:11.391" v="460" actId="1076"/>
          <ac:spMkLst>
            <pc:docMk/>
            <pc:sldMk cId="0" sldId="266"/>
            <ac:spMk id="191" creationId="{00000000-0000-0000-0000-000000000000}"/>
          </ac:spMkLst>
        </pc:spChg>
      </pc:sldChg>
      <pc:sldChg chg="modSp modAnim">
        <pc:chgData name="Roberta Bergamini" userId="3e270734-cb93-4a46-b24f-a75119d70b27" providerId="ADAL" clId="{021FF1EC-2840-41B3-A4ED-D40CC5808E5E}" dt="2019-10-30T10:57:09.063" v="471"/>
        <pc:sldMkLst>
          <pc:docMk/>
          <pc:sldMk cId="0" sldId="267"/>
        </pc:sldMkLst>
        <pc:spChg chg="mod">
          <ac:chgData name="Roberta Bergamini" userId="3e270734-cb93-4a46-b24f-a75119d70b27" providerId="ADAL" clId="{021FF1EC-2840-41B3-A4ED-D40CC5808E5E}" dt="2019-10-30T10:56:54.038" v="469" actId="1076"/>
          <ac:spMkLst>
            <pc:docMk/>
            <pc:sldMk cId="0" sldId="267"/>
            <ac:spMk id="201" creationId="{00000000-0000-0000-0000-000000000000}"/>
          </ac:spMkLst>
        </pc:spChg>
        <pc:spChg chg="mod">
          <ac:chgData name="Roberta Bergamini" userId="3e270734-cb93-4a46-b24f-a75119d70b27" providerId="ADAL" clId="{021FF1EC-2840-41B3-A4ED-D40CC5808E5E}" dt="2019-10-30T10:56:40.303" v="466" actId="1076"/>
          <ac:spMkLst>
            <pc:docMk/>
            <pc:sldMk cId="0" sldId="267"/>
            <ac:spMk id="209" creationId="{00000000-0000-0000-0000-000000000000}"/>
          </ac:spMkLst>
        </pc:spChg>
        <pc:picChg chg="mod">
          <ac:chgData name="Roberta Bergamini" userId="3e270734-cb93-4a46-b24f-a75119d70b27" providerId="ADAL" clId="{021FF1EC-2840-41B3-A4ED-D40CC5808E5E}" dt="2019-10-30T10:56:46.274" v="468" actId="1076"/>
          <ac:picMkLst>
            <pc:docMk/>
            <pc:sldMk cId="0" sldId="267"/>
            <ac:picMk id="204" creationId="{00000000-0000-0000-0000-000000000000}"/>
          </ac:picMkLst>
        </pc:picChg>
        <pc:picChg chg="mod">
          <ac:chgData name="Roberta Bergamini" userId="3e270734-cb93-4a46-b24f-a75119d70b27" providerId="ADAL" clId="{021FF1EC-2840-41B3-A4ED-D40CC5808E5E}" dt="2019-10-30T10:56:35.826" v="465" actId="1076"/>
          <ac:picMkLst>
            <pc:docMk/>
            <pc:sldMk cId="0" sldId="267"/>
            <ac:picMk id="206" creationId="{00000000-0000-0000-0000-000000000000}"/>
          </ac:picMkLst>
        </pc:picChg>
        <pc:picChg chg="mod">
          <ac:chgData name="Roberta Bergamini" userId="3e270734-cb93-4a46-b24f-a75119d70b27" providerId="ADAL" clId="{021FF1EC-2840-41B3-A4ED-D40CC5808E5E}" dt="2019-10-30T10:56:43.830" v="467" actId="1076"/>
          <ac:picMkLst>
            <pc:docMk/>
            <pc:sldMk cId="0" sldId="267"/>
            <ac:picMk id="208" creationId="{00000000-0000-0000-0000-000000000000}"/>
          </ac:picMkLst>
        </pc:picChg>
      </pc:sldChg>
      <pc:sldChg chg="modAnim">
        <pc:chgData name="Roberta Bergamini" userId="3e270734-cb93-4a46-b24f-a75119d70b27" providerId="ADAL" clId="{021FF1EC-2840-41B3-A4ED-D40CC5808E5E}" dt="2019-10-30T10:57:17.927" v="472"/>
        <pc:sldMkLst>
          <pc:docMk/>
          <pc:sldMk cId="0" sldId="268"/>
        </pc:sldMkLst>
      </pc:sldChg>
    </pc:docChg>
  </pc:docChgLst>
  <pc:docChgLst>
    <pc:chgData name="Emanuela Marca" userId="b9e67590-a423-466d-821f-072eaf8759cc" providerId="ADAL" clId="{653591E0-06D0-454F-995C-C4624DB2F3CD}"/>
    <pc:docChg chg="undo redo custSel modSld">
      <pc:chgData name="Emanuela Marca" userId="b9e67590-a423-466d-821f-072eaf8759cc" providerId="ADAL" clId="{653591E0-06D0-454F-995C-C4624DB2F3CD}" dt="2024-10-30T14:46:32.211" v="382" actId="1076"/>
      <pc:docMkLst>
        <pc:docMk/>
      </pc:docMkLst>
      <pc:sldChg chg="addSp delSp modSp mod">
        <pc:chgData name="Emanuela Marca" userId="b9e67590-a423-466d-821f-072eaf8759cc" providerId="ADAL" clId="{653591E0-06D0-454F-995C-C4624DB2F3CD}" dt="2024-10-30T14:15:35.785" v="236" actId="1076"/>
        <pc:sldMkLst>
          <pc:docMk/>
          <pc:sldMk cId="0" sldId="257"/>
        </pc:sldMkLst>
        <pc:spChg chg="mod">
          <ac:chgData name="Emanuela Marca" userId="b9e67590-a423-466d-821f-072eaf8759cc" providerId="ADAL" clId="{653591E0-06D0-454F-995C-C4624DB2F3CD}" dt="2024-10-30T13:45:21.309" v="0"/>
          <ac:spMkLst>
            <pc:docMk/>
            <pc:sldMk cId="0" sldId="257"/>
            <ac:spMk id="4" creationId="{4B53698A-0CD3-C634-FAED-351C3B6DDC68}"/>
          </ac:spMkLst>
        </pc:spChg>
        <pc:spChg chg="mod">
          <ac:chgData name="Emanuela Marca" userId="b9e67590-a423-466d-821f-072eaf8759cc" providerId="ADAL" clId="{653591E0-06D0-454F-995C-C4624DB2F3CD}" dt="2024-10-30T14:15:33.260" v="235" actId="1076"/>
          <ac:spMkLst>
            <pc:docMk/>
            <pc:sldMk cId="0" sldId="257"/>
            <ac:spMk id="5" creationId="{8257BA7E-D798-1EA3-CDC0-6F9DECED0355}"/>
          </ac:spMkLst>
        </pc:spChg>
        <pc:picChg chg="del">
          <ac:chgData name="Emanuela Marca" userId="b9e67590-a423-466d-821f-072eaf8759cc" providerId="ADAL" clId="{653591E0-06D0-454F-995C-C4624DB2F3CD}" dt="2024-10-30T14:14:55.101" v="227" actId="478"/>
          <ac:picMkLst>
            <pc:docMk/>
            <pc:sldMk cId="0" sldId="257"/>
            <ac:picMk id="2" creationId="{4B97B265-005E-FD68-40E8-BBDFCB502C7F}"/>
          </ac:picMkLst>
        </pc:picChg>
        <pc:picChg chg="add mod">
          <ac:chgData name="Emanuela Marca" userId="b9e67590-a423-466d-821f-072eaf8759cc" providerId="ADAL" clId="{653591E0-06D0-454F-995C-C4624DB2F3CD}" dt="2024-10-30T14:15:35.785" v="236" actId="1076"/>
          <ac:picMkLst>
            <pc:docMk/>
            <pc:sldMk cId="0" sldId="257"/>
            <ac:picMk id="3" creationId="{C5B9FAD8-D09A-9327-1CD9-4CBD2D8CFF7F}"/>
          </ac:picMkLst>
        </pc:picChg>
      </pc:sldChg>
      <pc:sldChg chg="addSp delSp modSp mod">
        <pc:chgData name="Emanuela Marca" userId="b9e67590-a423-466d-821f-072eaf8759cc" providerId="ADAL" clId="{653591E0-06D0-454F-995C-C4624DB2F3CD}" dt="2024-10-30T14:09:42.961" v="202" actId="1076"/>
        <pc:sldMkLst>
          <pc:docMk/>
          <pc:sldMk cId="0" sldId="258"/>
        </pc:sldMkLst>
        <pc:spChg chg="mod">
          <ac:chgData name="Emanuela Marca" userId="b9e67590-a423-466d-821f-072eaf8759cc" providerId="ADAL" clId="{653591E0-06D0-454F-995C-C4624DB2F3CD}" dt="2024-10-30T14:09:21.999" v="197" actId="1076"/>
          <ac:spMkLst>
            <pc:docMk/>
            <pc:sldMk cId="0" sldId="258"/>
            <ac:spMk id="6" creationId="{63728FF8-8F52-C469-69A2-31CCF1958CE4}"/>
          </ac:spMkLst>
        </pc:spChg>
        <pc:spChg chg="mod ord">
          <ac:chgData name="Emanuela Marca" userId="b9e67590-a423-466d-821f-072eaf8759cc" providerId="ADAL" clId="{653591E0-06D0-454F-995C-C4624DB2F3CD}" dt="2024-10-30T14:09:42.961" v="202" actId="1076"/>
          <ac:spMkLst>
            <pc:docMk/>
            <pc:sldMk cId="0" sldId="258"/>
            <ac:spMk id="8" creationId="{06BC9EAC-1337-466E-8E4C-46EB3D5151A9}"/>
          </ac:spMkLst>
        </pc:spChg>
        <pc:picChg chg="del">
          <ac:chgData name="Emanuela Marca" userId="b9e67590-a423-466d-821f-072eaf8759cc" providerId="ADAL" clId="{653591E0-06D0-454F-995C-C4624DB2F3CD}" dt="2024-10-30T14:08:19.244" v="191" actId="478"/>
          <ac:picMkLst>
            <pc:docMk/>
            <pc:sldMk cId="0" sldId="258"/>
            <ac:picMk id="2" creationId="{BC0AFD21-9B11-4C3E-AC11-8893ABC73620}"/>
          </ac:picMkLst>
        </pc:picChg>
        <pc:picChg chg="add mod">
          <ac:chgData name="Emanuela Marca" userId="b9e67590-a423-466d-821f-072eaf8759cc" providerId="ADAL" clId="{653591E0-06D0-454F-995C-C4624DB2F3CD}" dt="2024-10-30T14:09:13.691" v="195" actId="1076"/>
          <ac:picMkLst>
            <pc:docMk/>
            <pc:sldMk cId="0" sldId="258"/>
            <ac:picMk id="3" creationId="{F390ED60-C5D9-39D6-3BB9-F6486C609950}"/>
          </ac:picMkLst>
        </pc:picChg>
      </pc:sldChg>
      <pc:sldChg chg="addSp delSp modSp mod">
        <pc:chgData name="Emanuela Marca" userId="b9e67590-a423-466d-821f-072eaf8759cc" providerId="ADAL" clId="{653591E0-06D0-454F-995C-C4624DB2F3CD}" dt="2024-10-30T14:25:15.751" v="306" actId="1076"/>
        <pc:sldMkLst>
          <pc:docMk/>
          <pc:sldMk cId="0" sldId="259"/>
        </pc:sldMkLst>
        <pc:picChg chg="del">
          <ac:chgData name="Emanuela Marca" userId="b9e67590-a423-466d-821f-072eaf8759cc" providerId="ADAL" clId="{653591E0-06D0-454F-995C-C4624DB2F3CD}" dt="2024-10-30T14:22:24.511" v="285" actId="478"/>
          <ac:picMkLst>
            <pc:docMk/>
            <pc:sldMk cId="0" sldId="259"/>
            <ac:picMk id="6" creationId="{D588E091-A914-1CD8-C4D8-E2D13EB8A7EA}"/>
          </ac:picMkLst>
        </pc:picChg>
        <pc:picChg chg="mod">
          <ac:chgData name="Emanuela Marca" userId="b9e67590-a423-466d-821f-072eaf8759cc" providerId="ADAL" clId="{653591E0-06D0-454F-995C-C4624DB2F3CD}" dt="2024-10-30T14:25:15.751" v="306" actId="1076"/>
          <ac:picMkLst>
            <pc:docMk/>
            <pc:sldMk cId="0" sldId="259"/>
            <ac:picMk id="141" creationId="{00000000-0000-0000-0000-000000000000}"/>
          </ac:picMkLst>
        </pc:picChg>
        <pc:picChg chg="add del mod">
          <ac:chgData name="Emanuela Marca" userId="b9e67590-a423-466d-821f-072eaf8759cc" providerId="ADAL" clId="{653591E0-06D0-454F-995C-C4624DB2F3CD}" dt="2024-10-30T14:22:49.160" v="290" actId="478"/>
          <ac:picMkLst>
            <pc:docMk/>
            <pc:sldMk cId="0" sldId="259"/>
            <ac:picMk id="3074" creationId="{087FB01A-FC6D-69BC-0196-109461B87F0C}"/>
          </ac:picMkLst>
        </pc:picChg>
        <pc:picChg chg="add mod">
          <ac:chgData name="Emanuela Marca" userId="b9e67590-a423-466d-821f-072eaf8759cc" providerId="ADAL" clId="{653591E0-06D0-454F-995C-C4624DB2F3CD}" dt="2024-10-30T14:25:13.624" v="305" actId="1076"/>
          <ac:picMkLst>
            <pc:docMk/>
            <pc:sldMk cId="0" sldId="259"/>
            <ac:picMk id="3076" creationId="{5CACAEEC-0D31-549C-4B9A-7130A53CBE6A}"/>
          </ac:picMkLst>
        </pc:picChg>
      </pc:sldChg>
      <pc:sldChg chg="addSp delSp modSp mod">
        <pc:chgData name="Emanuela Marca" userId="b9e67590-a423-466d-821f-072eaf8759cc" providerId="ADAL" clId="{653591E0-06D0-454F-995C-C4624DB2F3CD}" dt="2024-10-30T14:16:50.514" v="284" actId="1076"/>
        <pc:sldMkLst>
          <pc:docMk/>
          <pc:sldMk cId="0" sldId="260"/>
        </pc:sldMkLst>
        <pc:spChg chg="mod">
          <ac:chgData name="Emanuela Marca" userId="b9e67590-a423-466d-821f-072eaf8759cc" providerId="ADAL" clId="{653591E0-06D0-454F-995C-C4624DB2F3CD}" dt="2024-10-30T14:16:15.892" v="280" actId="27636"/>
          <ac:spMkLst>
            <pc:docMk/>
            <pc:sldMk cId="0" sldId="260"/>
            <ac:spMk id="3" creationId="{1DD07556-D093-0907-B75A-68B05D2DDA59}"/>
          </ac:spMkLst>
        </pc:spChg>
        <pc:picChg chg="del">
          <ac:chgData name="Emanuela Marca" userId="b9e67590-a423-466d-821f-072eaf8759cc" providerId="ADAL" clId="{653591E0-06D0-454F-995C-C4624DB2F3CD}" dt="2024-10-30T14:16:20.255" v="281" actId="478"/>
          <ac:picMkLst>
            <pc:docMk/>
            <pc:sldMk cId="0" sldId="260"/>
            <ac:picMk id="155" creationId="{00000000-0000-0000-0000-000000000000}"/>
          </ac:picMkLst>
        </pc:picChg>
        <pc:picChg chg="add mod">
          <ac:chgData name="Emanuela Marca" userId="b9e67590-a423-466d-821f-072eaf8759cc" providerId="ADAL" clId="{653591E0-06D0-454F-995C-C4624DB2F3CD}" dt="2024-10-30T14:16:50.514" v="284" actId="1076"/>
          <ac:picMkLst>
            <pc:docMk/>
            <pc:sldMk cId="0" sldId="260"/>
            <ac:picMk id="1026" creationId="{21CE7CC6-B295-31E4-05CD-F28EBE7DB67B}"/>
          </ac:picMkLst>
        </pc:picChg>
      </pc:sldChg>
      <pc:sldChg chg="addSp delSp modSp mod">
        <pc:chgData name="Emanuela Marca" userId="b9e67590-a423-466d-821f-072eaf8759cc" providerId="ADAL" clId="{653591E0-06D0-454F-995C-C4624DB2F3CD}" dt="2024-10-30T14:46:32.211" v="382" actId="1076"/>
        <pc:sldMkLst>
          <pc:docMk/>
          <pc:sldMk cId="816130011" sldId="269"/>
        </pc:sldMkLst>
        <pc:spChg chg="mod">
          <ac:chgData name="Emanuela Marca" userId="b9e67590-a423-466d-821f-072eaf8759cc" providerId="ADAL" clId="{653591E0-06D0-454F-995C-C4624DB2F3CD}" dt="2024-10-30T14:26:06.678" v="367" actId="20577"/>
          <ac:spMkLst>
            <pc:docMk/>
            <pc:sldMk cId="816130011" sldId="269"/>
            <ac:spMk id="5" creationId="{C79341AF-326D-9C84-18FB-F01EF0DCCA21}"/>
          </ac:spMkLst>
        </pc:spChg>
        <pc:picChg chg="add mod">
          <ac:chgData name="Emanuela Marca" userId="b9e67590-a423-466d-821f-072eaf8759cc" providerId="ADAL" clId="{653591E0-06D0-454F-995C-C4624DB2F3CD}" dt="2024-10-30T14:34:55.073" v="373" actId="1076"/>
          <ac:picMkLst>
            <pc:docMk/>
            <pc:sldMk cId="816130011" sldId="269"/>
            <ac:picMk id="3" creationId="{90B1B373-4529-8DDF-36B6-53DA0EEF1406}"/>
          </ac:picMkLst>
        </pc:picChg>
        <pc:picChg chg="add mod">
          <ac:chgData name="Emanuela Marca" userId="b9e67590-a423-466d-821f-072eaf8759cc" providerId="ADAL" clId="{653591E0-06D0-454F-995C-C4624DB2F3CD}" dt="2024-10-30T14:46:32.211" v="382" actId="1076"/>
          <ac:picMkLst>
            <pc:docMk/>
            <pc:sldMk cId="816130011" sldId="269"/>
            <ac:picMk id="6" creationId="{A7118488-D06F-9902-C29E-F3CBDA3DD04A}"/>
          </ac:picMkLst>
        </pc:picChg>
        <pc:picChg chg="del">
          <ac:chgData name="Emanuela Marca" userId="b9e67590-a423-466d-821f-072eaf8759cc" providerId="ADAL" clId="{653591E0-06D0-454F-995C-C4624DB2F3CD}" dt="2024-10-30T14:46:11.479" v="374" actId="478"/>
          <ac:picMkLst>
            <pc:docMk/>
            <pc:sldMk cId="816130011" sldId="269"/>
            <ac:picMk id="8" creationId="{11C9D26E-0749-5C89-91D0-0831C702A6FD}"/>
          </ac:picMkLst>
        </pc:picChg>
        <pc:picChg chg="del">
          <ac:chgData name="Emanuela Marca" userId="b9e67590-a423-466d-821f-072eaf8759cc" providerId="ADAL" clId="{653591E0-06D0-454F-995C-C4624DB2F3CD}" dt="2024-10-30T14:34:37.975" v="368" actId="478"/>
          <ac:picMkLst>
            <pc:docMk/>
            <pc:sldMk cId="816130011" sldId="269"/>
            <ac:picMk id="179" creationId="{00000000-0000-0000-0000-000000000000}"/>
          </ac:picMkLst>
        </pc:picChg>
      </pc:sldChg>
      <pc:sldChg chg="addSp delSp modSp mod">
        <pc:chgData name="Emanuela Marca" userId="b9e67590-a423-466d-821f-072eaf8759cc" providerId="ADAL" clId="{653591E0-06D0-454F-995C-C4624DB2F3CD}" dt="2024-10-30T14:14:49.184" v="226" actId="1076"/>
        <pc:sldMkLst>
          <pc:docMk/>
          <pc:sldMk cId="557908453" sldId="291"/>
        </pc:sldMkLst>
        <pc:spChg chg="mod">
          <ac:chgData name="Emanuela Marca" userId="b9e67590-a423-466d-821f-072eaf8759cc" providerId="ADAL" clId="{653591E0-06D0-454F-995C-C4624DB2F3CD}" dt="2024-10-30T13:45:33.125" v="18" actId="20577"/>
          <ac:spMkLst>
            <pc:docMk/>
            <pc:sldMk cId="557908453" sldId="291"/>
            <ac:spMk id="2" creationId="{76A3A5C0-0C5A-2036-4CF2-FECF5633B883}"/>
          </ac:spMkLst>
        </pc:spChg>
        <pc:spChg chg="mod">
          <ac:chgData name="Emanuela Marca" userId="b9e67590-a423-466d-821f-072eaf8759cc" providerId="ADAL" clId="{653591E0-06D0-454F-995C-C4624DB2F3CD}" dt="2024-10-30T14:03:20.752" v="110" actId="404"/>
          <ac:spMkLst>
            <pc:docMk/>
            <pc:sldMk cId="557908453" sldId="291"/>
            <ac:spMk id="3" creationId="{52C0346C-90D5-FA15-A87B-1FDE189C6499}"/>
          </ac:spMkLst>
        </pc:spChg>
        <pc:picChg chg="del">
          <ac:chgData name="Emanuela Marca" userId="b9e67590-a423-466d-821f-072eaf8759cc" providerId="ADAL" clId="{653591E0-06D0-454F-995C-C4624DB2F3CD}" dt="2024-10-30T14:14:22.644" v="220" actId="478"/>
          <ac:picMkLst>
            <pc:docMk/>
            <pc:sldMk cId="557908453" sldId="291"/>
            <ac:picMk id="4" creationId="{9FF14C14-677B-511F-ADB1-2CC22BB5A0B8}"/>
          </ac:picMkLst>
        </pc:picChg>
        <pc:picChg chg="add mod">
          <ac:chgData name="Emanuela Marca" userId="b9e67590-a423-466d-821f-072eaf8759cc" providerId="ADAL" clId="{653591E0-06D0-454F-995C-C4624DB2F3CD}" dt="2024-10-30T14:14:49.184" v="226" actId="1076"/>
          <ac:picMkLst>
            <pc:docMk/>
            <pc:sldMk cId="557908453" sldId="291"/>
            <ac:picMk id="5" creationId="{D1200753-6004-5F42-0ED5-E903AF5655D5}"/>
          </ac:picMkLst>
        </pc:picChg>
      </pc:sldChg>
    </pc:docChg>
  </pc:docChgLst>
  <pc:docChgLst>
    <pc:chgData name="Silvia Ferrari" userId="9ce1c88a-8045-47af-8589-8ffbfaf5df58" providerId="ADAL" clId="{7A16837B-29ED-4F82-8B4D-9D1421D47EF1}"/>
    <pc:docChg chg="modSld">
      <pc:chgData name="Silvia Ferrari" userId="9ce1c88a-8045-47af-8589-8ffbfaf5df58" providerId="ADAL" clId="{7A16837B-29ED-4F82-8B4D-9D1421D47EF1}" dt="2023-10-30T10:34:01.780" v="110" actId="1076"/>
      <pc:docMkLst>
        <pc:docMk/>
      </pc:docMkLst>
      <pc:sldChg chg="modSp mod">
        <pc:chgData name="Silvia Ferrari" userId="9ce1c88a-8045-47af-8589-8ffbfaf5df58" providerId="ADAL" clId="{7A16837B-29ED-4F82-8B4D-9D1421D47EF1}" dt="2023-10-30T10:31:54.990" v="56" actId="6549"/>
        <pc:sldMkLst>
          <pc:docMk/>
          <pc:sldMk cId="0" sldId="259"/>
        </pc:sldMkLst>
        <pc:spChg chg="mod">
          <ac:chgData name="Silvia Ferrari" userId="9ce1c88a-8045-47af-8589-8ffbfaf5df58" providerId="ADAL" clId="{7A16837B-29ED-4F82-8B4D-9D1421D47EF1}" dt="2023-10-30T10:31:54.990" v="56" actId="6549"/>
          <ac:spMkLst>
            <pc:docMk/>
            <pc:sldMk cId="0" sldId="259"/>
            <ac:spMk id="147" creationId="{00000000-0000-0000-0000-000000000000}"/>
          </ac:spMkLst>
        </pc:spChg>
      </pc:sldChg>
      <pc:sldChg chg="modSp mod">
        <pc:chgData name="Silvia Ferrari" userId="9ce1c88a-8045-47af-8589-8ffbfaf5df58" providerId="ADAL" clId="{7A16837B-29ED-4F82-8B4D-9D1421D47EF1}" dt="2023-10-27T15:50:01.520" v="28" actId="20577"/>
        <pc:sldMkLst>
          <pc:docMk/>
          <pc:sldMk cId="0" sldId="261"/>
        </pc:sldMkLst>
        <pc:spChg chg="mod">
          <ac:chgData name="Silvia Ferrari" userId="9ce1c88a-8045-47af-8589-8ffbfaf5df58" providerId="ADAL" clId="{7A16837B-29ED-4F82-8B4D-9D1421D47EF1}" dt="2023-10-27T15:50:01.520" v="28" actId="20577"/>
          <ac:spMkLst>
            <pc:docMk/>
            <pc:sldMk cId="0" sldId="261"/>
            <ac:spMk id="158" creationId="{00000000-0000-0000-0000-000000000000}"/>
          </ac:spMkLst>
        </pc:spChg>
      </pc:sldChg>
      <pc:sldChg chg="modSp mod">
        <pc:chgData name="Silvia Ferrari" userId="9ce1c88a-8045-47af-8589-8ffbfaf5df58" providerId="ADAL" clId="{7A16837B-29ED-4F82-8B4D-9D1421D47EF1}" dt="2023-10-30T10:33:20.432" v="105" actId="6549"/>
        <pc:sldMkLst>
          <pc:docMk/>
          <pc:sldMk cId="0" sldId="262"/>
        </pc:sldMkLst>
        <pc:spChg chg="mod">
          <ac:chgData name="Silvia Ferrari" userId="9ce1c88a-8045-47af-8589-8ffbfaf5df58" providerId="ADAL" clId="{7A16837B-29ED-4F82-8B4D-9D1421D47EF1}" dt="2023-10-30T10:33:20.432" v="105" actId="6549"/>
          <ac:spMkLst>
            <pc:docMk/>
            <pc:sldMk cId="0" sldId="262"/>
            <ac:spMk id="164" creationId="{00000000-0000-0000-0000-000000000000}"/>
          </ac:spMkLst>
        </pc:spChg>
      </pc:sldChg>
      <pc:sldChg chg="modSp mod">
        <pc:chgData name="Silvia Ferrari" userId="9ce1c88a-8045-47af-8589-8ffbfaf5df58" providerId="ADAL" clId="{7A16837B-29ED-4F82-8B4D-9D1421D47EF1}" dt="2023-10-30T10:33:10.809" v="104" actId="1076"/>
        <pc:sldMkLst>
          <pc:docMk/>
          <pc:sldMk cId="0" sldId="263"/>
        </pc:sldMkLst>
        <pc:spChg chg="mod">
          <ac:chgData name="Silvia Ferrari" userId="9ce1c88a-8045-47af-8589-8ffbfaf5df58" providerId="ADAL" clId="{7A16837B-29ED-4F82-8B4D-9D1421D47EF1}" dt="2023-10-30T10:33:01.278" v="103" actId="20577"/>
          <ac:spMkLst>
            <pc:docMk/>
            <pc:sldMk cId="0" sldId="263"/>
            <ac:spMk id="172" creationId="{00000000-0000-0000-0000-000000000000}"/>
          </ac:spMkLst>
        </pc:spChg>
        <pc:picChg chg="mod">
          <ac:chgData name="Silvia Ferrari" userId="9ce1c88a-8045-47af-8589-8ffbfaf5df58" providerId="ADAL" clId="{7A16837B-29ED-4F82-8B4D-9D1421D47EF1}" dt="2023-10-30T10:33:10.809" v="104" actId="1076"/>
          <ac:picMkLst>
            <pc:docMk/>
            <pc:sldMk cId="0" sldId="263"/>
            <ac:picMk id="174" creationId="{00000000-0000-0000-0000-000000000000}"/>
          </ac:picMkLst>
        </pc:picChg>
      </pc:sldChg>
      <pc:sldChg chg="modSp mod">
        <pc:chgData name="Silvia Ferrari" userId="9ce1c88a-8045-47af-8589-8ffbfaf5df58" providerId="ADAL" clId="{7A16837B-29ED-4F82-8B4D-9D1421D47EF1}" dt="2023-10-30T10:33:40.114" v="107" actId="113"/>
        <pc:sldMkLst>
          <pc:docMk/>
          <pc:sldMk cId="816130011" sldId="269"/>
        </pc:sldMkLst>
        <pc:spChg chg="mod">
          <ac:chgData name="Silvia Ferrari" userId="9ce1c88a-8045-47af-8589-8ffbfaf5df58" providerId="ADAL" clId="{7A16837B-29ED-4F82-8B4D-9D1421D47EF1}" dt="2023-10-30T10:33:40.114" v="107" actId="113"/>
          <ac:spMkLst>
            <pc:docMk/>
            <pc:sldMk cId="816130011" sldId="269"/>
            <ac:spMk id="177" creationId="{00000000-0000-0000-0000-000000000000}"/>
          </ac:spMkLst>
        </pc:spChg>
      </pc:sldChg>
      <pc:sldChg chg="addSp delSp modSp">
        <pc:chgData name="Silvia Ferrari" userId="9ce1c88a-8045-47af-8589-8ffbfaf5df58" providerId="ADAL" clId="{7A16837B-29ED-4F82-8B4D-9D1421D47EF1}" dt="2023-10-30T10:34:01.780" v="110" actId="1076"/>
        <pc:sldMkLst>
          <pc:docMk/>
          <pc:sldMk cId="0" sldId="285"/>
        </pc:sldMkLst>
        <pc:picChg chg="add mod">
          <ac:chgData name="Silvia Ferrari" userId="9ce1c88a-8045-47af-8589-8ffbfaf5df58" providerId="ADAL" clId="{7A16837B-29ED-4F82-8B4D-9D1421D47EF1}" dt="2023-10-30T10:34:01.780" v="110" actId="1076"/>
          <ac:picMkLst>
            <pc:docMk/>
            <pc:sldMk cId="0" sldId="285"/>
            <ac:picMk id="2" creationId="{2C8531D4-3B54-8F3B-A413-ECEBFF0CB79C}"/>
          </ac:picMkLst>
        </pc:picChg>
        <pc:picChg chg="del">
          <ac:chgData name="Silvia Ferrari" userId="9ce1c88a-8045-47af-8589-8ffbfaf5df58" providerId="ADAL" clId="{7A16837B-29ED-4F82-8B4D-9D1421D47EF1}" dt="2023-10-30T10:33:58.365" v="108" actId="21"/>
          <ac:picMkLst>
            <pc:docMk/>
            <pc:sldMk cId="0" sldId="285"/>
            <ac:picMk id="10" creationId="{0F33A084-8F36-7265-CB86-FFDF00FE76D7}"/>
          </ac:picMkLst>
        </pc:picChg>
      </pc:sldChg>
    </pc:docChg>
  </pc:docChgLst>
  <pc:docChgLst>
    <pc:chgData name="Emanuela Marca" userId="b9e67590-a423-466d-821f-072eaf8759cc" providerId="ADAL" clId="{D3B00C3B-88AA-4FF5-9DEA-BBF54532C368}"/>
    <pc:docChg chg="undo custSel addSld modSld sldOrd">
      <pc:chgData name="Emanuela Marca" userId="b9e67590-a423-466d-821f-072eaf8759cc" providerId="ADAL" clId="{D3B00C3B-88AA-4FF5-9DEA-BBF54532C368}" dt="2024-11-05T10:07:50.044" v="1362" actId="1076"/>
      <pc:docMkLst>
        <pc:docMk/>
      </pc:docMkLst>
      <pc:sldChg chg="addSp delSp modSp mod">
        <pc:chgData name="Emanuela Marca" userId="b9e67590-a423-466d-821f-072eaf8759cc" providerId="ADAL" clId="{D3B00C3B-88AA-4FF5-9DEA-BBF54532C368}" dt="2024-11-05T10:02:30.391" v="1266" actId="404"/>
        <pc:sldMkLst>
          <pc:docMk/>
          <pc:sldMk cId="0" sldId="257"/>
        </pc:sldMkLst>
        <pc:spChg chg="mod">
          <ac:chgData name="Emanuela Marca" userId="b9e67590-a423-466d-821f-072eaf8759cc" providerId="ADAL" clId="{D3B00C3B-88AA-4FF5-9DEA-BBF54532C368}" dt="2024-10-31T15:10:06.759" v="1220"/>
          <ac:spMkLst>
            <pc:docMk/>
            <pc:sldMk cId="0" sldId="257"/>
            <ac:spMk id="4" creationId="{4B53698A-0CD3-C634-FAED-351C3B6DDC68}"/>
          </ac:spMkLst>
        </pc:spChg>
        <pc:spChg chg="mod">
          <ac:chgData name="Emanuela Marca" userId="b9e67590-a423-466d-821f-072eaf8759cc" providerId="ADAL" clId="{D3B00C3B-88AA-4FF5-9DEA-BBF54532C368}" dt="2024-11-05T10:02:30.391" v="1266" actId="404"/>
          <ac:spMkLst>
            <pc:docMk/>
            <pc:sldMk cId="0" sldId="257"/>
            <ac:spMk id="5" creationId="{8257BA7E-D798-1EA3-CDC0-6F9DECED0355}"/>
          </ac:spMkLst>
        </pc:spChg>
        <pc:picChg chg="add mod">
          <ac:chgData name="Emanuela Marca" userId="b9e67590-a423-466d-821f-072eaf8759cc" providerId="ADAL" clId="{D3B00C3B-88AA-4FF5-9DEA-BBF54532C368}" dt="2024-10-31T08:49:35.749" v="184" actId="1076"/>
          <ac:picMkLst>
            <pc:docMk/>
            <pc:sldMk cId="0" sldId="257"/>
            <ac:picMk id="2" creationId="{2E0CB989-969F-102A-3730-A0C6848845FC}"/>
          </ac:picMkLst>
        </pc:picChg>
        <pc:picChg chg="del">
          <ac:chgData name="Emanuela Marca" userId="b9e67590-a423-466d-821f-072eaf8759cc" providerId="ADAL" clId="{D3B00C3B-88AA-4FF5-9DEA-BBF54532C368}" dt="2024-10-31T08:49:30.876" v="182" actId="478"/>
          <ac:picMkLst>
            <pc:docMk/>
            <pc:sldMk cId="0" sldId="257"/>
            <ac:picMk id="3" creationId="{C5B9FAD8-D09A-9327-1CD9-4CBD2D8CFF7F}"/>
          </ac:picMkLst>
        </pc:picChg>
      </pc:sldChg>
      <pc:sldChg chg="addSp delSp modSp mod">
        <pc:chgData name="Emanuela Marca" userId="b9e67590-a423-466d-821f-072eaf8759cc" providerId="ADAL" clId="{D3B00C3B-88AA-4FF5-9DEA-BBF54532C368}" dt="2024-10-31T08:46:10.506" v="101" actId="1076"/>
        <pc:sldMkLst>
          <pc:docMk/>
          <pc:sldMk cId="0" sldId="258"/>
        </pc:sldMkLst>
        <pc:spChg chg="mod">
          <ac:chgData name="Emanuela Marca" userId="b9e67590-a423-466d-821f-072eaf8759cc" providerId="ADAL" clId="{D3B00C3B-88AA-4FF5-9DEA-BBF54532C368}" dt="2024-10-31T08:45:08.439" v="88" actId="108"/>
          <ac:spMkLst>
            <pc:docMk/>
            <pc:sldMk cId="0" sldId="258"/>
            <ac:spMk id="6" creationId="{63728FF8-8F52-C469-69A2-31CCF1958CE4}"/>
          </ac:spMkLst>
        </pc:spChg>
        <pc:spChg chg="mod ord">
          <ac:chgData name="Emanuela Marca" userId="b9e67590-a423-466d-821f-072eaf8759cc" providerId="ADAL" clId="{D3B00C3B-88AA-4FF5-9DEA-BBF54532C368}" dt="2024-10-31T08:46:10.506" v="101" actId="1076"/>
          <ac:spMkLst>
            <pc:docMk/>
            <pc:sldMk cId="0" sldId="258"/>
            <ac:spMk id="8" creationId="{06BC9EAC-1337-466E-8E4C-46EB3D5151A9}"/>
          </ac:spMkLst>
        </pc:spChg>
        <pc:picChg chg="add mod">
          <ac:chgData name="Emanuela Marca" userId="b9e67590-a423-466d-821f-072eaf8759cc" providerId="ADAL" clId="{D3B00C3B-88AA-4FF5-9DEA-BBF54532C368}" dt="2024-10-31T08:45:41.842" v="93" actId="1076"/>
          <ac:picMkLst>
            <pc:docMk/>
            <pc:sldMk cId="0" sldId="258"/>
            <ac:picMk id="2" creationId="{23F8C25F-F632-95D7-272C-12683A89ADB5}"/>
          </ac:picMkLst>
        </pc:picChg>
        <pc:picChg chg="del">
          <ac:chgData name="Emanuela Marca" userId="b9e67590-a423-466d-821f-072eaf8759cc" providerId="ADAL" clId="{D3B00C3B-88AA-4FF5-9DEA-BBF54532C368}" dt="2024-10-31T08:45:29.220" v="90" actId="478"/>
          <ac:picMkLst>
            <pc:docMk/>
            <pc:sldMk cId="0" sldId="258"/>
            <ac:picMk id="3" creationId="{F390ED60-C5D9-39D6-3BB9-F6486C609950}"/>
          </ac:picMkLst>
        </pc:picChg>
      </pc:sldChg>
      <pc:sldChg chg="addSp delSp modSp mod">
        <pc:chgData name="Emanuela Marca" userId="b9e67590-a423-466d-821f-072eaf8759cc" providerId="ADAL" clId="{D3B00C3B-88AA-4FF5-9DEA-BBF54532C368}" dt="2024-10-31T09:06:54.694" v="348" actId="1076"/>
        <pc:sldMkLst>
          <pc:docMk/>
          <pc:sldMk cId="0" sldId="259"/>
        </pc:sldMkLst>
        <pc:spChg chg="mod">
          <ac:chgData name="Emanuela Marca" userId="b9e67590-a423-466d-821f-072eaf8759cc" providerId="ADAL" clId="{D3B00C3B-88AA-4FF5-9DEA-BBF54532C368}" dt="2024-10-31T09:06:02.885" v="341" actId="20577"/>
          <ac:spMkLst>
            <pc:docMk/>
            <pc:sldMk cId="0" sldId="259"/>
            <ac:spMk id="3" creationId="{917EE069-9A50-7085-806F-3F083F4B0A91}"/>
          </ac:spMkLst>
        </pc:spChg>
        <pc:spChg chg="add">
          <ac:chgData name="Emanuela Marca" userId="b9e67590-a423-466d-821f-072eaf8759cc" providerId="ADAL" clId="{D3B00C3B-88AA-4FF5-9DEA-BBF54532C368}" dt="2024-10-31T09:06:48.686" v="345"/>
          <ac:spMkLst>
            <pc:docMk/>
            <pc:sldMk cId="0" sldId="259"/>
            <ac:spMk id="4" creationId="{B3CB5614-FBBA-472E-7A59-884DD0E7ED96}"/>
          </ac:spMkLst>
        </pc:spChg>
        <pc:picChg chg="add del mod">
          <ac:chgData name="Emanuela Marca" userId="b9e67590-a423-466d-821f-072eaf8759cc" providerId="ADAL" clId="{D3B00C3B-88AA-4FF5-9DEA-BBF54532C368}" dt="2024-10-31T09:06:40.959" v="344" actId="478"/>
          <ac:picMkLst>
            <pc:docMk/>
            <pc:sldMk cId="0" sldId="259"/>
            <ac:picMk id="2" creationId="{4D527337-0D7E-CCF4-9FCD-463DF5C110AF}"/>
          </ac:picMkLst>
        </pc:picChg>
        <pc:picChg chg="add mod">
          <ac:chgData name="Emanuela Marca" userId="b9e67590-a423-466d-821f-072eaf8759cc" providerId="ADAL" clId="{D3B00C3B-88AA-4FF5-9DEA-BBF54532C368}" dt="2024-10-31T09:06:54.694" v="348" actId="1076"/>
          <ac:picMkLst>
            <pc:docMk/>
            <pc:sldMk cId="0" sldId="259"/>
            <ac:picMk id="5" creationId="{4E32891C-D6B4-0F90-BBDC-20BA0CDF634F}"/>
          </ac:picMkLst>
        </pc:picChg>
        <pc:picChg chg="del">
          <ac:chgData name="Emanuela Marca" userId="b9e67590-a423-466d-821f-072eaf8759cc" providerId="ADAL" clId="{D3B00C3B-88AA-4FF5-9DEA-BBF54532C368}" dt="2024-10-31T09:06:10.441" v="342" actId="478"/>
          <ac:picMkLst>
            <pc:docMk/>
            <pc:sldMk cId="0" sldId="259"/>
            <ac:picMk id="3076" creationId="{5CACAEEC-0D31-549C-4B9A-7130A53CBE6A}"/>
          </ac:picMkLst>
        </pc:picChg>
      </pc:sldChg>
      <pc:sldChg chg="addSp delSp modSp mod">
        <pc:chgData name="Emanuela Marca" userId="b9e67590-a423-466d-821f-072eaf8759cc" providerId="ADAL" clId="{D3B00C3B-88AA-4FF5-9DEA-BBF54532C368}" dt="2024-10-31T08:50:52.330" v="199" actId="1076"/>
        <pc:sldMkLst>
          <pc:docMk/>
          <pc:sldMk cId="0" sldId="260"/>
        </pc:sldMkLst>
        <pc:spChg chg="add">
          <ac:chgData name="Emanuela Marca" userId="b9e67590-a423-466d-821f-072eaf8759cc" providerId="ADAL" clId="{D3B00C3B-88AA-4FF5-9DEA-BBF54532C368}" dt="2024-10-31T08:50:39.250" v="194"/>
          <ac:spMkLst>
            <pc:docMk/>
            <pc:sldMk cId="0" sldId="260"/>
            <ac:spMk id="2" creationId="{70792E19-84C3-515B-536C-B95201CE7610}"/>
          </ac:spMkLst>
        </pc:spChg>
        <pc:spChg chg="mod">
          <ac:chgData name="Emanuela Marca" userId="b9e67590-a423-466d-821f-072eaf8759cc" providerId="ADAL" clId="{D3B00C3B-88AA-4FF5-9DEA-BBF54532C368}" dt="2024-10-31T08:50:00.991" v="192" actId="20577"/>
          <ac:spMkLst>
            <pc:docMk/>
            <pc:sldMk cId="0" sldId="260"/>
            <ac:spMk id="3" creationId="{1DD07556-D093-0907-B75A-68B05D2DDA59}"/>
          </ac:spMkLst>
        </pc:spChg>
        <pc:picChg chg="add mod">
          <ac:chgData name="Emanuela Marca" userId="b9e67590-a423-466d-821f-072eaf8759cc" providerId="ADAL" clId="{D3B00C3B-88AA-4FF5-9DEA-BBF54532C368}" dt="2024-10-31T08:50:52.330" v="199" actId="1076"/>
          <ac:picMkLst>
            <pc:docMk/>
            <pc:sldMk cId="0" sldId="260"/>
            <ac:picMk id="4" creationId="{14541F8A-3044-311E-7491-629FD99D3DC4}"/>
          </ac:picMkLst>
        </pc:picChg>
        <pc:picChg chg="del">
          <ac:chgData name="Emanuela Marca" userId="b9e67590-a423-466d-821f-072eaf8759cc" providerId="ADAL" clId="{D3B00C3B-88AA-4FF5-9DEA-BBF54532C368}" dt="2024-10-31T08:50:06.259" v="193" actId="478"/>
          <ac:picMkLst>
            <pc:docMk/>
            <pc:sldMk cId="0" sldId="260"/>
            <ac:picMk id="1026" creationId="{21CE7CC6-B295-31E4-05CD-F28EBE7DB67B}"/>
          </ac:picMkLst>
        </pc:picChg>
      </pc:sldChg>
      <pc:sldChg chg="addSp delSp modSp mod">
        <pc:chgData name="Emanuela Marca" userId="b9e67590-a423-466d-821f-072eaf8759cc" providerId="ADAL" clId="{D3B00C3B-88AA-4FF5-9DEA-BBF54532C368}" dt="2024-10-31T09:19:54.463" v="995" actId="1076"/>
        <pc:sldMkLst>
          <pc:docMk/>
          <pc:sldMk cId="0" sldId="268"/>
        </pc:sldMkLst>
        <pc:spChg chg="mod">
          <ac:chgData name="Emanuela Marca" userId="b9e67590-a423-466d-821f-072eaf8759cc" providerId="ADAL" clId="{D3B00C3B-88AA-4FF5-9DEA-BBF54532C368}" dt="2024-10-31T09:18:31.838" v="988" actId="20577"/>
          <ac:spMkLst>
            <pc:docMk/>
            <pc:sldMk cId="0" sldId="268"/>
            <ac:spMk id="3" creationId="{4826DC31-189C-1F25-50AE-009925BDB303}"/>
          </ac:spMkLst>
        </pc:spChg>
        <pc:picChg chg="del">
          <ac:chgData name="Emanuela Marca" userId="b9e67590-a423-466d-821f-072eaf8759cc" providerId="ADAL" clId="{D3B00C3B-88AA-4FF5-9DEA-BBF54532C368}" dt="2024-10-31T09:18:34.746" v="989" actId="478"/>
          <ac:picMkLst>
            <pc:docMk/>
            <pc:sldMk cId="0" sldId="268"/>
            <ac:picMk id="6" creationId="{DA9AE905-FC1B-22DE-C03E-AE7C50EEE564}"/>
          </ac:picMkLst>
        </pc:picChg>
        <pc:picChg chg="del">
          <ac:chgData name="Emanuela Marca" userId="b9e67590-a423-466d-821f-072eaf8759cc" providerId="ADAL" clId="{D3B00C3B-88AA-4FF5-9DEA-BBF54532C368}" dt="2024-10-31T09:18:35.116" v="990" actId="478"/>
          <ac:picMkLst>
            <pc:docMk/>
            <pc:sldMk cId="0" sldId="268"/>
            <ac:picMk id="8" creationId="{33E857A8-20CB-5578-08AD-157E1B318CE9}"/>
          </ac:picMkLst>
        </pc:picChg>
        <pc:picChg chg="add mod">
          <ac:chgData name="Emanuela Marca" userId="b9e67590-a423-466d-821f-072eaf8759cc" providerId="ADAL" clId="{D3B00C3B-88AA-4FF5-9DEA-BBF54532C368}" dt="2024-10-31T09:19:54.463" v="995" actId="1076"/>
          <ac:picMkLst>
            <pc:docMk/>
            <pc:sldMk cId="0" sldId="268"/>
            <ac:picMk id="3074" creationId="{A7678BB7-D692-62FE-2ACB-256CA4128825}"/>
          </ac:picMkLst>
        </pc:picChg>
      </pc:sldChg>
      <pc:sldChg chg="addSp delSp modSp mod">
        <pc:chgData name="Emanuela Marca" userId="b9e67590-a423-466d-821f-072eaf8759cc" providerId="ADAL" clId="{D3B00C3B-88AA-4FF5-9DEA-BBF54532C368}" dt="2024-11-05T10:01:31.340" v="1247" actId="1076"/>
        <pc:sldMkLst>
          <pc:docMk/>
          <pc:sldMk cId="816130011" sldId="269"/>
        </pc:sldMkLst>
        <pc:spChg chg="mod">
          <ac:chgData name="Emanuela Marca" userId="b9e67590-a423-466d-821f-072eaf8759cc" providerId="ADAL" clId="{D3B00C3B-88AA-4FF5-9DEA-BBF54532C368}" dt="2024-11-05T10:01:17.619" v="1242" actId="20577"/>
          <ac:spMkLst>
            <pc:docMk/>
            <pc:sldMk cId="816130011" sldId="269"/>
            <ac:spMk id="5" creationId="{C79341AF-326D-9C84-18FB-F01EF0DCCA21}"/>
          </ac:spMkLst>
        </pc:spChg>
        <pc:picChg chg="add mod">
          <ac:chgData name="Emanuela Marca" userId="b9e67590-a423-466d-821f-072eaf8759cc" providerId="ADAL" clId="{D3B00C3B-88AA-4FF5-9DEA-BBF54532C368}" dt="2024-10-31T09:08:27.476" v="405" actId="1076"/>
          <ac:picMkLst>
            <pc:docMk/>
            <pc:sldMk cId="816130011" sldId="269"/>
            <ac:picMk id="2" creationId="{E3D3A2D8-F91A-CE8D-C37B-781E4067BEE4}"/>
          </ac:picMkLst>
        </pc:picChg>
        <pc:picChg chg="del">
          <ac:chgData name="Emanuela Marca" userId="b9e67590-a423-466d-821f-072eaf8759cc" providerId="ADAL" clId="{D3B00C3B-88AA-4FF5-9DEA-BBF54532C368}" dt="2024-10-31T09:08:09.083" v="400" actId="478"/>
          <ac:picMkLst>
            <pc:docMk/>
            <pc:sldMk cId="816130011" sldId="269"/>
            <ac:picMk id="3" creationId="{90B1B373-4529-8DDF-36B6-53DA0EEF1406}"/>
          </ac:picMkLst>
        </pc:picChg>
        <pc:picChg chg="mod">
          <ac:chgData name="Emanuela Marca" userId="b9e67590-a423-466d-821f-072eaf8759cc" providerId="ADAL" clId="{D3B00C3B-88AA-4FF5-9DEA-BBF54532C368}" dt="2024-11-05T10:01:31.340" v="1247" actId="1076"/>
          <ac:picMkLst>
            <pc:docMk/>
            <pc:sldMk cId="816130011" sldId="269"/>
            <ac:picMk id="6" creationId="{A7118488-D06F-9902-C29E-F3CBDA3DD04A}"/>
          </ac:picMkLst>
        </pc:picChg>
      </pc:sldChg>
      <pc:sldChg chg="addSp delSp modSp mod">
        <pc:chgData name="Emanuela Marca" userId="b9e67590-a423-466d-821f-072eaf8759cc" providerId="ADAL" clId="{D3B00C3B-88AA-4FF5-9DEA-BBF54532C368}" dt="2024-10-31T09:29:31.937" v="1219" actId="478"/>
        <pc:sldMkLst>
          <pc:docMk/>
          <pc:sldMk cId="0" sldId="272"/>
        </pc:sldMkLst>
        <pc:spChg chg="ord">
          <ac:chgData name="Emanuela Marca" userId="b9e67590-a423-466d-821f-072eaf8759cc" providerId="ADAL" clId="{D3B00C3B-88AA-4FF5-9DEA-BBF54532C368}" dt="2024-10-31T09:29:28.681" v="1215" actId="166"/>
          <ac:spMkLst>
            <pc:docMk/>
            <pc:sldMk cId="0" sldId="272"/>
            <ac:spMk id="236" creationId="{00000000-0000-0000-0000-000000000000}"/>
          </ac:spMkLst>
        </pc:spChg>
        <pc:picChg chg="add mod ord">
          <ac:chgData name="Emanuela Marca" userId="b9e67590-a423-466d-821f-072eaf8759cc" providerId="ADAL" clId="{D3B00C3B-88AA-4FF5-9DEA-BBF54532C368}" dt="2024-10-31T09:29:30.591" v="1218" actId="14100"/>
          <ac:picMkLst>
            <pc:docMk/>
            <pc:sldMk cId="0" sldId="272"/>
            <ac:picMk id="2" creationId="{0E6676D0-0E36-CBAF-4DBF-F866BCF63FFA}"/>
          </ac:picMkLst>
        </pc:picChg>
        <pc:picChg chg="mod ord">
          <ac:chgData name="Emanuela Marca" userId="b9e67590-a423-466d-821f-072eaf8759cc" providerId="ADAL" clId="{D3B00C3B-88AA-4FF5-9DEA-BBF54532C368}" dt="2024-10-31T09:29:24.205" v="1209" actId="1076"/>
          <ac:picMkLst>
            <pc:docMk/>
            <pc:sldMk cId="0" sldId="272"/>
            <ac:picMk id="235" creationId="{00000000-0000-0000-0000-000000000000}"/>
          </ac:picMkLst>
        </pc:picChg>
        <pc:picChg chg="add del">
          <ac:chgData name="Emanuela Marca" userId="b9e67590-a423-466d-821f-072eaf8759cc" providerId="ADAL" clId="{D3B00C3B-88AA-4FF5-9DEA-BBF54532C368}" dt="2024-10-31T09:29:31.937" v="1219" actId="478"/>
          <ac:picMkLst>
            <pc:docMk/>
            <pc:sldMk cId="0" sldId="272"/>
            <ac:picMk id="239" creationId="{00000000-0000-0000-0000-000000000000}"/>
          </ac:picMkLst>
        </pc:picChg>
      </pc:sldChg>
      <pc:sldChg chg="addSp delSp mod">
        <pc:chgData name="Emanuela Marca" userId="b9e67590-a423-466d-821f-072eaf8759cc" providerId="ADAL" clId="{D3B00C3B-88AA-4FF5-9DEA-BBF54532C368}" dt="2024-10-31T09:27:24.120" v="1184" actId="22"/>
        <pc:sldMkLst>
          <pc:docMk/>
          <pc:sldMk cId="0" sldId="285"/>
        </pc:sldMkLst>
        <pc:picChg chg="add">
          <ac:chgData name="Emanuela Marca" userId="b9e67590-a423-466d-821f-072eaf8759cc" providerId="ADAL" clId="{D3B00C3B-88AA-4FF5-9DEA-BBF54532C368}" dt="2024-10-31T09:27:24.120" v="1184" actId="22"/>
          <ac:picMkLst>
            <pc:docMk/>
            <pc:sldMk cId="0" sldId="285"/>
            <ac:picMk id="3" creationId="{886699B8-94E3-41D4-1E3E-74733A8E0784}"/>
          </ac:picMkLst>
        </pc:picChg>
        <pc:picChg chg="del">
          <ac:chgData name="Emanuela Marca" userId="b9e67590-a423-466d-821f-072eaf8759cc" providerId="ADAL" clId="{D3B00C3B-88AA-4FF5-9DEA-BBF54532C368}" dt="2024-10-31T09:23:52.511" v="1182" actId="478"/>
          <ac:picMkLst>
            <pc:docMk/>
            <pc:sldMk cId="0" sldId="285"/>
            <ac:picMk id="7" creationId="{FA2C53A7-4084-BDCA-3CFA-034B06D2EACA}"/>
          </ac:picMkLst>
        </pc:picChg>
        <pc:picChg chg="del">
          <ac:chgData name="Emanuela Marca" userId="b9e67590-a423-466d-821f-072eaf8759cc" providerId="ADAL" clId="{D3B00C3B-88AA-4FF5-9DEA-BBF54532C368}" dt="2024-10-31T09:23:54.805" v="1183" actId="478"/>
          <ac:picMkLst>
            <pc:docMk/>
            <pc:sldMk cId="0" sldId="285"/>
            <ac:picMk id="9" creationId="{E73AF5F1-3ADA-BB61-491E-D92A7A613FF1}"/>
          </ac:picMkLst>
        </pc:picChg>
      </pc:sldChg>
      <pc:sldChg chg="modSp mod ord">
        <pc:chgData name="Emanuela Marca" userId="b9e67590-a423-466d-821f-072eaf8759cc" providerId="ADAL" clId="{D3B00C3B-88AA-4FF5-9DEA-BBF54532C368}" dt="2024-11-05T09:57:07.592" v="1224"/>
        <pc:sldMkLst>
          <pc:docMk/>
          <pc:sldMk cId="557908453" sldId="291"/>
        </pc:sldMkLst>
        <pc:spChg chg="mod">
          <ac:chgData name="Emanuela Marca" userId="b9e67590-a423-466d-821f-072eaf8759cc" providerId="ADAL" clId="{D3B00C3B-88AA-4FF5-9DEA-BBF54532C368}" dt="2024-10-31T08:39:32.379" v="59" actId="404"/>
          <ac:spMkLst>
            <pc:docMk/>
            <pc:sldMk cId="557908453" sldId="291"/>
            <ac:spMk id="2" creationId="{76A3A5C0-0C5A-2036-4CF2-FECF5633B883}"/>
          </ac:spMkLst>
        </pc:spChg>
        <pc:spChg chg="mod">
          <ac:chgData name="Emanuela Marca" userId="b9e67590-a423-466d-821f-072eaf8759cc" providerId="ADAL" clId="{D3B00C3B-88AA-4FF5-9DEA-BBF54532C368}" dt="2024-10-31T08:44:37.406" v="85" actId="113"/>
          <ac:spMkLst>
            <pc:docMk/>
            <pc:sldMk cId="557908453" sldId="291"/>
            <ac:spMk id="3" creationId="{52C0346C-90D5-FA15-A87B-1FDE189C6499}"/>
          </ac:spMkLst>
        </pc:spChg>
      </pc:sldChg>
      <pc:sldChg chg="modSp mod">
        <pc:chgData name="Emanuela Marca" userId="b9e67590-a423-466d-821f-072eaf8759cc" providerId="ADAL" clId="{D3B00C3B-88AA-4FF5-9DEA-BBF54532C368}" dt="2024-10-31T09:21:59.621" v="1152" actId="20577"/>
        <pc:sldMkLst>
          <pc:docMk/>
          <pc:sldMk cId="4046339978" sldId="292"/>
        </pc:sldMkLst>
        <pc:spChg chg="mod">
          <ac:chgData name="Emanuela Marca" userId="b9e67590-a423-466d-821f-072eaf8759cc" providerId="ADAL" clId="{D3B00C3B-88AA-4FF5-9DEA-BBF54532C368}" dt="2024-10-31T09:21:59.621" v="1152" actId="20577"/>
          <ac:spMkLst>
            <pc:docMk/>
            <pc:sldMk cId="4046339978" sldId="292"/>
            <ac:spMk id="3" creationId="{88C82C91-B894-2A1B-9F39-98757058FAC3}"/>
          </ac:spMkLst>
        </pc:spChg>
      </pc:sldChg>
      <pc:sldChg chg="addSp delSp modSp mod">
        <pc:chgData name="Emanuela Marca" userId="b9e67590-a423-466d-821f-072eaf8759cc" providerId="ADAL" clId="{D3B00C3B-88AA-4FF5-9DEA-BBF54532C368}" dt="2024-10-31T09:23:46.362" v="1181" actId="1076"/>
        <pc:sldMkLst>
          <pc:docMk/>
          <pc:sldMk cId="1421323214" sldId="294"/>
        </pc:sldMkLst>
        <pc:spChg chg="add">
          <ac:chgData name="Emanuela Marca" userId="b9e67590-a423-466d-821f-072eaf8759cc" providerId="ADAL" clId="{D3B00C3B-88AA-4FF5-9DEA-BBF54532C368}" dt="2024-10-31T09:22:30.012" v="1154"/>
          <ac:spMkLst>
            <pc:docMk/>
            <pc:sldMk cId="1421323214" sldId="294"/>
            <ac:spMk id="2" creationId="{FC78AC62-ABDA-0475-42A5-A255A64BD4E2}"/>
          </ac:spMkLst>
        </pc:spChg>
        <pc:spChg chg="mod">
          <ac:chgData name="Emanuela Marca" userId="b9e67590-a423-466d-821f-072eaf8759cc" providerId="ADAL" clId="{D3B00C3B-88AA-4FF5-9DEA-BBF54532C368}" dt="2024-10-31T09:23:32.928" v="1177" actId="1076"/>
          <ac:spMkLst>
            <pc:docMk/>
            <pc:sldMk cId="1421323214" sldId="294"/>
            <ac:spMk id="3" creationId="{B50E5738-ECBB-21CD-CEA0-1E936951D1B0}"/>
          </ac:spMkLst>
        </pc:spChg>
        <pc:picChg chg="add mod">
          <ac:chgData name="Emanuela Marca" userId="b9e67590-a423-466d-821f-072eaf8759cc" providerId="ADAL" clId="{D3B00C3B-88AA-4FF5-9DEA-BBF54532C368}" dt="2024-10-31T09:23:40.684" v="1180" actId="14100"/>
          <ac:picMkLst>
            <pc:docMk/>
            <pc:sldMk cId="1421323214" sldId="294"/>
            <ac:picMk id="4" creationId="{CEFDCC88-BED8-74C8-A085-54E69B8624D3}"/>
          </ac:picMkLst>
        </pc:picChg>
        <pc:picChg chg="del">
          <ac:chgData name="Emanuela Marca" userId="b9e67590-a423-466d-821f-072eaf8759cc" providerId="ADAL" clId="{D3B00C3B-88AA-4FF5-9DEA-BBF54532C368}" dt="2024-10-31T09:22:28.833" v="1153" actId="478"/>
          <ac:picMkLst>
            <pc:docMk/>
            <pc:sldMk cId="1421323214" sldId="294"/>
            <ac:picMk id="8" creationId="{238226FF-8F6B-8D34-88BF-8FF785291F90}"/>
          </ac:picMkLst>
        </pc:picChg>
        <pc:picChg chg="mod">
          <ac:chgData name="Emanuela Marca" userId="b9e67590-a423-466d-821f-072eaf8759cc" providerId="ADAL" clId="{D3B00C3B-88AA-4FF5-9DEA-BBF54532C368}" dt="2024-10-31T09:23:46.362" v="1181" actId="1076"/>
          <ac:picMkLst>
            <pc:docMk/>
            <pc:sldMk cId="1421323214" sldId="294"/>
            <ac:picMk id="13" creationId="{B6953648-D033-ACAA-9B01-25F2F4615C50}"/>
          </ac:picMkLst>
        </pc:picChg>
      </pc:sldChg>
      <pc:sldChg chg="add">
        <pc:chgData name="Emanuela Marca" userId="b9e67590-a423-466d-821f-072eaf8759cc" providerId="ADAL" clId="{D3B00C3B-88AA-4FF5-9DEA-BBF54532C368}" dt="2024-11-05T09:57:04.212" v="1222"/>
        <pc:sldMkLst>
          <pc:docMk/>
          <pc:sldMk cId="756747647" sldId="295"/>
        </pc:sldMkLst>
      </pc:sldChg>
      <pc:sldChg chg="addSp delSp modSp add mod">
        <pc:chgData name="Emanuela Marca" userId="b9e67590-a423-466d-821f-072eaf8759cc" providerId="ADAL" clId="{D3B00C3B-88AA-4FF5-9DEA-BBF54532C368}" dt="2024-11-05T10:07:50.044" v="1362" actId="1076"/>
        <pc:sldMkLst>
          <pc:docMk/>
          <pc:sldMk cId="3614623119" sldId="296"/>
        </pc:sldMkLst>
        <pc:spChg chg="mod">
          <ac:chgData name="Emanuela Marca" userId="b9e67590-a423-466d-821f-072eaf8759cc" providerId="ADAL" clId="{D3B00C3B-88AA-4FF5-9DEA-BBF54532C368}" dt="2024-11-05T10:01:54.492" v="1261" actId="20577"/>
          <ac:spMkLst>
            <pc:docMk/>
            <pc:sldMk cId="3614623119" sldId="296"/>
            <ac:spMk id="2" creationId="{B06CEFCA-C1D1-FBFA-726C-B6EEF654F256}"/>
          </ac:spMkLst>
        </pc:spChg>
        <pc:spChg chg="add del mod">
          <ac:chgData name="Emanuela Marca" userId="b9e67590-a423-466d-821f-072eaf8759cc" providerId="ADAL" clId="{D3B00C3B-88AA-4FF5-9DEA-BBF54532C368}" dt="2024-11-05T10:03:57.666" v="1270" actId="3680"/>
          <ac:spMkLst>
            <pc:docMk/>
            <pc:sldMk cId="3614623119" sldId="296"/>
            <ac:spMk id="4" creationId="{BDA7CFE0-0E69-6169-68D6-0569D05491F1}"/>
          </ac:spMkLst>
        </pc:spChg>
        <pc:spChg chg="del">
          <ac:chgData name="Emanuela Marca" userId="b9e67590-a423-466d-821f-072eaf8759cc" providerId="ADAL" clId="{D3B00C3B-88AA-4FF5-9DEA-BBF54532C368}" dt="2024-11-05T10:03:38.750" v="1267" actId="478"/>
          <ac:spMkLst>
            <pc:docMk/>
            <pc:sldMk cId="3614623119" sldId="296"/>
            <ac:spMk id="7" creationId="{47B60A68-C4E0-DC7C-6B16-E4BBBC9E2D3B}"/>
          </ac:spMkLst>
        </pc:spChg>
        <pc:spChg chg="add">
          <ac:chgData name="Emanuela Marca" userId="b9e67590-a423-466d-821f-072eaf8759cc" providerId="ADAL" clId="{D3B00C3B-88AA-4FF5-9DEA-BBF54532C368}" dt="2024-11-05T10:07:29.019" v="1355"/>
          <ac:spMkLst>
            <pc:docMk/>
            <pc:sldMk cId="3614623119" sldId="296"/>
            <ac:spMk id="12" creationId="{922F7FCF-7058-AB83-8258-A1541AFA8E7F}"/>
          </ac:spMkLst>
        </pc:spChg>
        <pc:spChg chg="mod">
          <ac:chgData name="Emanuela Marca" userId="b9e67590-a423-466d-821f-072eaf8759cc" providerId="ADAL" clId="{D3B00C3B-88AA-4FF5-9DEA-BBF54532C368}" dt="2024-11-05T10:06:54.561" v="1353" actId="1076"/>
          <ac:spMkLst>
            <pc:docMk/>
            <pc:sldMk cId="3614623119" sldId="296"/>
            <ac:spMk id="13" creationId="{ECB60A57-BC13-69B3-C79B-413BCC957D46}"/>
          </ac:spMkLst>
        </pc:spChg>
        <pc:graphicFrameChg chg="del mod modGraphic">
          <ac:chgData name="Emanuela Marca" userId="b9e67590-a423-466d-821f-072eaf8759cc" providerId="ADAL" clId="{D3B00C3B-88AA-4FF5-9DEA-BBF54532C368}" dt="2024-11-05T10:03:52.193" v="1269" actId="478"/>
          <ac:graphicFrameMkLst>
            <pc:docMk/>
            <pc:sldMk cId="3614623119" sldId="296"/>
            <ac:graphicFrameMk id="6" creationId="{2743FBB5-C912-FEF5-ED71-8F494C42AE4A}"/>
          </ac:graphicFrameMkLst>
        </pc:graphicFrameChg>
        <pc:graphicFrameChg chg="modGraphic">
          <ac:chgData name="Emanuela Marca" userId="b9e67590-a423-466d-821f-072eaf8759cc" providerId="ADAL" clId="{D3B00C3B-88AA-4FF5-9DEA-BBF54532C368}" dt="2024-11-05T10:05:41.939" v="1349" actId="404"/>
          <ac:graphicFrameMkLst>
            <pc:docMk/>
            <pc:sldMk cId="3614623119" sldId="296"/>
            <ac:graphicFrameMk id="8" creationId="{59F48D27-4F51-EDDA-3283-6A7CE3048068}"/>
          </ac:graphicFrameMkLst>
        </pc:graphicFrameChg>
        <pc:graphicFrameChg chg="add mod ord modGraphic">
          <ac:chgData name="Emanuela Marca" userId="b9e67590-a423-466d-821f-072eaf8759cc" providerId="ADAL" clId="{D3B00C3B-88AA-4FF5-9DEA-BBF54532C368}" dt="2024-11-05T10:05:27.546" v="1348" actId="2711"/>
          <ac:graphicFrameMkLst>
            <pc:docMk/>
            <pc:sldMk cId="3614623119" sldId="296"/>
            <ac:graphicFrameMk id="9" creationId="{FD88ABE6-8E98-C939-A5D8-85DA5DDEBDC4}"/>
          </ac:graphicFrameMkLst>
        </pc:graphicFrameChg>
        <pc:graphicFrameChg chg="add mod">
          <ac:chgData name="Emanuela Marca" userId="b9e67590-a423-466d-821f-072eaf8759cc" providerId="ADAL" clId="{D3B00C3B-88AA-4FF5-9DEA-BBF54532C368}" dt="2024-11-05T10:06:41.234" v="1352" actId="1076"/>
          <ac:graphicFrameMkLst>
            <pc:docMk/>
            <pc:sldMk cId="3614623119" sldId="296"/>
            <ac:graphicFrameMk id="10" creationId="{4B330684-EE6B-AB25-3E16-4D7A009B9BEB}"/>
          </ac:graphicFrameMkLst>
        </pc:graphicFrameChg>
        <pc:graphicFrameChg chg="del">
          <ac:chgData name="Emanuela Marca" userId="b9e67590-a423-466d-821f-072eaf8759cc" providerId="ADAL" clId="{D3B00C3B-88AA-4FF5-9DEA-BBF54532C368}" dt="2024-11-05T10:06:32.343" v="1350" actId="478"/>
          <ac:graphicFrameMkLst>
            <pc:docMk/>
            <pc:sldMk cId="3614623119" sldId="296"/>
            <ac:graphicFrameMk id="14" creationId="{E782A7E2-74AF-6AF2-8825-D6F9DE8359C1}"/>
          </ac:graphicFrameMkLst>
        </pc:graphicFrameChg>
        <pc:picChg chg="del">
          <ac:chgData name="Emanuela Marca" userId="b9e67590-a423-466d-821f-072eaf8759cc" providerId="ADAL" clId="{D3B00C3B-88AA-4FF5-9DEA-BBF54532C368}" dt="2024-11-05T10:06:58.462" v="1354" actId="478"/>
          <ac:picMkLst>
            <pc:docMk/>
            <pc:sldMk cId="3614623119" sldId="296"/>
            <ac:picMk id="15" creationId="{82C475B1-76D3-F930-E24E-8961E56309C5}"/>
          </ac:picMkLst>
        </pc:picChg>
        <pc:picChg chg="add mod">
          <ac:chgData name="Emanuela Marca" userId="b9e67590-a423-466d-821f-072eaf8759cc" providerId="ADAL" clId="{D3B00C3B-88AA-4FF5-9DEA-BBF54532C368}" dt="2024-11-05T10:07:50.044" v="1362" actId="1076"/>
          <ac:picMkLst>
            <pc:docMk/>
            <pc:sldMk cId="3614623119" sldId="296"/>
            <ac:picMk id="16" creationId="{4B5F1C49-409B-25D2-E004-A34AA9B98B42}"/>
          </ac:picMkLst>
        </pc:picChg>
      </pc:sldChg>
      <pc:sldChg chg="add">
        <pc:chgData name="Emanuela Marca" userId="b9e67590-a423-466d-821f-072eaf8759cc" providerId="ADAL" clId="{D3B00C3B-88AA-4FF5-9DEA-BBF54532C368}" dt="2024-11-05T09:57:31.915" v="1228"/>
        <pc:sldMkLst>
          <pc:docMk/>
          <pc:sldMk cId="2806121081" sldId="297"/>
        </pc:sldMkLst>
      </pc:sldChg>
      <pc:sldChg chg="add">
        <pc:chgData name="Emanuela Marca" userId="b9e67590-a423-466d-821f-072eaf8759cc" providerId="ADAL" clId="{D3B00C3B-88AA-4FF5-9DEA-BBF54532C368}" dt="2024-11-05T09:57:32.922" v="1230"/>
        <pc:sldMkLst>
          <pc:docMk/>
          <pc:sldMk cId="3039327479" sldId="298"/>
        </pc:sldMkLst>
      </pc:sldChg>
    </pc:docChg>
  </pc:docChgLst>
  <pc:docChgLst>
    <pc:chgData name="Emanuela Marca" userId="b9e67590-a423-466d-821f-072eaf8759cc" providerId="ADAL" clId="{FB79E98C-7CEF-4E57-8E9E-AFC6A9A95CF6}"/>
    <pc:docChg chg="undo custSel addSld delSld modSld">
      <pc:chgData name="Emanuela Marca" userId="b9e67590-a423-466d-821f-072eaf8759cc" providerId="ADAL" clId="{FB79E98C-7CEF-4E57-8E9E-AFC6A9A95CF6}" dt="2024-11-26T15:06:05.388" v="1807" actId="20577"/>
      <pc:docMkLst>
        <pc:docMk/>
      </pc:docMkLst>
      <pc:sldChg chg="addSp delSp modSp mod delAnim modAnim">
        <pc:chgData name="Emanuela Marca" userId="b9e67590-a423-466d-821f-072eaf8759cc" providerId="ADAL" clId="{FB79E98C-7CEF-4E57-8E9E-AFC6A9A95CF6}" dt="2024-11-26T15:06:05.388" v="1807" actId="20577"/>
        <pc:sldMkLst>
          <pc:docMk/>
          <pc:sldMk cId="0" sldId="257"/>
        </pc:sldMkLst>
        <pc:spChg chg="mod">
          <ac:chgData name="Emanuela Marca" userId="b9e67590-a423-466d-821f-072eaf8759cc" providerId="ADAL" clId="{FB79E98C-7CEF-4E57-8E9E-AFC6A9A95CF6}" dt="2024-11-26T15:06:05.388" v="1807" actId="20577"/>
          <ac:spMkLst>
            <pc:docMk/>
            <pc:sldMk cId="0" sldId="257"/>
            <ac:spMk id="5" creationId="{8257BA7E-D798-1EA3-CDC0-6F9DECED0355}"/>
          </ac:spMkLst>
        </pc:spChg>
        <pc:picChg chg="del">
          <ac:chgData name="Emanuela Marca" userId="b9e67590-a423-466d-821f-072eaf8759cc" providerId="ADAL" clId="{FB79E98C-7CEF-4E57-8E9E-AFC6A9A95CF6}" dt="2024-11-07T14:54:08.589" v="80" actId="478"/>
          <ac:picMkLst>
            <pc:docMk/>
            <pc:sldMk cId="0" sldId="257"/>
            <ac:picMk id="2" creationId="{2E0CB989-969F-102A-3730-A0C6848845FC}"/>
          </ac:picMkLst>
        </pc:picChg>
        <pc:picChg chg="add del mod">
          <ac:chgData name="Emanuela Marca" userId="b9e67590-a423-466d-821f-072eaf8759cc" providerId="ADAL" clId="{FB79E98C-7CEF-4E57-8E9E-AFC6A9A95CF6}" dt="2024-11-25T13:28:53.556" v="646" actId="478"/>
          <ac:picMkLst>
            <pc:docMk/>
            <pc:sldMk cId="0" sldId="257"/>
            <ac:picMk id="3" creationId="{2385C300-F869-03D2-D060-F4158116EAD4}"/>
          </ac:picMkLst>
        </pc:picChg>
        <pc:picChg chg="add del mod">
          <ac:chgData name="Emanuela Marca" userId="b9e67590-a423-466d-821f-072eaf8759cc" providerId="ADAL" clId="{FB79E98C-7CEF-4E57-8E9E-AFC6A9A95CF6}" dt="2024-11-25T13:31:46.675" v="704" actId="478"/>
          <ac:picMkLst>
            <pc:docMk/>
            <pc:sldMk cId="0" sldId="257"/>
            <ac:picMk id="2050" creationId="{FC6444CB-AEC0-B4C7-F813-CDEE8BB90108}"/>
          </ac:picMkLst>
        </pc:picChg>
        <pc:picChg chg="add mod">
          <ac:chgData name="Emanuela Marca" userId="b9e67590-a423-466d-821f-072eaf8759cc" providerId="ADAL" clId="{FB79E98C-7CEF-4E57-8E9E-AFC6A9A95CF6}" dt="2024-11-25T13:32:12.363" v="710" actId="1076"/>
          <ac:picMkLst>
            <pc:docMk/>
            <pc:sldMk cId="0" sldId="257"/>
            <ac:picMk id="2052" creationId="{475C1FE6-15AC-C70C-6BF7-CE31F1FE119A}"/>
          </ac:picMkLst>
        </pc:picChg>
      </pc:sldChg>
      <pc:sldChg chg="addSp delSp modSp mod">
        <pc:chgData name="Emanuela Marca" userId="b9e67590-a423-466d-821f-072eaf8759cc" providerId="ADAL" clId="{FB79E98C-7CEF-4E57-8E9E-AFC6A9A95CF6}" dt="2024-11-25T13:28:34.257" v="641" actId="1076"/>
        <pc:sldMkLst>
          <pc:docMk/>
          <pc:sldMk cId="0" sldId="258"/>
        </pc:sldMkLst>
        <pc:spChg chg="mod">
          <ac:chgData name="Emanuela Marca" userId="b9e67590-a423-466d-821f-072eaf8759cc" providerId="ADAL" clId="{FB79E98C-7CEF-4E57-8E9E-AFC6A9A95CF6}" dt="2024-11-25T13:26:57.312" v="628" actId="403"/>
          <ac:spMkLst>
            <pc:docMk/>
            <pc:sldMk cId="0" sldId="258"/>
            <ac:spMk id="6" creationId="{63728FF8-8F52-C469-69A2-31CCF1958CE4}"/>
          </ac:spMkLst>
        </pc:spChg>
        <pc:spChg chg="mod ord">
          <ac:chgData name="Emanuela Marca" userId="b9e67590-a423-466d-821f-072eaf8759cc" providerId="ADAL" clId="{FB79E98C-7CEF-4E57-8E9E-AFC6A9A95CF6}" dt="2024-11-25T13:28:34.257" v="641" actId="1076"/>
          <ac:spMkLst>
            <pc:docMk/>
            <pc:sldMk cId="0" sldId="258"/>
            <ac:spMk id="8" creationId="{06BC9EAC-1337-466E-8E4C-46EB3D5151A9}"/>
          </ac:spMkLst>
        </pc:spChg>
        <pc:picChg chg="del">
          <ac:chgData name="Emanuela Marca" userId="b9e67590-a423-466d-821f-072eaf8759cc" providerId="ADAL" clId="{FB79E98C-7CEF-4E57-8E9E-AFC6A9A95CF6}" dt="2024-11-07T14:52:56.900" v="71" actId="478"/>
          <ac:picMkLst>
            <pc:docMk/>
            <pc:sldMk cId="0" sldId="258"/>
            <ac:picMk id="2" creationId="{23F8C25F-F632-95D7-272C-12683A89ADB5}"/>
          </ac:picMkLst>
        </pc:picChg>
        <pc:picChg chg="add del mod">
          <ac:chgData name="Emanuela Marca" userId="b9e67590-a423-466d-821f-072eaf8759cc" providerId="ADAL" clId="{FB79E98C-7CEF-4E57-8E9E-AFC6A9A95CF6}" dt="2024-11-25T13:27:01.212" v="630" actId="478"/>
          <ac:picMkLst>
            <pc:docMk/>
            <pc:sldMk cId="0" sldId="258"/>
            <ac:picMk id="3" creationId="{923D055A-1D39-BB98-5D60-D466A247C8BA}"/>
          </ac:picMkLst>
        </pc:picChg>
        <pc:picChg chg="add mod">
          <ac:chgData name="Emanuela Marca" userId="b9e67590-a423-466d-821f-072eaf8759cc" providerId="ADAL" clId="{FB79E98C-7CEF-4E57-8E9E-AFC6A9A95CF6}" dt="2024-11-25T13:28:30.568" v="640" actId="1076"/>
          <ac:picMkLst>
            <pc:docMk/>
            <pc:sldMk cId="0" sldId="258"/>
            <ac:picMk id="4" creationId="{1801F5E7-C6C8-C097-C9EA-356D921C831B}"/>
          </ac:picMkLst>
        </pc:picChg>
      </pc:sldChg>
      <pc:sldChg chg="addSp delSp modSp mod delAnim modAnim">
        <pc:chgData name="Emanuela Marca" userId="b9e67590-a423-466d-821f-072eaf8759cc" providerId="ADAL" clId="{FB79E98C-7CEF-4E57-8E9E-AFC6A9A95CF6}" dt="2024-11-25T13:43:26.639" v="823" actId="1076"/>
        <pc:sldMkLst>
          <pc:docMk/>
          <pc:sldMk cId="0" sldId="259"/>
        </pc:sldMkLst>
        <pc:spChg chg="mod">
          <ac:chgData name="Emanuela Marca" userId="b9e67590-a423-466d-821f-072eaf8759cc" providerId="ADAL" clId="{FB79E98C-7CEF-4E57-8E9E-AFC6A9A95CF6}" dt="2024-11-25T13:42:59.131" v="816" actId="5793"/>
          <ac:spMkLst>
            <pc:docMk/>
            <pc:sldMk cId="0" sldId="259"/>
            <ac:spMk id="3" creationId="{917EE069-9A50-7085-806F-3F083F4B0A91}"/>
          </ac:spMkLst>
        </pc:spChg>
        <pc:spChg chg="add">
          <ac:chgData name="Emanuela Marca" userId="b9e67590-a423-466d-821f-072eaf8759cc" providerId="ADAL" clId="{FB79E98C-7CEF-4E57-8E9E-AFC6A9A95CF6}" dt="2024-11-25T13:43:14.878" v="820"/>
          <ac:spMkLst>
            <pc:docMk/>
            <pc:sldMk cId="0" sldId="259"/>
            <ac:spMk id="4" creationId="{9FECD4FC-CE38-9A7E-4702-D4451766DB92}"/>
          </ac:spMkLst>
        </pc:spChg>
        <pc:picChg chg="add del mod">
          <ac:chgData name="Emanuela Marca" userId="b9e67590-a423-466d-821f-072eaf8759cc" providerId="ADAL" clId="{FB79E98C-7CEF-4E57-8E9E-AFC6A9A95CF6}" dt="2024-11-25T13:43:14.121" v="819" actId="478"/>
          <ac:picMkLst>
            <pc:docMk/>
            <pc:sldMk cId="0" sldId="259"/>
            <ac:picMk id="2" creationId="{730C530A-C018-EDB7-CA2F-07E55C9BB174}"/>
          </ac:picMkLst>
        </pc:picChg>
        <pc:picChg chg="add mod">
          <ac:chgData name="Emanuela Marca" userId="b9e67590-a423-466d-821f-072eaf8759cc" providerId="ADAL" clId="{FB79E98C-7CEF-4E57-8E9E-AFC6A9A95CF6}" dt="2024-11-25T13:43:26.639" v="823" actId="1076"/>
          <ac:picMkLst>
            <pc:docMk/>
            <pc:sldMk cId="0" sldId="259"/>
            <ac:picMk id="5" creationId="{47DFDA44-1B90-D0CA-B0BC-117286CDE597}"/>
          </ac:picMkLst>
        </pc:picChg>
        <pc:picChg chg="del">
          <ac:chgData name="Emanuela Marca" userId="b9e67590-a423-466d-821f-072eaf8759cc" providerId="ADAL" clId="{FB79E98C-7CEF-4E57-8E9E-AFC6A9A95CF6}" dt="2024-11-07T15:02:16.727" v="171" actId="478"/>
          <ac:picMkLst>
            <pc:docMk/>
            <pc:sldMk cId="0" sldId="259"/>
            <ac:picMk id="5" creationId="{4E32891C-D6B4-0F90-BBDC-20BA0CDF634F}"/>
          </ac:picMkLst>
        </pc:picChg>
        <pc:picChg chg="del">
          <ac:chgData name="Emanuela Marca" userId="b9e67590-a423-466d-821f-072eaf8759cc" providerId="ADAL" clId="{FB79E98C-7CEF-4E57-8E9E-AFC6A9A95CF6}" dt="2024-11-25T13:43:02.040" v="818" actId="478"/>
          <ac:picMkLst>
            <pc:docMk/>
            <pc:sldMk cId="0" sldId="259"/>
            <ac:picMk id="10" creationId="{6BA37D4B-4EA9-4750-B35C-DD029DE7CCB5}"/>
          </ac:picMkLst>
        </pc:picChg>
        <pc:picChg chg="del">
          <ac:chgData name="Emanuela Marca" userId="b9e67590-a423-466d-821f-072eaf8759cc" providerId="ADAL" clId="{FB79E98C-7CEF-4E57-8E9E-AFC6A9A95CF6}" dt="2024-11-25T13:43:01.630" v="817" actId="478"/>
          <ac:picMkLst>
            <pc:docMk/>
            <pc:sldMk cId="0" sldId="259"/>
            <ac:picMk id="141" creationId="{00000000-0000-0000-0000-000000000000}"/>
          </ac:picMkLst>
        </pc:picChg>
      </pc:sldChg>
      <pc:sldChg chg="addSp delSp modSp mod delAnim modAnim">
        <pc:chgData name="Emanuela Marca" userId="b9e67590-a423-466d-821f-072eaf8759cc" providerId="ADAL" clId="{FB79E98C-7CEF-4E57-8E9E-AFC6A9A95CF6}" dt="2024-11-25T14:34:48.662" v="1760" actId="20577"/>
        <pc:sldMkLst>
          <pc:docMk/>
          <pc:sldMk cId="0" sldId="260"/>
        </pc:sldMkLst>
        <pc:spChg chg="add">
          <ac:chgData name="Emanuela Marca" userId="b9e67590-a423-466d-821f-072eaf8759cc" providerId="ADAL" clId="{FB79E98C-7CEF-4E57-8E9E-AFC6A9A95CF6}" dt="2024-11-25T13:33:49.938" v="761"/>
          <ac:spMkLst>
            <pc:docMk/>
            <pc:sldMk cId="0" sldId="260"/>
            <ac:spMk id="2" creationId="{6C125725-EB03-A582-F470-5B5109AAE59D}"/>
          </ac:spMkLst>
        </pc:spChg>
        <pc:spChg chg="mod">
          <ac:chgData name="Emanuela Marca" userId="b9e67590-a423-466d-821f-072eaf8759cc" providerId="ADAL" clId="{FB79E98C-7CEF-4E57-8E9E-AFC6A9A95CF6}" dt="2024-11-25T14:34:48.662" v="1760" actId="20577"/>
          <ac:spMkLst>
            <pc:docMk/>
            <pc:sldMk cId="0" sldId="260"/>
            <ac:spMk id="3" creationId="{1DD07556-D093-0907-B75A-68B05D2DDA59}"/>
          </ac:spMkLst>
        </pc:spChg>
        <pc:picChg chg="add del mod">
          <ac:chgData name="Emanuela Marca" userId="b9e67590-a423-466d-821f-072eaf8759cc" providerId="ADAL" clId="{FB79E98C-7CEF-4E57-8E9E-AFC6A9A95CF6}" dt="2024-11-07T14:57:06.468" v="152" actId="478"/>
          <ac:picMkLst>
            <pc:docMk/>
            <pc:sldMk cId="0" sldId="260"/>
            <ac:picMk id="2" creationId="{47676A5C-394B-4D32-97C4-6255FC2B9731}"/>
          </ac:picMkLst>
        </pc:picChg>
        <pc:picChg chg="del">
          <ac:chgData name="Emanuela Marca" userId="b9e67590-a423-466d-821f-072eaf8759cc" providerId="ADAL" clId="{FB79E98C-7CEF-4E57-8E9E-AFC6A9A95CF6}" dt="2024-11-07T14:55:52.949" v="118" actId="478"/>
          <ac:picMkLst>
            <pc:docMk/>
            <pc:sldMk cId="0" sldId="260"/>
            <ac:picMk id="4" creationId="{14541F8A-3044-311E-7491-629FD99D3DC4}"/>
          </ac:picMkLst>
        </pc:picChg>
        <pc:picChg chg="add mod">
          <ac:chgData name="Emanuela Marca" userId="b9e67590-a423-466d-821f-072eaf8759cc" providerId="ADAL" clId="{FB79E98C-7CEF-4E57-8E9E-AFC6A9A95CF6}" dt="2024-11-25T13:33:57.902" v="764" actId="1076"/>
          <ac:picMkLst>
            <pc:docMk/>
            <pc:sldMk cId="0" sldId="260"/>
            <ac:picMk id="4" creationId="{44254399-752B-51C9-B8F3-ED4D1FEBB7E1}"/>
          </ac:picMkLst>
        </pc:picChg>
        <pc:picChg chg="add del mod">
          <ac:chgData name="Emanuela Marca" userId="b9e67590-a423-466d-821f-072eaf8759cc" providerId="ADAL" clId="{FB79E98C-7CEF-4E57-8E9E-AFC6A9A95CF6}" dt="2024-11-25T13:33:38.332" v="760" actId="478"/>
          <ac:picMkLst>
            <pc:docMk/>
            <pc:sldMk cId="0" sldId="260"/>
            <ac:picMk id="2050" creationId="{9D7E0C0F-70D4-10E9-1334-A11044C70291}"/>
          </ac:picMkLst>
        </pc:picChg>
      </pc:sldChg>
      <pc:sldChg chg="del">
        <pc:chgData name="Emanuela Marca" userId="b9e67590-a423-466d-821f-072eaf8759cc" providerId="ADAL" clId="{FB79E98C-7CEF-4E57-8E9E-AFC6A9A95CF6}" dt="2024-11-07T15:05:38.512" v="272" actId="47"/>
        <pc:sldMkLst>
          <pc:docMk/>
          <pc:sldMk cId="0" sldId="268"/>
        </pc:sldMkLst>
      </pc:sldChg>
      <pc:sldChg chg="addSp delSp modSp mod">
        <pc:chgData name="Emanuela Marca" userId="b9e67590-a423-466d-821f-072eaf8759cc" providerId="ADAL" clId="{FB79E98C-7CEF-4E57-8E9E-AFC6A9A95CF6}" dt="2024-11-25T13:45:00.014" v="893" actId="1076"/>
        <pc:sldMkLst>
          <pc:docMk/>
          <pc:sldMk cId="816130011" sldId="269"/>
        </pc:sldMkLst>
        <pc:spChg chg="add">
          <ac:chgData name="Emanuela Marca" userId="b9e67590-a423-466d-821f-072eaf8759cc" providerId="ADAL" clId="{FB79E98C-7CEF-4E57-8E9E-AFC6A9A95CF6}" dt="2024-11-07T15:04:29.062" v="229"/>
          <ac:spMkLst>
            <pc:docMk/>
            <pc:sldMk cId="816130011" sldId="269"/>
            <ac:spMk id="3" creationId="{A4D640FF-49B6-AD1E-5386-DF312FA8034D}"/>
          </ac:spMkLst>
        </pc:spChg>
        <pc:spChg chg="mod">
          <ac:chgData name="Emanuela Marca" userId="b9e67590-a423-466d-821f-072eaf8759cc" providerId="ADAL" clId="{FB79E98C-7CEF-4E57-8E9E-AFC6A9A95CF6}" dt="2024-11-25T13:44:23.266" v="889" actId="20577"/>
          <ac:spMkLst>
            <pc:docMk/>
            <pc:sldMk cId="816130011" sldId="269"/>
            <ac:spMk id="5" creationId="{C79341AF-326D-9C84-18FB-F01EF0DCCA21}"/>
          </ac:spMkLst>
        </pc:spChg>
        <pc:picChg chg="del">
          <ac:chgData name="Emanuela Marca" userId="b9e67590-a423-466d-821f-072eaf8759cc" providerId="ADAL" clId="{FB79E98C-7CEF-4E57-8E9E-AFC6A9A95CF6}" dt="2024-11-07T15:03:29.256" v="227" actId="478"/>
          <ac:picMkLst>
            <pc:docMk/>
            <pc:sldMk cId="816130011" sldId="269"/>
            <ac:picMk id="2" creationId="{E3D3A2D8-F91A-CE8D-C37B-781E4067BEE4}"/>
          </ac:picMkLst>
        </pc:picChg>
        <pc:picChg chg="add del mod">
          <ac:chgData name="Emanuela Marca" userId="b9e67590-a423-466d-821f-072eaf8759cc" providerId="ADAL" clId="{FB79E98C-7CEF-4E57-8E9E-AFC6A9A95CF6}" dt="2024-11-25T13:43:32.667" v="824" actId="478"/>
          <ac:picMkLst>
            <pc:docMk/>
            <pc:sldMk cId="816130011" sldId="269"/>
            <ac:picMk id="4" creationId="{755FD095-406D-95D9-23D3-63851287F566}"/>
          </ac:picMkLst>
        </pc:picChg>
        <pc:picChg chg="mod">
          <ac:chgData name="Emanuela Marca" userId="b9e67590-a423-466d-821f-072eaf8759cc" providerId="ADAL" clId="{FB79E98C-7CEF-4E57-8E9E-AFC6A9A95CF6}" dt="2024-11-25T13:45:00.014" v="893" actId="1076"/>
          <ac:picMkLst>
            <pc:docMk/>
            <pc:sldMk cId="816130011" sldId="269"/>
            <ac:picMk id="6" creationId="{A7118488-D06F-9902-C29E-F3CBDA3DD04A}"/>
          </ac:picMkLst>
        </pc:picChg>
        <pc:picChg chg="add mod">
          <ac:chgData name="Emanuela Marca" userId="b9e67590-a423-466d-821f-072eaf8759cc" providerId="ADAL" clId="{FB79E98C-7CEF-4E57-8E9E-AFC6A9A95CF6}" dt="2024-11-25T13:44:54.310" v="892" actId="1076"/>
          <ac:picMkLst>
            <pc:docMk/>
            <pc:sldMk cId="816130011" sldId="269"/>
            <ac:picMk id="5122" creationId="{89731CD4-9814-B395-6F8A-9C5CF6892272}"/>
          </ac:picMkLst>
        </pc:picChg>
      </pc:sldChg>
      <pc:sldChg chg="addSp delSp modSp mod">
        <pc:chgData name="Emanuela Marca" userId="b9e67590-a423-466d-821f-072eaf8759cc" providerId="ADAL" clId="{FB79E98C-7CEF-4E57-8E9E-AFC6A9A95CF6}" dt="2024-11-25T14:13:39.298" v="1697" actId="14100"/>
        <pc:sldMkLst>
          <pc:docMk/>
          <pc:sldMk cId="0" sldId="285"/>
        </pc:sldMkLst>
        <pc:picChg chg="add mod">
          <ac:chgData name="Emanuela Marca" userId="b9e67590-a423-466d-821f-072eaf8759cc" providerId="ADAL" clId="{FB79E98C-7CEF-4E57-8E9E-AFC6A9A95CF6}" dt="2024-11-25T14:13:34.707" v="1695" actId="1076"/>
          <ac:picMkLst>
            <pc:docMk/>
            <pc:sldMk cId="0" sldId="285"/>
            <ac:picMk id="3" creationId="{32D92500-694D-6F47-C37C-5CC40D1E694B}"/>
          </ac:picMkLst>
        </pc:picChg>
        <pc:picChg chg="del">
          <ac:chgData name="Emanuela Marca" userId="b9e67590-a423-466d-821f-072eaf8759cc" providerId="ADAL" clId="{FB79E98C-7CEF-4E57-8E9E-AFC6A9A95CF6}" dt="2024-11-07T15:38:59.565" v="512" actId="478"/>
          <ac:picMkLst>
            <pc:docMk/>
            <pc:sldMk cId="0" sldId="285"/>
            <ac:picMk id="3" creationId="{886699B8-94E3-41D4-1E3E-74733A8E0784}"/>
          </ac:picMkLst>
        </pc:picChg>
        <pc:picChg chg="add del mod">
          <ac:chgData name="Emanuela Marca" userId="b9e67590-a423-466d-821f-072eaf8759cc" providerId="ADAL" clId="{FB79E98C-7CEF-4E57-8E9E-AFC6A9A95CF6}" dt="2024-11-25T14:10:46.727" v="1671" actId="478"/>
          <ac:picMkLst>
            <pc:docMk/>
            <pc:sldMk cId="0" sldId="285"/>
            <ac:picMk id="4" creationId="{547FC289-8180-BD95-73C0-5204D5A46564}"/>
          </ac:picMkLst>
        </pc:picChg>
        <pc:picChg chg="add del mod">
          <ac:chgData name="Emanuela Marca" userId="b9e67590-a423-466d-821f-072eaf8759cc" providerId="ADAL" clId="{FB79E98C-7CEF-4E57-8E9E-AFC6A9A95CF6}" dt="2024-11-25T14:10:47.222" v="1672" actId="478"/>
          <ac:picMkLst>
            <pc:docMk/>
            <pc:sldMk cId="0" sldId="285"/>
            <ac:picMk id="7" creationId="{CE025726-E00F-7D89-23E2-40995FACB9E6}"/>
          </ac:picMkLst>
        </pc:picChg>
        <pc:picChg chg="add mod">
          <ac:chgData name="Emanuela Marca" userId="b9e67590-a423-466d-821f-072eaf8759cc" providerId="ADAL" clId="{FB79E98C-7CEF-4E57-8E9E-AFC6A9A95CF6}" dt="2024-11-25T14:13:39.298" v="1697" actId="14100"/>
          <ac:picMkLst>
            <pc:docMk/>
            <pc:sldMk cId="0" sldId="285"/>
            <ac:picMk id="8" creationId="{91B2F77F-360B-CAC0-EE19-9A47EE17E344}"/>
          </ac:picMkLst>
        </pc:picChg>
      </pc:sldChg>
      <pc:sldChg chg="addSp delSp modSp mod">
        <pc:chgData name="Emanuela Marca" userId="b9e67590-a423-466d-821f-072eaf8759cc" providerId="ADAL" clId="{FB79E98C-7CEF-4E57-8E9E-AFC6A9A95CF6}" dt="2024-11-25T13:26:30.320" v="624" actId="1076"/>
        <pc:sldMkLst>
          <pc:docMk/>
          <pc:sldMk cId="557908453" sldId="291"/>
        </pc:sldMkLst>
        <pc:spChg chg="mod">
          <ac:chgData name="Emanuela Marca" userId="b9e67590-a423-466d-821f-072eaf8759cc" providerId="ADAL" clId="{FB79E98C-7CEF-4E57-8E9E-AFC6A9A95CF6}" dt="2024-11-25T13:24:43.729" v="609" actId="20577"/>
          <ac:spMkLst>
            <pc:docMk/>
            <pc:sldMk cId="557908453" sldId="291"/>
            <ac:spMk id="2" creationId="{76A3A5C0-0C5A-2036-4CF2-FECF5633B883}"/>
          </ac:spMkLst>
        </pc:spChg>
        <pc:spChg chg="mod">
          <ac:chgData name="Emanuela Marca" userId="b9e67590-a423-466d-821f-072eaf8759cc" providerId="ADAL" clId="{FB79E98C-7CEF-4E57-8E9E-AFC6A9A95CF6}" dt="2024-11-25T13:25:49.486" v="619" actId="20577"/>
          <ac:spMkLst>
            <pc:docMk/>
            <pc:sldMk cId="557908453" sldId="291"/>
            <ac:spMk id="3" creationId="{52C0346C-90D5-FA15-A87B-1FDE189C6499}"/>
          </ac:spMkLst>
        </pc:spChg>
        <pc:picChg chg="add mod">
          <ac:chgData name="Emanuela Marca" userId="b9e67590-a423-466d-821f-072eaf8759cc" providerId="ADAL" clId="{FB79E98C-7CEF-4E57-8E9E-AFC6A9A95CF6}" dt="2024-11-25T13:26:30.320" v="624" actId="1076"/>
          <ac:picMkLst>
            <pc:docMk/>
            <pc:sldMk cId="557908453" sldId="291"/>
            <ac:picMk id="4" creationId="{D367F5A7-1ACC-61C5-4F63-5B46D04A2D84}"/>
          </ac:picMkLst>
        </pc:picChg>
        <pc:picChg chg="del">
          <ac:chgData name="Emanuela Marca" userId="b9e67590-a423-466d-821f-072eaf8759cc" providerId="ADAL" clId="{FB79E98C-7CEF-4E57-8E9E-AFC6A9A95CF6}" dt="2024-11-07T14:46:14.369" v="9" actId="478"/>
          <ac:picMkLst>
            <pc:docMk/>
            <pc:sldMk cId="557908453" sldId="291"/>
            <ac:picMk id="5" creationId="{D1200753-6004-5F42-0ED5-E903AF5655D5}"/>
          </ac:picMkLst>
        </pc:picChg>
        <pc:picChg chg="add del mod">
          <ac:chgData name="Emanuela Marca" userId="b9e67590-a423-466d-821f-072eaf8759cc" providerId="ADAL" clId="{FB79E98C-7CEF-4E57-8E9E-AFC6A9A95CF6}" dt="2024-11-25T13:25:53.009" v="620" actId="478"/>
          <ac:picMkLst>
            <pc:docMk/>
            <pc:sldMk cId="557908453" sldId="291"/>
            <ac:picMk id="1026" creationId="{513C9948-58B6-A146-CC9B-5AEA5F28F960}"/>
          </ac:picMkLst>
        </pc:picChg>
      </pc:sldChg>
      <pc:sldChg chg="addSp delSp modSp mod setBg">
        <pc:chgData name="Emanuela Marca" userId="b9e67590-a423-466d-821f-072eaf8759cc" providerId="ADAL" clId="{FB79E98C-7CEF-4E57-8E9E-AFC6A9A95CF6}" dt="2024-11-25T14:09:05.862" v="1568" actId="115"/>
        <pc:sldMkLst>
          <pc:docMk/>
          <pc:sldMk cId="4046339978" sldId="292"/>
        </pc:sldMkLst>
        <pc:spChg chg="mod">
          <ac:chgData name="Emanuela Marca" userId="b9e67590-a423-466d-821f-072eaf8759cc" providerId="ADAL" clId="{FB79E98C-7CEF-4E57-8E9E-AFC6A9A95CF6}" dt="2024-11-25T14:09:05.862" v="1568" actId="115"/>
          <ac:spMkLst>
            <pc:docMk/>
            <pc:sldMk cId="4046339978" sldId="292"/>
            <ac:spMk id="3" creationId="{88C82C91-B894-2A1B-9F39-98757058FAC3}"/>
          </ac:spMkLst>
        </pc:spChg>
        <pc:spChg chg="add">
          <ac:chgData name="Emanuela Marca" userId="b9e67590-a423-466d-821f-072eaf8759cc" providerId="ADAL" clId="{FB79E98C-7CEF-4E57-8E9E-AFC6A9A95CF6}" dt="2024-11-25T13:46:00.136" v="902"/>
          <ac:spMkLst>
            <pc:docMk/>
            <pc:sldMk cId="4046339978" sldId="292"/>
            <ac:spMk id="4" creationId="{72BAC54C-D9B2-5D7A-C2CC-5D74BC49E9F2}"/>
          </ac:spMkLst>
        </pc:spChg>
        <pc:spChg chg="add">
          <ac:chgData name="Emanuela Marca" userId="b9e67590-a423-466d-821f-072eaf8759cc" providerId="ADAL" clId="{FB79E98C-7CEF-4E57-8E9E-AFC6A9A95CF6}" dt="2024-11-25T13:46:08.930" v="930"/>
          <ac:spMkLst>
            <pc:docMk/>
            <pc:sldMk cId="4046339978" sldId="292"/>
            <ac:spMk id="5" creationId="{F8D6AD0C-28B5-8E77-7143-A026571EF540}"/>
          </ac:spMkLst>
        </pc:spChg>
        <pc:picChg chg="del">
          <ac:chgData name="Emanuela Marca" userId="b9e67590-a423-466d-821f-072eaf8759cc" providerId="ADAL" clId="{FB79E98C-7CEF-4E57-8E9E-AFC6A9A95CF6}" dt="2024-11-25T13:55:56.958" v="1188" actId="478"/>
          <ac:picMkLst>
            <pc:docMk/>
            <pc:sldMk cId="4046339978" sldId="292"/>
            <ac:picMk id="2" creationId="{9519B454-C3DE-8041-EA44-99584B9151A2}"/>
          </ac:picMkLst>
        </pc:picChg>
        <pc:picChg chg="add del mod">
          <ac:chgData name="Emanuela Marca" userId="b9e67590-a423-466d-821f-072eaf8759cc" providerId="ADAL" clId="{FB79E98C-7CEF-4E57-8E9E-AFC6A9A95CF6}" dt="2024-11-25T13:56:19.064" v="1192" actId="478"/>
          <ac:picMkLst>
            <pc:docMk/>
            <pc:sldMk cId="4046339978" sldId="292"/>
            <ac:picMk id="6149" creationId="{35317DC6-7556-FE2D-3CD6-C8E81C52915F}"/>
          </ac:picMkLst>
        </pc:picChg>
        <pc:picChg chg="add mod">
          <ac:chgData name="Emanuela Marca" userId="b9e67590-a423-466d-821f-072eaf8759cc" providerId="ADAL" clId="{FB79E98C-7CEF-4E57-8E9E-AFC6A9A95CF6}" dt="2024-11-25T13:56:40.297" v="1195" actId="1076"/>
          <ac:picMkLst>
            <pc:docMk/>
            <pc:sldMk cId="4046339978" sldId="292"/>
            <ac:picMk id="6151" creationId="{E9336E7C-7E32-343A-FBAF-97004E4D505B}"/>
          </ac:picMkLst>
        </pc:picChg>
      </pc:sldChg>
      <pc:sldChg chg="addSp delSp modSp mod">
        <pc:chgData name="Emanuela Marca" userId="b9e67590-a423-466d-821f-072eaf8759cc" providerId="ADAL" clId="{FB79E98C-7CEF-4E57-8E9E-AFC6A9A95CF6}" dt="2024-11-25T14:10:42.798" v="1670" actId="20577"/>
        <pc:sldMkLst>
          <pc:docMk/>
          <pc:sldMk cId="2555646628" sldId="293"/>
        </pc:sldMkLst>
        <pc:spChg chg="add">
          <ac:chgData name="Emanuela Marca" userId="b9e67590-a423-466d-821f-072eaf8759cc" providerId="ADAL" clId="{FB79E98C-7CEF-4E57-8E9E-AFC6A9A95CF6}" dt="2024-11-07T15:37:01.001" v="500"/>
          <ac:spMkLst>
            <pc:docMk/>
            <pc:sldMk cId="2555646628" sldId="293"/>
            <ac:spMk id="2" creationId="{9ADEBEB0-0DF3-AFA0-E6D2-F784F7670194}"/>
          </ac:spMkLst>
        </pc:spChg>
        <pc:spChg chg="mod">
          <ac:chgData name="Emanuela Marca" userId="b9e67590-a423-466d-821f-072eaf8759cc" providerId="ADAL" clId="{FB79E98C-7CEF-4E57-8E9E-AFC6A9A95CF6}" dt="2024-11-25T14:10:42.798" v="1670" actId="20577"/>
          <ac:spMkLst>
            <pc:docMk/>
            <pc:sldMk cId="2555646628" sldId="293"/>
            <ac:spMk id="3" creationId="{308008F4-30FE-C203-5DB0-46B2ED51BBEB}"/>
          </ac:spMkLst>
        </pc:spChg>
        <pc:picChg chg="del">
          <ac:chgData name="Emanuela Marca" userId="b9e67590-a423-466d-821f-072eaf8759cc" providerId="ADAL" clId="{FB79E98C-7CEF-4E57-8E9E-AFC6A9A95CF6}" dt="2024-11-07T15:36:46.491" v="499" actId="478"/>
          <ac:picMkLst>
            <pc:docMk/>
            <pc:sldMk cId="2555646628" sldId="293"/>
            <ac:picMk id="4" creationId="{6B1BBDAB-440D-BC41-B806-048E4863EE76}"/>
          </ac:picMkLst>
        </pc:picChg>
        <pc:picChg chg="add del mod">
          <ac:chgData name="Emanuela Marca" userId="b9e67590-a423-466d-821f-072eaf8759cc" providerId="ADAL" clId="{FB79E98C-7CEF-4E57-8E9E-AFC6A9A95CF6}" dt="2024-11-25T13:58:57.426" v="1210" actId="478"/>
          <ac:picMkLst>
            <pc:docMk/>
            <pc:sldMk cId="2555646628" sldId="293"/>
            <ac:picMk id="5" creationId="{31586F2D-B10D-1C65-3D8F-CF8C972456C1}"/>
          </ac:picMkLst>
        </pc:picChg>
        <pc:picChg chg="del">
          <ac:chgData name="Emanuela Marca" userId="b9e67590-a423-466d-821f-072eaf8759cc" providerId="ADAL" clId="{FB79E98C-7CEF-4E57-8E9E-AFC6A9A95CF6}" dt="2024-11-07T15:36:46.032" v="498" actId="478"/>
          <ac:picMkLst>
            <pc:docMk/>
            <pc:sldMk cId="2555646628" sldId="293"/>
            <ac:picMk id="6" creationId="{A3E7D5C6-09C4-E318-463C-814BA401EC62}"/>
          </ac:picMkLst>
        </pc:picChg>
        <pc:picChg chg="add mod">
          <ac:chgData name="Emanuela Marca" userId="b9e67590-a423-466d-821f-072eaf8759cc" providerId="ADAL" clId="{FB79E98C-7CEF-4E57-8E9E-AFC6A9A95CF6}" dt="2024-11-25T14:05:05.202" v="1353" actId="1076"/>
          <ac:picMkLst>
            <pc:docMk/>
            <pc:sldMk cId="2555646628" sldId="293"/>
            <ac:picMk id="7170" creationId="{EC4860D8-34C8-E82C-5679-04F322AF7CCC}"/>
          </ac:picMkLst>
        </pc:picChg>
      </pc:sldChg>
      <pc:sldChg chg="addSp delSp modSp mod delAnim modAnim">
        <pc:chgData name="Emanuela Marca" userId="b9e67590-a423-466d-821f-072eaf8759cc" providerId="ADAL" clId="{FB79E98C-7CEF-4E57-8E9E-AFC6A9A95CF6}" dt="2024-11-25T14:06:33.200" v="1369" actId="1076"/>
        <pc:sldMkLst>
          <pc:docMk/>
          <pc:sldMk cId="1421323214" sldId="294"/>
        </pc:sldMkLst>
        <pc:spChg chg="mod">
          <ac:chgData name="Emanuela Marca" userId="b9e67590-a423-466d-821f-072eaf8759cc" providerId="ADAL" clId="{FB79E98C-7CEF-4E57-8E9E-AFC6A9A95CF6}" dt="2024-11-25T14:06:30.317" v="1368" actId="1076"/>
          <ac:spMkLst>
            <pc:docMk/>
            <pc:sldMk cId="1421323214" sldId="294"/>
            <ac:spMk id="3" creationId="{B50E5738-ECBB-21CD-CEA0-1E936951D1B0}"/>
          </ac:spMkLst>
        </pc:spChg>
        <pc:picChg chg="add del mod">
          <ac:chgData name="Emanuela Marca" userId="b9e67590-a423-466d-821f-072eaf8759cc" providerId="ADAL" clId="{FB79E98C-7CEF-4E57-8E9E-AFC6A9A95CF6}" dt="2024-11-25T14:06:15.233" v="1361" actId="478"/>
          <ac:picMkLst>
            <pc:docMk/>
            <pc:sldMk cId="1421323214" sldId="294"/>
            <ac:picMk id="2" creationId="{8D156769-046E-A766-2B9E-909EAEB58E21}"/>
          </ac:picMkLst>
        </pc:picChg>
        <pc:picChg chg="del">
          <ac:chgData name="Emanuela Marca" userId="b9e67590-a423-466d-821f-072eaf8759cc" providerId="ADAL" clId="{FB79E98C-7CEF-4E57-8E9E-AFC6A9A95CF6}" dt="2024-11-07T15:38:35.676" v="507" actId="478"/>
          <ac:picMkLst>
            <pc:docMk/>
            <pc:sldMk cId="1421323214" sldId="294"/>
            <ac:picMk id="4" creationId="{CEFDCC88-BED8-74C8-A085-54E69B8624D3}"/>
          </ac:picMkLst>
        </pc:picChg>
        <pc:picChg chg="mod">
          <ac:chgData name="Emanuela Marca" userId="b9e67590-a423-466d-821f-072eaf8759cc" providerId="ADAL" clId="{FB79E98C-7CEF-4E57-8E9E-AFC6A9A95CF6}" dt="2024-11-25T14:06:33.200" v="1369" actId="1076"/>
          <ac:picMkLst>
            <pc:docMk/>
            <pc:sldMk cId="1421323214" sldId="294"/>
            <ac:picMk id="13" creationId="{B6953648-D033-ACAA-9B01-25F2F4615C50}"/>
          </ac:picMkLst>
        </pc:picChg>
        <pc:picChg chg="add mod">
          <ac:chgData name="Emanuela Marca" userId="b9e67590-a423-466d-821f-072eaf8759cc" providerId="ADAL" clId="{FB79E98C-7CEF-4E57-8E9E-AFC6A9A95CF6}" dt="2024-11-25T14:06:23.788" v="1366" actId="1076"/>
          <ac:picMkLst>
            <pc:docMk/>
            <pc:sldMk cId="1421323214" sldId="294"/>
            <ac:picMk id="8194" creationId="{2926AF37-26FF-D64F-7FE3-3FC5BA02B14B}"/>
          </ac:picMkLst>
        </pc:picChg>
      </pc:sldChg>
      <pc:sldChg chg="modSp mod">
        <pc:chgData name="Emanuela Marca" userId="b9e67590-a423-466d-821f-072eaf8759cc" providerId="ADAL" clId="{FB79E98C-7CEF-4E57-8E9E-AFC6A9A95CF6}" dt="2024-11-25T13:24:24.309" v="598" actId="20577"/>
        <pc:sldMkLst>
          <pc:docMk/>
          <pc:sldMk cId="756747647" sldId="295"/>
        </pc:sldMkLst>
        <pc:spChg chg="mod">
          <ac:chgData name="Emanuela Marca" userId="b9e67590-a423-466d-821f-072eaf8759cc" providerId="ADAL" clId="{FB79E98C-7CEF-4E57-8E9E-AFC6A9A95CF6}" dt="2024-11-25T13:24:24.309" v="598" actId="20577"/>
          <ac:spMkLst>
            <pc:docMk/>
            <pc:sldMk cId="756747647" sldId="295"/>
            <ac:spMk id="6" creationId="{63728FF8-8F52-C469-69A2-31CCF1958CE4}"/>
          </ac:spMkLst>
        </pc:spChg>
      </pc:sldChg>
      <pc:sldChg chg="addSp delSp modSp mod">
        <pc:chgData name="Emanuela Marca" userId="b9e67590-a423-466d-821f-072eaf8759cc" providerId="ADAL" clId="{FB79E98C-7CEF-4E57-8E9E-AFC6A9A95CF6}" dt="2024-11-25T14:15:04.882" v="1731" actId="20577"/>
        <pc:sldMkLst>
          <pc:docMk/>
          <pc:sldMk cId="3614623119" sldId="296"/>
        </pc:sldMkLst>
        <pc:spChg chg="mod">
          <ac:chgData name="Emanuela Marca" userId="b9e67590-a423-466d-821f-072eaf8759cc" providerId="ADAL" clId="{FB79E98C-7CEF-4E57-8E9E-AFC6A9A95CF6}" dt="2024-11-25T14:13:49.189" v="1715" actId="20577"/>
          <ac:spMkLst>
            <pc:docMk/>
            <pc:sldMk cId="3614623119" sldId="296"/>
            <ac:spMk id="2" creationId="{B06CEFCA-C1D1-FBFA-726C-B6EEF654F256}"/>
          </ac:spMkLst>
        </pc:spChg>
        <pc:spChg chg="add del mod">
          <ac:chgData name="Emanuela Marca" userId="b9e67590-a423-466d-821f-072eaf8759cc" providerId="ADAL" clId="{FB79E98C-7CEF-4E57-8E9E-AFC6A9A95CF6}" dt="2024-11-07T15:40:56.145" v="544" actId="3680"/>
          <ac:spMkLst>
            <pc:docMk/>
            <pc:sldMk cId="3614623119" sldId="296"/>
            <ac:spMk id="4" creationId="{E246B621-570D-14DF-3A4D-F0FA02C98DA4}"/>
          </ac:spMkLst>
        </pc:spChg>
        <pc:spChg chg="mod">
          <ac:chgData name="Emanuela Marca" userId="b9e67590-a423-466d-821f-072eaf8759cc" providerId="ADAL" clId="{FB79E98C-7CEF-4E57-8E9E-AFC6A9A95CF6}" dt="2024-11-07T15:41:24.476" v="549" actId="1076"/>
          <ac:spMkLst>
            <pc:docMk/>
            <pc:sldMk cId="3614623119" sldId="296"/>
            <ac:spMk id="5" creationId="{782AEC06-84B7-511A-7B99-40AF2052429C}"/>
          </ac:spMkLst>
        </pc:spChg>
        <pc:graphicFrameChg chg="add mod ord modGraphic">
          <ac:chgData name="Emanuela Marca" userId="b9e67590-a423-466d-821f-072eaf8759cc" providerId="ADAL" clId="{FB79E98C-7CEF-4E57-8E9E-AFC6A9A95CF6}" dt="2024-11-25T14:14:51.105" v="1725" actId="20577"/>
          <ac:graphicFrameMkLst>
            <pc:docMk/>
            <pc:sldMk cId="3614623119" sldId="296"/>
            <ac:graphicFrameMk id="6" creationId="{843359FF-432D-4D1A-5027-3F30086D1108}"/>
          </ac:graphicFrameMkLst>
        </pc:graphicFrameChg>
        <pc:graphicFrameChg chg="add">
          <ac:chgData name="Emanuela Marca" userId="b9e67590-a423-466d-821f-072eaf8759cc" providerId="ADAL" clId="{FB79E98C-7CEF-4E57-8E9E-AFC6A9A95CF6}" dt="2024-11-07T15:43:15.783" v="586"/>
          <ac:graphicFrameMkLst>
            <pc:docMk/>
            <pc:sldMk cId="3614623119" sldId="296"/>
            <ac:graphicFrameMk id="7" creationId="{5DAEE3BA-315D-BB1B-194F-F9FDCD48C6AD}"/>
          </ac:graphicFrameMkLst>
        </pc:graphicFrameChg>
        <pc:graphicFrameChg chg="modGraphic">
          <ac:chgData name="Emanuela Marca" userId="b9e67590-a423-466d-821f-072eaf8759cc" providerId="ADAL" clId="{FB79E98C-7CEF-4E57-8E9E-AFC6A9A95CF6}" dt="2024-11-25T14:14:58.515" v="1730" actId="21"/>
          <ac:graphicFrameMkLst>
            <pc:docMk/>
            <pc:sldMk cId="3614623119" sldId="296"/>
            <ac:graphicFrameMk id="8" creationId="{59F48D27-4F51-EDDA-3283-6A7CE3048068}"/>
          </ac:graphicFrameMkLst>
        </pc:graphicFrameChg>
        <pc:graphicFrameChg chg="del">
          <ac:chgData name="Emanuela Marca" userId="b9e67590-a423-466d-821f-072eaf8759cc" providerId="ADAL" clId="{FB79E98C-7CEF-4E57-8E9E-AFC6A9A95CF6}" dt="2024-11-07T15:40:47.255" v="543" actId="21"/>
          <ac:graphicFrameMkLst>
            <pc:docMk/>
            <pc:sldMk cId="3614623119" sldId="296"/>
            <ac:graphicFrameMk id="9" creationId="{FD88ABE6-8E98-C939-A5D8-85DA5DDEBDC4}"/>
          </ac:graphicFrameMkLst>
        </pc:graphicFrameChg>
        <pc:graphicFrameChg chg="add del mod modGraphic">
          <ac:chgData name="Emanuela Marca" userId="b9e67590-a423-466d-821f-072eaf8759cc" providerId="ADAL" clId="{FB79E98C-7CEF-4E57-8E9E-AFC6A9A95CF6}" dt="2024-11-07T15:44:00.008" v="591" actId="21"/>
          <ac:graphicFrameMkLst>
            <pc:docMk/>
            <pc:sldMk cId="3614623119" sldId="296"/>
            <ac:graphicFrameMk id="10" creationId="{4B330684-EE6B-AB25-3E16-4D7A009B9BEB}"/>
          </ac:graphicFrameMkLst>
        </pc:graphicFrameChg>
        <pc:graphicFrameChg chg="add mod modGraphic">
          <ac:chgData name="Emanuela Marca" userId="b9e67590-a423-466d-821f-072eaf8759cc" providerId="ADAL" clId="{FB79E98C-7CEF-4E57-8E9E-AFC6A9A95CF6}" dt="2024-11-25T14:15:04.882" v="1731" actId="20577"/>
          <ac:graphicFrameMkLst>
            <pc:docMk/>
            <pc:sldMk cId="3614623119" sldId="296"/>
            <ac:graphicFrameMk id="12" creationId="{7F24CF49-7C47-B114-7ECE-2C95280A44C8}"/>
          </ac:graphicFrameMkLst>
        </pc:graphicFrameChg>
        <pc:picChg chg="add del mod">
          <ac:chgData name="Emanuela Marca" userId="b9e67590-a423-466d-821f-072eaf8759cc" providerId="ADAL" clId="{FB79E98C-7CEF-4E57-8E9E-AFC6A9A95CF6}" dt="2024-11-25T14:13:50.596" v="1716" actId="478"/>
          <ac:picMkLst>
            <pc:docMk/>
            <pc:sldMk cId="3614623119" sldId="296"/>
            <ac:picMk id="14" creationId="{F916F6AD-96EF-9611-CF33-0A8782AEF93A}"/>
          </ac:picMkLst>
        </pc:picChg>
        <pc:picChg chg="del">
          <ac:chgData name="Emanuela Marca" userId="b9e67590-a423-466d-821f-072eaf8759cc" providerId="ADAL" clId="{FB79E98C-7CEF-4E57-8E9E-AFC6A9A95CF6}" dt="2024-11-07T15:44:19.500" v="594" actId="478"/>
          <ac:picMkLst>
            <pc:docMk/>
            <pc:sldMk cId="3614623119" sldId="296"/>
            <ac:picMk id="16" creationId="{4B5F1C49-409B-25D2-E004-A34AA9B98B42}"/>
          </ac:picMkLst>
        </pc:picChg>
        <pc:picChg chg="add mod">
          <ac:chgData name="Emanuela Marca" userId="b9e67590-a423-466d-821f-072eaf8759cc" providerId="ADAL" clId="{FB79E98C-7CEF-4E57-8E9E-AFC6A9A95CF6}" dt="2024-11-25T14:14:40.781" v="1721" actId="1076"/>
          <ac:picMkLst>
            <pc:docMk/>
            <pc:sldMk cId="3614623119" sldId="296"/>
            <ac:picMk id="9218" creationId="{465FC6B8-5EFA-4C68-AD3F-848448AB8A99}"/>
          </ac:picMkLst>
        </pc:picChg>
      </pc:sldChg>
      <pc:sldChg chg="addSp delSp modSp">
        <pc:chgData name="Emanuela Marca" userId="b9e67590-a423-466d-821f-072eaf8759cc" providerId="ADAL" clId="{FB79E98C-7CEF-4E57-8E9E-AFC6A9A95CF6}" dt="2024-11-25T14:15:40.811" v="1737" actId="1076"/>
        <pc:sldMkLst>
          <pc:docMk/>
          <pc:sldMk cId="2806121081" sldId="297"/>
        </pc:sldMkLst>
        <pc:picChg chg="del">
          <ac:chgData name="Emanuela Marca" userId="b9e67590-a423-466d-821f-072eaf8759cc" providerId="ADAL" clId="{FB79E98C-7CEF-4E57-8E9E-AFC6A9A95CF6}" dt="2024-11-25T14:15:08.994" v="1732" actId="478"/>
          <ac:picMkLst>
            <pc:docMk/>
            <pc:sldMk cId="2806121081" sldId="297"/>
            <ac:picMk id="2050" creationId="{0E0BEBA0-FDF8-85A3-5198-B6EAF695872B}"/>
          </ac:picMkLst>
        </pc:picChg>
        <pc:picChg chg="add mod">
          <ac:chgData name="Emanuela Marca" userId="b9e67590-a423-466d-821f-072eaf8759cc" providerId="ADAL" clId="{FB79E98C-7CEF-4E57-8E9E-AFC6A9A95CF6}" dt="2024-11-25T14:15:40.811" v="1737" actId="1076"/>
          <ac:picMkLst>
            <pc:docMk/>
            <pc:sldMk cId="2806121081" sldId="297"/>
            <ac:picMk id="10242" creationId="{8D46096C-8C3C-3419-9BAE-6FBF39D9DD42}"/>
          </ac:picMkLst>
        </pc:picChg>
      </pc:sldChg>
      <pc:sldChg chg="modSp add del mod">
        <pc:chgData name="Emanuela Marca" userId="b9e67590-a423-466d-821f-072eaf8759cc" providerId="ADAL" clId="{FB79E98C-7CEF-4E57-8E9E-AFC6A9A95CF6}" dt="2024-11-25T14:05:09.221" v="1354" actId="47"/>
        <pc:sldMkLst>
          <pc:docMk/>
          <pc:sldMk cId="3031629390" sldId="299"/>
        </pc:sldMkLst>
        <pc:spChg chg="mod">
          <ac:chgData name="Emanuela Marca" userId="b9e67590-a423-466d-821f-072eaf8759cc" providerId="ADAL" clId="{FB79E98C-7CEF-4E57-8E9E-AFC6A9A95CF6}" dt="2024-11-07T15:08:57.449" v="297" actId="1076"/>
          <ac:spMkLst>
            <pc:docMk/>
            <pc:sldMk cId="3031629390" sldId="299"/>
            <ac:spMk id="3" creationId="{308008F4-30FE-C203-5DB0-46B2ED51BBE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11/26/2024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090865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8242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11/26/2024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88102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4027655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3729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11/26/2024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157019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063383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11/26/2024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48536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80099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130384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11/26/2024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828019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306824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11/26/2024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6435046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spain.info/it/destinazione/sivigli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carlosveducation.es/it/destinazioni-e-scuole/siviglia/#scuola"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it.wikipedia.org/wiki/Andalusia" TargetMode="External"/><Relationship Id="rId2" Type="http://schemas.openxmlformats.org/officeDocument/2006/relationships/hyperlink" Target="https://it.wikipedia.org/wiki/Spagna" TargetMode="External"/><Relationship Id="rId1" Type="http://schemas.openxmlformats.org/officeDocument/2006/relationships/slideLayout" Target="../slideLayouts/slideLayout8.xml"/><Relationship Id="rId5" Type="http://schemas.openxmlformats.org/officeDocument/2006/relationships/image" Target="../media/image9.jpeg"/><Relationship Id="rId4" Type="http://schemas.openxmlformats.org/officeDocument/2006/relationships/hyperlink" Target="https://it.wikipedia.org/wiki/Provincia_di_Cadice"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it.wikipedia.org/wiki/Andalusia" TargetMode="External"/><Relationship Id="rId2" Type="http://schemas.openxmlformats.org/officeDocument/2006/relationships/hyperlink" Target="https://it.wikipedia.org/wiki/Comune_spagnolo" TargetMode="External"/><Relationship Id="rId1" Type="http://schemas.openxmlformats.org/officeDocument/2006/relationships/slideLayout" Target="../slideLayouts/slideLayout8.xml"/><Relationship Id="rId6" Type="http://schemas.openxmlformats.org/officeDocument/2006/relationships/image" Target="../media/image10.jpeg"/><Relationship Id="rId5" Type="http://schemas.openxmlformats.org/officeDocument/2006/relationships/hyperlink" Target="https://it.wikipedia.org/wiki/Sierra_Morena" TargetMode="External"/><Relationship Id="rId4" Type="http://schemas.openxmlformats.org/officeDocument/2006/relationships/hyperlink" Target="https://it.wikipedia.org/wiki/Guadalquivi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dirty="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dirty="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dirty="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Sicurezza</a:t>
            </a:r>
            <a:r>
              <a:rPr lang="it-IT" sz="2800" dirty="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Cultura</a:t>
            </a:r>
            <a:r>
              <a:rPr lang="it-IT" sz="2800" dirty="0">
                <a:latin typeface="Calibri Light" panose="020F0302020204030204" pitchFamily="34" charset="0"/>
                <a:ea typeface="Calibri Light" panose="020F0302020204030204" pitchFamily="34" charset="0"/>
                <a:cs typeface="Calibri Light" panose="020F0302020204030204" pitchFamily="34" charset="0"/>
              </a:rPr>
              <a:t>: proponiamo corsi riconosciuti, perché da sempre diamo la massima importanza alla didattica e alla preparazione culturale e linguistica dei Docenti.</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39E5-1DB8-00F5-E74D-17D5BB6581C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0E5738-ECBB-21CD-CEA0-1E936951D1B0}"/>
              </a:ext>
            </a:extLst>
          </p:cNvPr>
          <p:cNvSpPr>
            <a:spLocks noGrp="1"/>
          </p:cNvSpPr>
          <p:nvPr>
            <p:ph idx="1"/>
          </p:nvPr>
        </p:nvSpPr>
        <p:spPr>
          <a:xfrm>
            <a:off x="8141425" y="632573"/>
            <a:ext cx="2900516" cy="4463845"/>
          </a:xfrm>
        </p:spPr>
        <p:txBody>
          <a:bodyPr>
            <a:normAutofit/>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TEMPO LIBERO:</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pPr algn="l"/>
            <a:r>
              <a:rPr lang="it-IT"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Il tempo libero diurno e serale sarà sempre organizzato con tante attività divertenti!</a:t>
            </a:r>
            <a:endParaRPr lang="it-IT" sz="22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3" name="Immagine 12" descr="Immagine che contiene orologio, Orologio da parete, clipart, illustrazione&#10;&#10;Descrizione generata automaticamente">
            <a:extLst>
              <a:ext uri="{FF2B5EF4-FFF2-40B4-BE49-F238E27FC236}">
                <a16:creationId xmlns:a16="http://schemas.microsoft.com/office/drawing/2014/main" id="{B6953648-D033-ACAA-9B01-25F2F4615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0312" y="2772892"/>
            <a:ext cx="3166302" cy="2266236"/>
          </a:xfrm>
          <a:prstGeom prst="rect">
            <a:avLst/>
          </a:prstGeom>
        </p:spPr>
      </p:pic>
      <p:pic>
        <p:nvPicPr>
          <p:cNvPr id="8194" name="Picture 2" descr="pexels-giuseppe-di-maria-163888120-28884564">
            <a:extLst>
              <a:ext uri="{FF2B5EF4-FFF2-40B4-BE49-F238E27FC236}">
                <a16:creationId xmlns:a16="http://schemas.microsoft.com/office/drawing/2014/main" id="{2926AF37-26FF-D64F-7FE3-3FC5BA02B1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655" y="689864"/>
            <a:ext cx="2900515" cy="4349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32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dirty="0">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dirty="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3" name="Immagine 2">
            <a:extLst>
              <a:ext uri="{FF2B5EF4-FFF2-40B4-BE49-F238E27FC236}">
                <a16:creationId xmlns:a16="http://schemas.microsoft.com/office/drawing/2014/main" id="{32D92500-694D-6F47-C37C-5CC40D1E694B}"/>
              </a:ext>
            </a:extLst>
          </p:cNvPr>
          <p:cNvPicPr>
            <a:picLocks noChangeAspect="1"/>
          </p:cNvPicPr>
          <p:nvPr/>
        </p:nvPicPr>
        <p:blipFill>
          <a:blip r:embed="rId2"/>
          <a:stretch>
            <a:fillRect/>
          </a:stretch>
        </p:blipFill>
        <p:spPr>
          <a:xfrm>
            <a:off x="0" y="1786544"/>
            <a:ext cx="6120066" cy="3057047"/>
          </a:xfrm>
          <a:prstGeom prst="rect">
            <a:avLst/>
          </a:prstGeom>
        </p:spPr>
      </p:pic>
      <p:pic>
        <p:nvPicPr>
          <p:cNvPr id="8" name="Immagine 7">
            <a:extLst>
              <a:ext uri="{FF2B5EF4-FFF2-40B4-BE49-F238E27FC236}">
                <a16:creationId xmlns:a16="http://schemas.microsoft.com/office/drawing/2014/main" id="{91B2F77F-360B-CAC0-EE19-9A47EE17E344}"/>
              </a:ext>
            </a:extLst>
          </p:cNvPr>
          <p:cNvPicPr>
            <a:picLocks noChangeAspect="1"/>
          </p:cNvPicPr>
          <p:nvPr/>
        </p:nvPicPr>
        <p:blipFill>
          <a:blip r:embed="rId3"/>
          <a:stretch>
            <a:fillRect/>
          </a:stretch>
        </p:blipFill>
        <p:spPr>
          <a:xfrm>
            <a:off x="6138225" y="1773773"/>
            <a:ext cx="5984949" cy="345420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SIVIGLIA </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393915" y="2018970"/>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393915" y="3031033"/>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393915" y="4846478"/>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1380568239"/>
              </p:ext>
            </p:extLst>
          </p:nvPr>
        </p:nvGraphicFramePr>
        <p:xfrm>
          <a:off x="5486860" y="5307619"/>
          <a:ext cx="5435601" cy="37084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bl>
          </a:graphicData>
        </a:graphic>
      </p:graphicFrame>
      <p:graphicFrame>
        <p:nvGraphicFramePr>
          <p:cNvPr id="6" name="Segnaposto contenuto 5">
            <a:extLst>
              <a:ext uri="{FF2B5EF4-FFF2-40B4-BE49-F238E27FC236}">
                <a16:creationId xmlns:a16="http://schemas.microsoft.com/office/drawing/2014/main" id="{843359FF-432D-4D1A-5027-3F30086D1108}"/>
              </a:ext>
            </a:extLst>
          </p:cNvPr>
          <p:cNvGraphicFramePr>
            <a:graphicFrameLocks noGrp="1"/>
          </p:cNvGraphicFramePr>
          <p:nvPr>
            <p:ph idx="1"/>
            <p:extLst>
              <p:ext uri="{D42A27DB-BD31-4B8C-83A1-F6EECF244321}">
                <p14:modId xmlns:p14="http://schemas.microsoft.com/office/powerpoint/2010/main" val="3287755490"/>
              </p:ext>
            </p:extLst>
          </p:nvPr>
        </p:nvGraphicFramePr>
        <p:xfrm>
          <a:off x="5486859" y="2484099"/>
          <a:ext cx="5406820" cy="370840"/>
        </p:xfrm>
        <a:graphic>
          <a:graphicData uri="http://schemas.openxmlformats.org/drawingml/2006/table">
            <a:tbl>
              <a:tblPr firstRow="1" bandRow="1">
                <a:tableStyleId>{5940675A-B579-460E-94D1-54222C63F5DA}</a:tableStyleId>
              </a:tblPr>
              <a:tblGrid>
                <a:gridCol w="3755464">
                  <a:extLst>
                    <a:ext uri="{9D8B030D-6E8A-4147-A177-3AD203B41FA5}">
                      <a16:colId xmlns:a16="http://schemas.microsoft.com/office/drawing/2014/main" val="2427817959"/>
                    </a:ext>
                  </a:extLst>
                </a:gridCol>
                <a:gridCol w="1651356">
                  <a:extLst>
                    <a:ext uri="{9D8B030D-6E8A-4147-A177-3AD203B41FA5}">
                      <a16:colId xmlns:a16="http://schemas.microsoft.com/office/drawing/2014/main" val="1106653156"/>
                    </a:ext>
                  </a:extLst>
                </a:gridCol>
              </a:tblGrid>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€ 2.700</a:t>
                      </a:r>
                    </a:p>
                  </a:txBody>
                  <a:tcPr/>
                </a:tc>
                <a:extLst>
                  <a:ext uri="{0D108BD9-81ED-4DB2-BD59-A6C34878D82A}">
                    <a16:rowId xmlns:a16="http://schemas.microsoft.com/office/drawing/2014/main" val="1918940114"/>
                  </a:ext>
                </a:extLst>
              </a:tr>
            </a:tbl>
          </a:graphicData>
        </a:graphic>
      </p:graphicFrame>
      <p:graphicFrame>
        <p:nvGraphicFramePr>
          <p:cNvPr id="12" name="Tabella 11">
            <a:extLst>
              <a:ext uri="{FF2B5EF4-FFF2-40B4-BE49-F238E27FC236}">
                <a16:creationId xmlns:a16="http://schemas.microsoft.com/office/drawing/2014/main" id="{7F24CF49-7C47-B114-7ECE-2C95280A44C8}"/>
              </a:ext>
            </a:extLst>
          </p:cNvPr>
          <p:cNvGraphicFramePr>
            <a:graphicFrameLocks noGrp="1"/>
          </p:cNvGraphicFramePr>
          <p:nvPr>
            <p:extLst>
              <p:ext uri="{D42A27DB-BD31-4B8C-83A1-F6EECF244321}">
                <p14:modId xmlns:p14="http://schemas.microsoft.com/office/powerpoint/2010/main" val="2616678433"/>
              </p:ext>
            </p:extLst>
          </p:nvPr>
        </p:nvGraphicFramePr>
        <p:xfrm>
          <a:off x="5486859" y="3535349"/>
          <a:ext cx="5406820" cy="1076960"/>
        </p:xfrm>
        <a:graphic>
          <a:graphicData uri="http://schemas.openxmlformats.org/drawingml/2006/table">
            <a:tbl>
              <a:tblPr firstRow="1" bandRow="1">
                <a:tableStyleId>{5940675A-B579-460E-94D1-54222C63F5DA}</a:tableStyleId>
              </a:tblPr>
              <a:tblGrid>
                <a:gridCol w="3784498">
                  <a:extLst>
                    <a:ext uri="{9D8B030D-6E8A-4147-A177-3AD203B41FA5}">
                      <a16:colId xmlns:a16="http://schemas.microsoft.com/office/drawing/2014/main" val="3878592803"/>
                    </a:ext>
                  </a:extLst>
                </a:gridCol>
                <a:gridCol w="1622322">
                  <a:extLst>
                    <a:ext uri="{9D8B030D-6E8A-4147-A177-3AD203B41FA5}">
                      <a16:colId xmlns:a16="http://schemas.microsoft.com/office/drawing/2014/main" val="1752307173"/>
                    </a:ext>
                  </a:extLst>
                </a:gridCol>
              </a:tblGrid>
              <a:tr h="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592887332"/>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€ 190 </a:t>
                      </a:r>
                    </a:p>
                  </a:txBody>
                  <a:tcPr/>
                </a:tc>
                <a:extLst>
                  <a:ext uri="{0D108BD9-81ED-4DB2-BD59-A6C34878D82A}">
                    <a16:rowId xmlns:a16="http://schemas.microsoft.com/office/drawing/2014/main" val="2692487380"/>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3637944722"/>
                  </a:ext>
                </a:extLst>
              </a:tr>
            </a:tbl>
          </a:graphicData>
        </a:graphic>
      </p:graphicFrame>
      <p:pic>
        <p:nvPicPr>
          <p:cNvPr id="9218" name="Picture 2" descr="viaggi a Siviglia | Eurospin Viaggi">
            <a:extLst>
              <a:ext uri="{FF2B5EF4-FFF2-40B4-BE49-F238E27FC236}">
                <a16:creationId xmlns:a16="http://schemas.microsoft.com/office/drawing/2014/main" id="{465FC6B8-5EFA-4C68-AD3F-848448AB8A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478" y="2635861"/>
            <a:ext cx="5112774" cy="2875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0242" name="Picture 2">
            <a:extLst>
              <a:ext uri="{FF2B5EF4-FFF2-40B4-BE49-F238E27FC236}">
                <a16:creationId xmlns:a16="http://schemas.microsoft.com/office/drawing/2014/main" id="{8D46096C-8C3C-3419-9BAE-6FBF39D9DD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890" y="2153265"/>
            <a:ext cx="3517490" cy="3517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dirty="0">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€ 60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€ 70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dirty="0">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€ 200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€ 150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€ 60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€ 70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dirty="0">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Autofit/>
          </a:bodyPr>
          <a:lstStyle/>
          <a:p>
            <a:r>
              <a:rPr lang="it-IT" sz="4400" b="1" dirty="0">
                <a:latin typeface="Calibri" panose="020F0502020204030204" pitchFamily="34" charset="0"/>
                <a:ea typeface="Calibri" panose="020F0502020204030204" pitchFamily="34" charset="0"/>
                <a:cs typeface="Calibri" panose="020F0502020204030204" pitchFamily="34" charset="0"/>
              </a:rPr>
              <a:t>SIVIGLIA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586317" y="1927122"/>
            <a:ext cx="4639664" cy="4357415"/>
          </a:xfrm>
        </p:spPr>
        <p:txBody>
          <a:bodyPr>
            <a:normAutofit/>
          </a:bodyPr>
          <a:lstStyle/>
          <a:p>
            <a:pPr algn="l"/>
            <a:r>
              <a:rPr lang="it-IT" sz="2000"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Siviglia</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il capoluogo dell’Andalusia ma soprattutto è l’anima della Regione e l’incarnazione del famoso modo di vivere andaluso. Gli abitanti dell’elegante città dorata vivono intensamente le tradizionali passioni spagnole: le tapas, il vino, la birra, le corride, il flamenco, la movida e le feste.</a:t>
            </a:r>
            <a:endParaRPr lang="it-IT" sz="200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endParaRPr>
          </a:p>
          <a:p>
            <a:pPr algn="l"/>
            <a:r>
              <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L</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’atmosfera a Siviglia è magica ogni sera, la gente è allegra e rilassata, ama divertirsi e trascorrere la notte nei numerosi locali della città: tapas bar, ristoranti, pub e discoteche.</a:t>
            </a:r>
            <a:endParaRPr lang="it-IT" sz="20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2" descr="pexels-bruggi-4605666">
            <a:extLst>
              <a:ext uri="{FF2B5EF4-FFF2-40B4-BE49-F238E27FC236}">
                <a16:creationId xmlns:a16="http://schemas.microsoft.com/office/drawing/2014/main" id="{D367F5A7-1ACC-61C5-4F63-5B46D04A2D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665" y="2322628"/>
            <a:ext cx="5890342" cy="3566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62117" y="868371"/>
            <a:ext cx="3165987" cy="4204800"/>
          </a:xfrm>
        </p:spPr>
        <p:txBody>
          <a:bodyPr>
            <a:normAutofit/>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dirty="0">
              <a:latin typeface="Calibri Light" panose="020F0302020204030204" pitchFamily="34" charset="0"/>
              <a:ea typeface="Calibri Light" panose="020F0302020204030204" pitchFamily="34" charset="0"/>
              <a:cs typeface="Calibri Light" panose="020F0302020204030204" pitchFamily="34" charset="0"/>
            </a:endParaRPr>
          </a:p>
          <a:p>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nostra scuola, la </a:t>
            </a:r>
            <a:r>
              <a:rPr lang="it-IT"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Carlos V </a:t>
            </a:r>
            <a:r>
              <a:rPr lang="it-IT" b="1" i="0" u="none" strike="noStrike" dirty="0" err="1">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Education</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si trova in una posizione privilegiata nel quartiere di </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Los </a:t>
            </a:r>
            <a:r>
              <a:rPr lang="it-IT" b="1"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Remedios</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 soli </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10 minuti a piedi dal centro</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città e ad esso collegata dalla metropolitana e dalle principali linee di autobus.</a:t>
            </a:r>
            <a:endParaRPr lang="it-IT" sz="24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1801F5E7-C6C8-C097-C9EA-356D921C831B}"/>
              </a:ext>
            </a:extLst>
          </p:cNvPr>
          <p:cNvPicPr>
            <a:picLocks noChangeAspect="1"/>
          </p:cNvPicPr>
          <p:nvPr/>
        </p:nvPicPr>
        <p:blipFill>
          <a:blip r:embed="rId3"/>
          <a:stretch>
            <a:fillRect/>
          </a:stretch>
        </p:blipFill>
        <p:spPr>
          <a:xfrm>
            <a:off x="5302224" y="1274829"/>
            <a:ext cx="5263103" cy="3406629"/>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rot="19602305">
            <a:off x="5354943" y="337406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dirty="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dirty="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dirty="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dirty="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701561"/>
            <a:ext cx="4454012" cy="4560735"/>
          </a:xfrm>
        </p:spPr>
        <p:txBody>
          <a:bodyPr>
            <a:normAutofit/>
          </a:bodyPr>
          <a:lstStyle/>
          <a:p>
            <a: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br>
            <a:r>
              <a:rPr lang="it-IT" dirty="0">
                <a:effectLst/>
                <a:latin typeface="Calibri Light" panose="020F0302020204030204" pitchFamily="34" charset="0"/>
                <a:ea typeface="Calibri Light" panose="020F0302020204030204" pitchFamily="34" charset="0"/>
                <a:cs typeface="Calibri Light" panose="020F0302020204030204" pitchFamily="34" charset="0"/>
              </a:rPr>
              <a:t>13 – 18 anni</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Residenza</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21 giugno – 5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3 – 17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17 – 31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31 luglio – 14 agosto 2025</a:t>
            </a: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DURATA: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15 giorni/14 notti</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dirty="0">
                <a:solidFill>
                  <a:schemeClr val="accent2"/>
                </a:solidFill>
              </a:rPr>
              <a:t>.</a:t>
            </a:r>
          </a:p>
        </p:txBody>
      </p:sp>
      <p:pic>
        <p:nvPicPr>
          <p:cNvPr id="2052" name="Picture 4" descr="pexels-theirenelin-2893381">
            <a:extLst>
              <a:ext uri="{FF2B5EF4-FFF2-40B4-BE49-F238E27FC236}">
                <a16:creationId xmlns:a16="http://schemas.microsoft.com/office/drawing/2014/main" id="{475C1FE6-15AC-C70C-6BF7-CE31F1FE11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6657" y="701561"/>
            <a:ext cx="5619163" cy="42143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707922" y="707923"/>
            <a:ext cx="4454013" cy="4166903"/>
          </a:xfrm>
        </p:spPr>
        <p:txBody>
          <a:bodyPr>
            <a:normAutofit fontScale="625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3200" b="1">
                <a:latin typeface="Calibri Light" panose="020F0302020204030204" pitchFamily="34" charset="0"/>
                <a:ea typeface="Calibri Light" panose="020F0302020204030204" pitchFamily="34" charset="0"/>
                <a:cs typeface="Calibri Light" panose="020F0302020204030204" pitchFamily="34" charset="0"/>
              </a:rPr>
              <a:t>Camere </a:t>
            </a:r>
            <a:r>
              <a:rPr lang="it-IT" sz="3200" b="1" dirty="0">
                <a:latin typeface="Calibri Light" panose="020F0302020204030204" pitchFamily="34" charset="0"/>
                <a:ea typeface="Calibri Light" panose="020F0302020204030204" pitchFamily="34" charset="0"/>
                <a:cs typeface="Calibri Light" panose="020F0302020204030204" pitchFamily="34" charset="0"/>
              </a:rPr>
              <a:t>singole e doppie con bagno privato </a:t>
            </a:r>
            <a:r>
              <a:rPr lang="it-IT" sz="32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presso una residenza che dista circa 35 minuti dalla scuola, con i mezzi pubblici</a:t>
            </a:r>
            <a:r>
              <a:rPr lang="it-IT" sz="3200" b="0" i="0" dirty="0">
                <a:solidFill>
                  <a:srgbClr val="4A4E57"/>
                </a:solidFill>
                <a:effectLst/>
                <a:latin typeface="PT Sans" panose="020B0503020203020204" pitchFamily="34" charset="0"/>
              </a:rPr>
              <a:t>.</a:t>
            </a:r>
            <a:endParaRPr lang="it-IT" sz="3200" dirty="0">
              <a:latin typeface="Calibri Light" panose="020F0302020204030204" pitchFamily="34" charset="0"/>
              <a:ea typeface="Calibri Light" panose="020F0302020204030204" pitchFamily="34" charset="0"/>
              <a:cs typeface="Calibri Light" panose="020F0302020204030204" pitchFamily="34" charset="0"/>
            </a:endParaRPr>
          </a:p>
          <a:p>
            <a:endParaRPr lang="it-IT" sz="3200" dirty="0">
              <a:latin typeface="Calibri" panose="020F0502020204030204" pitchFamily="34" charset="0"/>
              <a:ea typeface="Calibri" panose="020F0502020204030204" pitchFamily="34" charset="0"/>
              <a:cs typeface="Calibri" panose="020F0502020204030204" pitchFamily="34" charset="0"/>
            </a:endParaRPr>
          </a:p>
          <a:p>
            <a:r>
              <a:rPr lang="it-IT" sz="3200" dirty="0">
                <a:latin typeface="Calibri Light" panose="020F0302020204030204" pitchFamily="34" charset="0"/>
                <a:ea typeface="Calibri Light" panose="020F0302020204030204" pitchFamily="34" charset="0"/>
                <a:cs typeface="Calibri Light" panose="020F0302020204030204" pitchFamily="34" charset="0"/>
              </a:rPr>
              <a:t>Trattamento di </a:t>
            </a:r>
            <a:r>
              <a:rPr lang="it-IT" sz="3200" b="1"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p</a:t>
            </a:r>
            <a:r>
              <a:rPr lang="it-IT" sz="32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ensione completa</a:t>
            </a:r>
            <a:r>
              <a:rPr lang="it-IT" sz="32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con colazione e cena in residenza, pranzo al sacco presso un’area di ristoro all’interno della scuola e </a:t>
            </a:r>
            <a:r>
              <a:rPr lang="it-IT" sz="32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packed</a:t>
            </a:r>
            <a:r>
              <a:rPr lang="it-IT" sz="32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lunches durante le gite di un’intera giornata incluse nel programma</a:t>
            </a:r>
            <a:r>
              <a:rPr lang="it-IT" sz="2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t>
            </a:r>
            <a:endParaRPr lang="it-IT" sz="32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44254399-752B-51C9-B8F3-ED4D1FEBB7E1}"/>
              </a:ext>
            </a:extLst>
          </p:cNvPr>
          <p:cNvPicPr>
            <a:picLocks noChangeAspect="1"/>
          </p:cNvPicPr>
          <p:nvPr/>
        </p:nvPicPr>
        <p:blipFill>
          <a:blip r:embed="rId2"/>
          <a:stretch>
            <a:fillRect/>
          </a:stretch>
        </p:blipFill>
        <p:spPr>
          <a:xfrm>
            <a:off x="5622822" y="823115"/>
            <a:ext cx="6077567" cy="405171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DIDATTICA:</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SCUOLA: CARLOS V EDUCATION</a:t>
            </a:r>
          </a:p>
          <a:p>
            <a:r>
              <a:rPr lang="it-IT" dirty="0">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GENERAL: spagnolo</a:t>
            </a:r>
            <a:br>
              <a:rPr lang="it-IT" dirty="0">
                <a:latin typeface="Calibri Light" panose="020F0302020204030204" pitchFamily="34" charset="0"/>
                <a:ea typeface="Calibri Light" panose="020F0302020204030204" pitchFamily="34" charset="0"/>
                <a:cs typeface="Calibri Light" panose="020F0302020204030204" pitchFamily="34" charset="0"/>
              </a:rPr>
            </a:br>
            <a:endParaRPr lang="it-IT" dirty="0">
              <a:latin typeface="Calibri Light" panose="020F0302020204030204" pitchFamily="34" charset="0"/>
              <a:ea typeface="Calibri Light" panose="020F0302020204030204" pitchFamily="34" charset="0"/>
              <a:cs typeface="Calibri Light" panose="020F0302020204030204" pitchFamily="34" charset="0"/>
            </a:endParaRPr>
          </a:p>
          <a:p>
            <a:pPr marL="0" indent="0">
              <a:buNone/>
            </a:pPr>
            <a:r>
              <a:rPr lang="it-IT" dirty="0">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dirty="0">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dirty="0"/>
          </a:p>
        </p:txBody>
      </p:sp>
      <p:pic>
        <p:nvPicPr>
          <p:cNvPr id="5" name="Immagine 4">
            <a:extLst>
              <a:ext uri="{FF2B5EF4-FFF2-40B4-BE49-F238E27FC236}">
                <a16:creationId xmlns:a16="http://schemas.microsoft.com/office/drawing/2014/main" id="{47DFDA44-1B90-D0CA-B0BC-117286CDE597}"/>
              </a:ext>
            </a:extLst>
          </p:cNvPr>
          <p:cNvPicPr>
            <a:picLocks noChangeAspect="1"/>
          </p:cNvPicPr>
          <p:nvPr/>
        </p:nvPicPr>
        <p:blipFill>
          <a:blip r:embed="rId2"/>
          <a:stretch>
            <a:fillRect/>
          </a:stretch>
        </p:blipFill>
        <p:spPr>
          <a:xfrm>
            <a:off x="6265996" y="1445167"/>
            <a:ext cx="5093724" cy="2910699"/>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59325" y="570271"/>
            <a:ext cx="5648185" cy="5083278"/>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kumimoji="0" lang="it-IT"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a:t>
            </a: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2 gite di un’intera giornata a:</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Cadice</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Cordova </a:t>
            </a:r>
          </a:p>
          <a:p>
            <a:r>
              <a:rPr lang="it-IT" dirty="0">
                <a:latin typeface="Calibri Light" panose="020F0302020204030204" pitchFamily="34" charset="0"/>
                <a:ea typeface="Calibri Light" panose="020F0302020204030204" pitchFamily="34" charset="0"/>
                <a:cs typeface="Calibri Light" panose="020F0302020204030204" pitchFamily="34" charset="0"/>
              </a:rPr>
              <a:t>7 gita di mezza giornata in città</a:t>
            </a:r>
          </a:p>
          <a:p>
            <a:endParaRPr lang="it-IT" sz="700"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6680" y="2626713"/>
            <a:ext cx="1433051" cy="1433051"/>
          </a:xfrm>
          <a:prstGeom prst="rect">
            <a:avLst/>
          </a:prstGeom>
        </p:spPr>
      </p:pic>
      <p:pic>
        <p:nvPicPr>
          <p:cNvPr id="5122" name="Picture 2" descr="pexels-amy-burry-1766858-3354774">
            <a:extLst>
              <a:ext uri="{FF2B5EF4-FFF2-40B4-BE49-F238E27FC236}">
                <a16:creationId xmlns:a16="http://schemas.microsoft.com/office/drawing/2014/main" id="{89731CD4-9814-B395-6F8A-9C5CF68922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0879" y="570271"/>
            <a:ext cx="2995510" cy="4491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603605" y="1447105"/>
            <a:ext cx="3929066" cy="2839760"/>
          </a:xfrm>
        </p:spPr>
        <p:txBody>
          <a:bodyPr>
            <a:normAutofit fontScale="77500" lnSpcReduction="20000"/>
          </a:bodyPr>
          <a:lstStyle/>
          <a:p>
            <a:pPr marL="0" indent="0">
              <a:buNone/>
            </a:pPr>
            <a:r>
              <a:rPr lang="it-IT" sz="3100" u="sng" dirty="0">
                <a:latin typeface="Calibri" panose="020F0502020204030204" pitchFamily="34" charset="0"/>
                <a:ea typeface="Calibri" panose="020F0502020204030204" pitchFamily="34" charset="0"/>
                <a:cs typeface="Calibri" panose="020F0502020204030204" pitchFamily="34" charset="0"/>
              </a:rPr>
              <a:t>CADICE:</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2600" u="sng" dirty="0" err="1">
                <a:latin typeface="Calibri Light" panose="020F0302020204030204" pitchFamily="34" charset="0"/>
                <a:ea typeface="Calibri Light" panose="020F0302020204030204" pitchFamily="34" charset="0"/>
                <a:cs typeface="Calibri Light" panose="020F0302020204030204" pitchFamily="34" charset="0"/>
              </a:rPr>
              <a:t>Càdice</a:t>
            </a:r>
            <a:r>
              <a:rPr lang="it-IT" sz="260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è una città </a:t>
            </a:r>
            <a:r>
              <a:rPr lang="it-IT" sz="26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della </a:t>
            </a:r>
            <a:r>
              <a:rPr lang="it-IT" sz="2600" b="0" i="0" u="none" strike="noStrike" dirty="0">
                <a:effectLst/>
                <a:latin typeface="Calibri Light" panose="020F0302020204030204" pitchFamily="34" charset="0"/>
                <a:ea typeface="Calibri Light" panose="020F0302020204030204" pitchFamily="34" charset="0"/>
                <a:cs typeface="Calibri Light" panose="020F0302020204030204" pitchFamily="34" charset="0"/>
                <a:hlinkClick r:id="rId2" tooltip="Spagna"/>
              </a:rPr>
              <a:t>Spagna</a:t>
            </a:r>
            <a:r>
              <a:rPr lang="it-IT" sz="26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che si trova in </a:t>
            </a:r>
            <a:r>
              <a:rPr lang="it-IT" sz="2600" b="0" i="0" u="none" strike="noStrike" dirty="0">
                <a:effectLst/>
                <a:latin typeface="Calibri Light" panose="020F0302020204030204" pitchFamily="34" charset="0"/>
                <a:ea typeface="Calibri Light" panose="020F0302020204030204" pitchFamily="34" charset="0"/>
                <a:cs typeface="Calibri Light" panose="020F0302020204030204" pitchFamily="34" charset="0"/>
                <a:hlinkClick r:id="rId3" tooltip="Andalusia"/>
              </a:rPr>
              <a:t>Andalusia</a:t>
            </a:r>
            <a:r>
              <a:rPr lang="it-IT" sz="26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ed è capoluogo dell'</a:t>
            </a:r>
            <a:r>
              <a:rPr lang="it-IT" sz="2600" b="0" i="0" u="none" strike="noStrike" dirty="0">
                <a:effectLst/>
                <a:latin typeface="Calibri Light" panose="020F0302020204030204" pitchFamily="34" charset="0"/>
                <a:ea typeface="Calibri Light" panose="020F0302020204030204" pitchFamily="34" charset="0"/>
                <a:cs typeface="Calibri Light" panose="020F0302020204030204" pitchFamily="34" charset="0"/>
                <a:hlinkClick r:id="rId4"/>
              </a:rPr>
              <a:t>omonima provincia</a:t>
            </a:r>
            <a:r>
              <a:rPr lang="it-IT" sz="2600" b="0" i="0" u="none" strike="noStrike" dirty="0">
                <a:effectLst/>
                <a:latin typeface="Calibri Light" panose="020F0302020204030204" pitchFamily="34" charset="0"/>
                <a:ea typeface="Calibri Light" panose="020F0302020204030204" pitchFamily="34" charset="0"/>
                <a:cs typeface="Calibri Light" panose="020F0302020204030204" pitchFamily="34" charset="0"/>
              </a:rPr>
              <a:t>.</a:t>
            </a:r>
            <a:br>
              <a:rPr lang="it-IT" sz="2600" b="0" i="0" u="none" strike="noStrike" dirty="0">
                <a:effectLst/>
                <a:latin typeface="Calibri Light" panose="020F0302020204030204" pitchFamily="34" charset="0"/>
                <a:ea typeface="Calibri Light" panose="020F0302020204030204" pitchFamily="34" charset="0"/>
                <a:cs typeface="Calibri Light" panose="020F0302020204030204" pitchFamily="34" charset="0"/>
              </a:rPr>
            </a:br>
            <a:r>
              <a:rPr lang="it-IT" sz="26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E’ previsto un tour guidato della città per scoprirne le sue meraviglie.</a:t>
            </a:r>
            <a:br>
              <a:rPr lang="it-IT" sz="2200" dirty="0">
                <a:latin typeface="Calibri Light" panose="020F0302020204030204" pitchFamily="34" charset="0"/>
                <a:ea typeface="Calibri Light" panose="020F0302020204030204" pitchFamily="34" charset="0"/>
                <a:cs typeface="Calibri Light" panose="020F0302020204030204" pitchFamily="34" charset="0"/>
              </a:rPr>
            </a:br>
            <a:endParaRPr lang="it-IT" sz="2200" dirty="0"/>
          </a:p>
        </p:txBody>
      </p:sp>
      <p:pic>
        <p:nvPicPr>
          <p:cNvPr id="6151" name="Picture 7" descr="undefined">
            <a:extLst>
              <a:ext uri="{FF2B5EF4-FFF2-40B4-BE49-F238E27FC236}">
                <a16:creationId xmlns:a16="http://schemas.microsoft.com/office/drawing/2014/main" id="{E9336E7C-7E32-343A-FBAF-97004E4D50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0593" y="806245"/>
            <a:ext cx="6584950" cy="3981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33997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04F3-8CD6-61CE-2144-3C1AEFB0C0D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08008F4-30FE-C203-5DB0-46B2ED51BBEB}"/>
              </a:ext>
            </a:extLst>
          </p:cNvPr>
          <p:cNvSpPr>
            <a:spLocks noGrp="1"/>
          </p:cNvSpPr>
          <p:nvPr>
            <p:ph idx="1"/>
          </p:nvPr>
        </p:nvSpPr>
        <p:spPr>
          <a:xfrm>
            <a:off x="662598" y="727587"/>
            <a:ext cx="3053995" cy="4463845"/>
          </a:xfrm>
        </p:spPr>
        <p:txBody>
          <a:bodyPr>
            <a:normAutofit fontScale="925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CORDOVA:</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2200" b="1"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Cordova</a:t>
            </a:r>
            <a:r>
              <a:rPr lang="it-IT" sz="22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 </a:t>
            </a:r>
            <a:r>
              <a:rPr lang="it-IT" sz="22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è un </a:t>
            </a:r>
            <a:r>
              <a:rPr lang="it-IT" sz="22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2" tooltip="Comune spagnolo"/>
              </a:rPr>
              <a:t>comune spagnolo</a:t>
            </a:r>
            <a:r>
              <a:rPr lang="it-IT" sz="22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in </a:t>
            </a:r>
            <a:r>
              <a:rPr lang="it-IT" sz="22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3" tooltip="Andalusia"/>
              </a:rPr>
              <a:t>Andalusia</a:t>
            </a:r>
            <a:r>
              <a:rPr lang="it-IT" sz="22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sulla riva del </a:t>
            </a:r>
            <a:r>
              <a:rPr lang="it-IT" sz="22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4" tooltip="Guadalquivir"/>
              </a:rPr>
              <a:t>Guadalquivir</a:t>
            </a:r>
            <a:r>
              <a:rPr lang="it-IT" sz="22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e ai piedi della </a:t>
            </a:r>
            <a:r>
              <a:rPr lang="it-IT" sz="22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5" tooltip="Sierra Morena"/>
              </a:rPr>
              <a:t>Sierra Morena</a:t>
            </a:r>
            <a:r>
              <a:rPr lang="it-IT" sz="22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sz="2200" dirty="0">
                <a:solidFill>
                  <a:srgbClr val="202122"/>
                </a:solidFill>
                <a:latin typeface="Calibri Light" panose="020F0302020204030204" pitchFamily="34" charset="0"/>
                <a:ea typeface="Calibri Light" panose="020F0302020204030204" pitchFamily="34" charset="0"/>
                <a:cs typeface="Calibri Light" panose="020F0302020204030204" pitchFamily="34" charset="0"/>
              </a:rPr>
              <a:t>Insieme agli activity leaders visiterete la città e i suoi monumenti, come la Mezquita (con ingresso e visita guidata).</a:t>
            </a:r>
            <a:endParaRPr lang="it-IT" sz="22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endParaRPr>
          </a:p>
          <a:p>
            <a:endParaRPr lang="it-IT" sz="22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7170" name="Picture 2" descr="Cordova – Veduta">
            <a:extLst>
              <a:ext uri="{FF2B5EF4-FFF2-40B4-BE49-F238E27FC236}">
                <a16:creationId xmlns:a16="http://schemas.microsoft.com/office/drawing/2014/main" id="{EC4860D8-34C8-E82C-5679-04F322AF7C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5388" y="1140543"/>
            <a:ext cx="6380042" cy="3588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646628"/>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636</TotalTime>
  <Words>1006</Words>
  <Application>Microsoft Office PowerPoint</Application>
  <PresentationFormat>Widescreen</PresentationFormat>
  <Paragraphs>74</Paragraphs>
  <Slides>15</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15</vt:i4>
      </vt:variant>
    </vt:vector>
  </HeadingPairs>
  <TitlesOfParts>
    <vt:vector size="23" baseType="lpstr">
      <vt:lpstr>Calibri</vt:lpstr>
      <vt:lpstr>Calibri Light</vt:lpstr>
      <vt:lpstr>Cavolini</vt:lpstr>
      <vt:lpstr>Gill Sans MT</vt:lpstr>
      <vt:lpstr>Nirmala UI</vt:lpstr>
      <vt:lpstr>PT Sans</vt:lpstr>
      <vt:lpstr>Wingdings 2</vt:lpstr>
      <vt:lpstr>Dividendi</vt:lpstr>
      <vt:lpstr>Presentazione standard di PowerPoint</vt:lpstr>
      <vt:lpstr>SIVIGLIA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SIVIGLIA </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Emanuela Marca</cp:lastModifiedBy>
  <cp:revision>9</cp:revision>
  <dcterms:modified xsi:type="dcterms:W3CDTF">2024-11-26T15:06:07Z</dcterms:modified>
</cp:coreProperties>
</file>