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16"/>
  </p:notesMasterIdLst>
  <p:sldIdLst>
    <p:sldId id="295" r:id="rId2"/>
    <p:sldId id="291" r:id="rId3"/>
    <p:sldId id="258" r:id="rId4"/>
    <p:sldId id="257" r:id="rId5"/>
    <p:sldId id="260" r:id="rId6"/>
    <p:sldId id="259" r:id="rId7"/>
    <p:sldId id="269" r:id="rId8"/>
    <p:sldId id="268" r:id="rId9"/>
    <p:sldId id="292" r:id="rId10"/>
    <p:sldId id="299" r:id="rId11"/>
    <p:sldId id="296" r:id="rId12"/>
    <p:sldId id="297" r:id="rId13"/>
    <p:sldId id="298" r:id="rId14"/>
    <p:sldId id="27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anuela Marca" userId="b9e67590-a423-466d-821f-072eaf8759cc" providerId="ADAL" clId="{FF9F20E1-6610-4878-9D91-ED4796CB3DC2}"/>
    <pc:docChg chg="undo custSel delSld modSld">
      <pc:chgData name="Emanuela Marca" userId="b9e67590-a423-466d-821f-072eaf8759cc" providerId="ADAL" clId="{FF9F20E1-6610-4878-9D91-ED4796CB3DC2}" dt="2024-11-15T16:37:07.309" v="1136" actId="1076"/>
      <pc:docMkLst>
        <pc:docMk/>
      </pc:docMkLst>
      <pc:sldChg chg="addSp delSp modSp mod">
        <pc:chgData name="Emanuela Marca" userId="b9e67590-a423-466d-821f-072eaf8759cc" providerId="ADAL" clId="{FF9F20E1-6610-4878-9D91-ED4796CB3DC2}" dt="2024-11-15T16:17:04.023" v="153" actId="1076"/>
        <pc:sldMkLst>
          <pc:docMk/>
          <pc:sldMk cId="0" sldId="257"/>
        </pc:sldMkLst>
        <pc:spChg chg="mod">
          <ac:chgData name="Emanuela Marca" userId="b9e67590-a423-466d-821f-072eaf8759cc" providerId="ADAL" clId="{FF9F20E1-6610-4878-9D91-ED4796CB3DC2}" dt="2024-11-15T16:17:04.023" v="153" actId="1076"/>
          <ac:spMkLst>
            <pc:docMk/>
            <pc:sldMk cId="0" sldId="257"/>
            <ac:spMk id="5" creationId="{8257BA7E-D798-1EA3-CDC0-6F9DECED0355}"/>
          </ac:spMkLst>
        </pc:spChg>
        <pc:picChg chg="add mod">
          <ac:chgData name="Emanuela Marca" userId="b9e67590-a423-466d-821f-072eaf8759cc" providerId="ADAL" clId="{FF9F20E1-6610-4878-9D91-ED4796CB3DC2}" dt="2024-11-15T16:14:36.960" v="65" actId="1076"/>
          <ac:picMkLst>
            <pc:docMk/>
            <pc:sldMk cId="0" sldId="257"/>
            <ac:picMk id="2" creationId="{341282C4-9438-505B-06DE-CAFAF746E3FE}"/>
          </ac:picMkLst>
        </pc:picChg>
        <pc:picChg chg="del">
          <ac:chgData name="Emanuela Marca" userId="b9e67590-a423-466d-821f-072eaf8759cc" providerId="ADAL" clId="{FF9F20E1-6610-4878-9D91-ED4796CB3DC2}" dt="2024-11-15T16:14:19.258" v="63" actId="478"/>
          <ac:picMkLst>
            <pc:docMk/>
            <pc:sldMk cId="0" sldId="257"/>
            <ac:picMk id="1026" creationId="{D54086D7-0566-EB09-49A6-DE01ADBF2962}"/>
          </ac:picMkLst>
        </pc:picChg>
      </pc:sldChg>
      <pc:sldChg chg="addSp delSp modSp mod">
        <pc:chgData name="Emanuela Marca" userId="b9e67590-a423-466d-821f-072eaf8759cc" providerId="ADAL" clId="{FF9F20E1-6610-4878-9D91-ED4796CB3DC2}" dt="2024-11-15T16:14:13.962" v="62" actId="1076"/>
        <pc:sldMkLst>
          <pc:docMk/>
          <pc:sldMk cId="0" sldId="258"/>
        </pc:sldMkLst>
        <pc:spChg chg="mod">
          <ac:chgData name="Emanuela Marca" userId="b9e67590-a423-466d-821f-072eaf8759cc" providerId="ADAL" clId="{FF9F20E1-6610-4878-9D91-ED4796CB3DC2}" dt="2024-11-15T16:13:41.698" v="54" actId="27636"/>
          <ac:spMkLst>
            <pc:docMk/>
            <pc:sldMk cId="0" sldId="258"/>
            <ac:spMk id="6" creationId="{63728FF8-8F52-C469-69A2-31CCF1958CE4}"/>
          </ac:spMkLst>
        </pc:spChg>
        <pc:spChg chg="mod ord">
          <ac:chgData name="Emanuela Marca" userId="b9e67590-a423-466d-821f-072eaf8759cc" providerId="ADAL" clId="{FF9F20E1-6610-4878-9D91-ED4796CB3DC2}" dt="2024-11-15T16:14:13.962" v="62" actId="1076"/>
          <ac:spMkLst>
            <pc:docMk/>
            <pc:sldMk cId="0" sldId="258"/>
            <ac:spMk id="8" creationId="{06BC9EAC-1337-466E-8E4C-46EB3D5151A9}"/>
          </ac:spMkLst>
        </pc:spChg>
        <pc:picChg chg="add mod">
          <ac:chgData name="Emanuela Marca" userId="b9e67590-a423-466d-821f-072eaf8759cc" providerId="ADAL" clId="{FF9F20E1-6610-4878-9D91-ED4796CB3DC2}" dt="2024-11-15T16:14:06.931" v="59" actId="1076"/>
          <ac:picMkLst>
            <pc:docMk/>
            <pc:sldMk cId="0" sldId="258"/>
            <ac:picMk id="2" creationId="{08A11D64-AF14-8D61-9C98-BAC131EDE867}"/>
          </ac:picMkLst>
        </pc:picChg>
        <pc:picChg chg="del">
          <ac:chgData name="Emanuela Marca" userId="b9e67590-a423-466d-821f-072eaf8759cc" providerId="ADAL" clId="{FF9F20E1-6610-4878-9D91-ED4796CB3DC2}" dt="2024-11-15T16:13:44.461" v="55" actId="478"/>
          <ac:picMkLst>
            <pc:docMk/>
            <pc:sldMk cId="0" sldId="258"/>
            <ac:picMk id="3" creationId="{C082B2BB-C302-1876-32AF-8477155E75D4}"/>
          </ac:picMkLst>
        </pc:picChg>
      </pc:sldChg>
      <pc:sldChg chg="addSp delSp modSp mod">
        <pc:chgData name="Emanuela Marca" userId="b9e67590-a423-466d-821f-072eaf8759cc" providerId="ADAL" clId="{FF9F20E1-6610-4878-9D91-ED4796CB3DC2}" dt="2024-11-15T16:20:50.163" v="392" actId="1076"/>
        <pc:sldMkLst>
          <pc:docMk/>
          <pc:sldMk cId="0" sldId="259"/>
        </pc:sldMkLst>
        <pc:spChg chg="mod">
          <ac:chgData name="Emanuela Marca" userId="b9e67590-a423-466d-821f-072eaf8759cc" providerId="ADAL" clId="{FF9F20E1-6610-4878-9D91-ED4796CB3DC2}" dt="2024-11-15T16:20:17.006" v="382" actId="20577"/>
          <ac:spMkLst>
            <pc:docMk/>
            <pc:sldMk cId="0" sldId="259"/>
            <ac:spMk id="3" creationId="{917EE069-9A50-7085-806F-3F083F4B0A91}"/>
          </ac:spMkLst>
        </pc:spChg>
        <pc:spChg chg="add del">
          <ac:chgData name="Emanuela Marca" userId="b9e67590-a423-466d-821f-072eaf8759cc" providerId="ADAL" clId="{FF9F20E1-6610-4878-9D91-ED4796CB3DC2}" dt="2024-11-15T16:20:28.354" v="385" actId="22"/>
          <ac:spMkLst>
            <pc:docMk/>
            <pc:sldMk cId="0" sldId="259"/>
            <ac:spMk id="4" creationId="{75458FEF-714B-C6DD-E1E2-EED229AE7E8D}"/>
          </ac:spMkLst>
        </pc:spChg>
        <pc:spChg chg="add del mod">
          <ac:chgData name="Emanuela Marca" userId="b9e67590-a423-466d-821f-072eaf8759cc" providerId="ADAL" clId="{FF9F20E1-6610-4878-9D91-ED4796CB3DC2}" dt="2024-11-15T16:20:34.538" v="389" actId="22"/>
          <ac:spMkLst>
            <pc:docMk/>
            <pc:sldMk cId="0" sldId="259"/>
            <ac:spMk id="7" creationId="{664922D9-8C48-8288-3DE4-FDDF2E9C8290}"/>
          </ac:spMkLst>
        </pc:spChg>
        <pc:picChg chg="del">
          <ac:chgData name="Emanuela Marca" userId="b9e67590-a423-466d-821f-072eaf8759cc" providerId="ADAL" clId="{FF9F20E1-6610-4878-9D91-ED4796CB3DC2}" dt="2024-11-15T16:18:26.657" v="295" actId="478"/>
          <ac:picMkLst>
            <pc:docMk/>
            <pc:sldMk cId="0" sldId="259"/>
            <ac:picMk id="6" creationId="{A18860A7-F1F3-45A2-2404-9E092AD8202B}"/>
          </ac:picMkLst>
        </pc:picChg>
        <pc:picChg chg="add mod">
          <ac:chgData name="Emanuela Marca" userId="b9e67590-a423-466d-821f-072eaf8759cc" providerId="ADAL" clId="{FF9F20E1-6610-4878-9D91-ED4796CB3DC2}" dt="2024-11-15T16:20:50.163" v="392" actId="1076"/>
          <ac:picMkLst>
            <pc:docMk/>
            <pc:sldMk cId="0" sldId="259"/>
            <ac:picMk id="1026" creationId="{7DE6150C-21AE-8797-A3E5-B52F9EC2DD08}"/>
          </ac:picMkLst>
        </pc:picChg>
        <pc:picChg chg="del">
          <ac:chgData name="Emanuela Marca" userId="b9e67590-a423-466d-821f-072eaf8759cc" providerId="ADAL" clId="{FF9F20E1-6610-4878-9D91-ED4796CB3DC2}" dt="2024-11-15T16:20:25.375" v="383" actId="478"/>
          <ac:picMkLst>
            <pc:docMk/>
            <pc:sldMk cId="0" sldId="259"/>
            <ac:picMk id="2050" creationId="{C8294C0D-2797-BA17-35F7-094155EB938C}"/>
          </ac:picMkLst>
        </pc:picChg>
      </pc:sldChg>
      <pc:sldChg chg="addSp delSp modSp mod">
        <pc:chgData name="Emanuela Marca" userId="b9e67590-a423-466d-821f-072eaf8759cc" providerId="ADAL" clId="{FF9F20E1-6610-4878-9D91-ED4796CB3DC2}" dt="2024-11-15T16:18:19.140" v="294" actId="1076"/>
        <pc:sldMkLst>
          <pc:docMk/>
          <pc:sldMk cId="0" sldId="260"/>
        </pc:sldMkLst>
        <pc:spChg chg="mod">
          <ac:chgData name="Emanuela Marca" userId="b9e67590-a423-466d-821f-072eaf8759cc" providerId="ADAL" clId="{FF9F20E1-6610-4878-9D91-ED4796CB3DC2}" dt="2024-11-15T16:18:02.845" v="292" actId="27636"/>
          <ac:spMkLst>
            <pc:docMk/>
            <pc:sldMk cId="0" sldId="260"/>
            <ac:spMk id="3" creationId="{1DD07556-D093-0907-B75A-68B05D2DDA59}"/>
          </ac:spMkLst>
        </pc:spChg>
        <pc:picChg chg="del">
          <ac:chgData name="Emanuela Marca" userId="b9e67590-a423-466d-821f-072eaf8759cc" providerId="ADAL" clId="{FF9F20E1-6610-4878-9D91-ED4796CB3DC2}" dt="2024-11-15T16:17:07.800" v="154" actId="478"/>
          <ac:picMkLst>
            <pc:docMk/>
            <pc:sldMk cId="0" sldId="260"/>
            <ac:picMk id="2" creationId="{AE119B7D-EE9D-8344-7F72-3B80FF8AA030}"/>
          </ac:picMkLst>
        </pc:picChg>
        <pc:picChg chg="add mod">
          <ac:chgData name="Emanuela Marca" userId="b9e67590-a423-466d-821f-072eaf8759cc" providerId="ADAL" clId="{FF9F20E1-6610-4878-9D91-ED4796CB3DC2}" dt="2024-11-15T16:18:19.140" v="294" actId="1076"/>
          <ac:picMkLst>
            <pc:docMk/>
            <pc:sldMk cId="0" sldId="260"/>
            <ac:picMk id="4" creationId="{9DAD2A93-022B-6186-46CB-9BD965A22041}"/>
          </ac:picMkLst>
        </pc:picChg>
      </pc:sldChg>
      <pc:sldChg chg="addSp delSp modSp mod setBg">
        <pc:chgData name="Emanuela Marca" userId="b9e67590-a423-466d-821f-072eaf8759cc" providerId="ADAL" clId="{FF9F20E1-6610-4878-9D91-ED4796CB3DC2}" dt="2024-11-15T16:30:44.604" v="887" actId="255"/>
        <pc:sldMkLst>
          <pc:docMk/>
          <pc:sldMk cId="0" sldId="268"/>
        </pc:sldMkLst>
        <pc:spChg chg="mod">
          <ac:chgData name="Emanuela Marca" userId="b9e67590-a423-466d-821f-072eaf8759cc" providerId="ADAL" clId="{FF9F20E1-6610-4878-9D91-ED4796CB3DC2}" dt="2024-11-15T16:30:44.604" v="887" actId="255"/>
          <ac:spMkLst>
            <pc:docMk/>
            <pc:sldMk cId="0" sldId="268"/>
            <ac:spMk id="3" creationId="{4826DC31-189C-1F25-50AE-009925BDB303}"/>
          </ac:spMkLst>
        </pc:spChg>
        <pc:spChg chg="add">
          <ac:chgData name="Emanuela Marca" userId="b9e67590-a423-466d-821f-072eaf8759cc" providerId="ADAL" clId="{FF9F20E1-6610-4878-9D91-ED4796CB3DC2}" dt="2024-11-15T16:24:06.374" v="571"/>
          <ac:spMkLst>
            <pc:docMk/>
            <pc:sldMk cId="0" sldId="268"/>
            <ac:spMk id="4" creationId="{0C6200D9-4B3C-3E26-C843-86A6AF7560AD}"/>
          </ac:spMkLst>
        </pc:spChg>
        <pc:spChg chg="add">
          <ac:chgData name="Emanuela Marca" userId="b9e67590-a423-466d-821f-072eaf8759cc" providerId="ADAL" clId="{FF9F20E1-6610-4878-9D91-ED4796CB3DC2}" dt="2024-11-15T16:24:16.221" v="575"/>
          <ac:spMkLst>
            <pc:docMk/>
            <pc:sldMk cId="0" sldId="268"/>
            <ac:spMk id="5" creationId="{3B2B0230-C1C2-F666-64E3-B63F5F8A6F3C}"/>
          </ac:spMkLst>
        </pc:spChg>
        <pc:spChg chg="add">
          <ac:chgData name="Emanuela Marca" userId="b9e67590-a423-466d-821f-072eaf8759cc" providerId="ADAL" clId="{FF9F20E1-6610-4878-9D91-ED4796CB3DC2}" dt="2024-11-15T16:24:30.804" v="577"/>
          <ac:spMkLst>
            <pc:docMk/>
            <pc:sldMk cId="0" sldId="268"/>
            <ac:spMk id="6" creationId="{B9B5154A-8BF9-1459-83F7-38646BA3593A}"/>
          </ac:spMkLst>
        </pc:spChg>
        <pc:spChg chg="add del">
          <ac:chgData name="Emanuela Marca" userId="b9e67590-a423-466d-821f-072eaf8759cc" providerId="ADAL" clId="{FF9F20E1-6610-4878-9D91-ED4796CB3DC2}" dt="2024-11-15T16:28:13.084" v="789" actId="22"/>
          <ac:spMkLst>
            <pc:docMk/>
            <pc:sldMk cId="0" sldId="268"/>
            <ac:spMk id="8" creationId="{17BA328F-D5F9-CD15-DD6E-279977E97C27}"/>
          </ac:spMkLst>
        </pc:spChg>
        <pc:picChg chg="del">
          <ac:chgData name="Emanuela Marca" userId="b9e67590-a423-466d-821f-072eaf8759cc" providerId="ADAL" clId="{FF9F20E1-6610-4878-9D91-ED4796CB3DC2}" dt="2024-11-15T16:23:21.644" v="570" actId="478"/>
          <ac:picMkLst>
            <pc:docMk/>
            <pc:sldMk cId="0" sldId="268"/>
            <ac:picMk id="2" creationId="{FEAFF4D1-6B45-2FAF-2D7E-D1DFD2FF2DAF}"/>
          </ac:picMkLst>
        </pc:picChg>
        <pc:picChg chg="add mod">
          <ac:chgData name="Emanuela Marca" userId="b9e67590-a423-466d-821f-072eaf8759cc" providerId="ADAL" clId="{FF9F20E1-6610-4878-9D91-ED4796CB3DC2}" dt="2024-11-15T16:28:26.917" v="792" actId="1076"/>
          <ac:picMkLst>
            <pc:docMk/>
            <pc:sldMk cId="0" sldId="268"/>
            <ac:picMk id="2054" creationId="{B08BA03F-440D-1425-0D32-CFD9C03E5DD8}"/>
          </ac:picMkLst>
        </pc:picChg>
      </pc:sldChg>
      <pc:sldChg chg="addSp delSp modSp mod">
        <pc:chgData name="Emanuela Marca" userId="b9e67590-a423-466d-821f-072eaf8759cc" providerId="ADAL" clId="{FF9F20E1-6610-4878-9D91-ED4796CB3DC2}" dt="2024-11-15T16:22:56.338" v="537" actId="1076"/>
        <pc:sldMkLst>
          <pc:docMk/>
          <pc:sldMk cId="816130011" sldId="269"/>
        </pc:sldMkLst>
        <pc:spChg chg="mod">
          <ac:chgData name="Emanuela Marca" userId="b9e67590-a423-466d-821f-072eaf8759cc" providerId="ADAL" clId="{FF9F20E1-6610-4878-9D91-ED4796CB3DC2}" dt="2024-11-15T16:22:34.206" v="533" actId="20577"/>
          <ac:spMkLst>
            <pc:docMk/>
            <pc:sldMk cId="816130011" sldId="269"/>
            <ac:spMk id="5" creationId="{C79341AF-326D-9C84-18FB-F01EF0DCCA21}"/>
          </ac:spMkLst>
        </pc:spChg>
        <pc:picChg chg="add mod">
          <ac:chgData name="Emanuela Marca" userId="b9e67590-a423-466d-821f-072eaf8759cc" providerId="ADAL" clId="{FF9F20E1-6610-4878-9D91-ED4796CB3DC2}" dt="2024-11-15T16:22:56.338" v="537" actId="1076"/>
          <ac:picMkLst>
            <pc:docMk/>
            <pc:sldMk cId="816130011" sldId="269"/>
            <ac:picMk id="2" creationId="{4C2AB68A-AEC4-8415-FB71-CBC4412D314A}"/>
          </ac:picMkLst>
        </pc:picChg>
        <pc:picChg chg="del">
          <ac:chgData name="Emanuela Marca" userId="b9e67590-a423-466d-821f-072eaf8759cc" providerId="ADAL" clId="{FF9F20E1-6610-4878-9D91-ED4796CB3DC2}" dt="2024-11-15T16:22:42.169" v="535" actId="478"/>
          <ac:picMkLst>
            <pc:docMk/>
            <pc:sldMk cId="816130011" sldId="269"/>
            <ac:picMk id="3" creationId="{A68B9B2A-05D0-2B85-3A65-E0829C97F32D}"/>
          </ac:picMkLst>
        </pc:picChg>
        <pc:picChg chg="mod">
          <ac:chgData name="Emanuela Marca" userId="b9e67590-a423-466d-821f-072eaf8759cc" providerId="ADAL" clId="{FF9F20E1-6610-4878-9D91-ED4796CB3DC2}" dt="2024-11-15T16:22:38.061" v="534" actId="1076"/>
          <ac:picMkLst>
            <pc:docMk/>
            <pc:sldMk cId="816130011" sldId="269"/>
            <ac:picMk id="6" creationId="{A7118488-D06F-9902-C29E-F3CBDA3DD04A}"/>
          </ac:picMkLst>
        </pc:picChg>
      </pc:sldChg>
      <pc:sldChg chg="del">
        <pc:chgData name="Emanuela Marca" userId="b9e67590-a423-466d-821f-072eaf8759cc" providerId="ADAL" clId="{FF9F20E1-6610-4878-9D91-ED4796CB3DC2}" dt="2024-11-15T16:33:43.357" v="1027" actId="47"/>
        <pc:sldMkLst>
          <pc:docMk/>
          <pc:sldMk cId="0" sldId="285"/>
        </pc:sldMkLst>
      </pc:sldChg>
      <pc:sldChg chg="addSp delSp modSp mod">
        <pc:chgData name="Emanuela Marca" userId="b9e67590-a423-466d-821f-072eaf8759cc" providerId="ADAL" clId="{FF9F20E1-6610-4878-9D91-ED4796CB3DC2}" dt="2024-11-15T16:13:18.892" v="51" actId="1076"/>
        <pc:sldMkLst>
          <pc:docMk/>
          <pc:sldMk cId="557908453" sldId="291"/>
        </pc:sldMkLst>
        <pc:spChg chg="mod">
          <ac:chgData name="Emanuela Marca" userId="b9e67590-a423-466d-821f-072eaf8759cc" providerId="ADAL" clId="{FF9F20E1-6610-4878-9D91-ED4796CB3DC2}" dt="2024-11-15T16:12:16.487" v="44" actId="20577"/>
          <ac:spMkLst>
            <pc:docMk/>
            <pc:sldMk cId="557908453" sldId="291"/>
            <ac:spMk id="2" creationId="{76A3A5C0-0C5A-2036-4CF2-FECF5633B883}"/>
          </ac:spMkLst>
        </pc:spChg>
        <pc:spChg chg="mod">
          <ac:chgData name="Emanuela Marca" userId="b9e67590-a423-466d-821f-072eaf8759cc" providerId="ADAL" clId="{FF9F20E1-6610-4878-9D91-ED4796CB3DC2}" dt="2024-11-15T16:13:13.490" v="50" actId="2711"/>
          <ac:spMkLst>
            <pc:docMk/>
            <pc:sldMk cId="557908453" sldId="291"/>
            <ac:spMk id="3" creationId="{52C0346C-90D5-FA15-A87B-1FDE189C6499}"/>
          </ac:spMkLst>
        </pc:spChg>
        <pc:picChg chg="del">
          <ac:chgData name="Emanuela Marca" userId="b9e67590-a423-466d-821f-072eaf8759cc" providerId="ADAL" clId="{FF9F20E1-6610-4878-9D91-ED4796CB3DC2}" dt="2024-11-15T16:11:45.126" v="0" actId="478"/>
          <ac:picMkLst>
            <pc:docMk/>
            <pc:sldMk cId="557908453" sldId="291"/>
            <ac:picMk id="4" creationId="{AEEC53AB-C62F-76BF-94BA-1D02A772788D}"/>
          </ac:picMkLst>
        </pc:picChg>
        <pc:picChg chg="add mod">
          <ac:chgData name="Emanuela Marca" userId="b9e67590-a423-466d-821f-072eaf8759cc" providerId="ADAL" clId="{FF9F20E1-6610-4878-9D91-ED4796CB3DC2}" dt="2024-11-15T16:13:18.892" v="51" actId="1076"/>
          <ac:picMkLst>
            <pc:docMk/>
            <pc:sldMk cId="557908453" sldId="291"/>
            <ac:picMk id="5" creationId="{E8C1A157-14A7-B956-4250-921DEBF6527D}"/>
          </ac:picMkLst>
        </pc:picChg>
      </pc:sldChg>
      <pc:sldChg chg="addSp delSp modSp mod">
        <pc:chgData name="Emanuela Marca" userId="b9e67590-a423-466d-821f-072eaf8759cc" providerId="ADAL" clId="{FF9F20E1-6610-4878-9D91-ED4796CB3DC2}" dt="2024-11-15T16:33:08.266" v="1024" actId="1076"/>
        <pc:sldMkLst>
          <pc:docMk/>
          <pc:sldMk cId="4046339978" sldId="292"/>
        </pc:sldMkLst>
        <pc:spChg chg="mod">
          <ac:chgData name="Emanuela Marca" userId="b9e67590-a423-466d-821f-072eaf8759cc" providerId="ADAL" clId="{FF9F20E1-6610-4878-9D91-ED4796CB3DC2}" dt="2024-11-15T16:32:05.993" v="1013" actId="255"/>
          <ac:spMkLst>
            <pc:docMk/>
            <pc:sldMk cId="4046339978" sldId="292"/>
            <ac:spMk id="3" creationId="{88C82C91-B894-2A1B-9F39-98757058FAC3}"/>
          </ac:spMkLst>
        </pc:spChg>
        <pc:picChg chg="del">
          <ac:chgData name="Emanuela Marca" userId="b9e67590-a423-466d-821f-072eaf8759cc" providerId="ADAL" clId="{FF9F20E1-6610-4878-9D91-ED4796CB3DC2}" dt="2024-11-15T16:32:07.216" v="1014" actId="478"/>
          <ac:picMkLst>
            <pc:docMk/>
            <pc:sldMk cId="4046339978" sldId="292"/>
            <ac:picMk id="4" creationId="{F26845EC-7422-AACD-6FB0-1ACCB250E0EC}"/>
          </ac:picMkLst>
        </pc:picChg>
        <pc:picChg chg="add mod">
          <ac:chgData name="Emanuela Marca" userId="b9e67590-a423-466d-821f-072eaf8759cc" providerId="ADAL" clId="{FF9F20E1-6610-4878-9D91-ED4796CB3DC2}" dt="2024-11-15T16:33:06.176" v="1023" actId="1076"/>
          <ac:picMkLst>
            <pc:docMk/>
            <pc:sldMk cId="4046339978" sldId="292"/>
            <ac:picMk id="3074" creationId="{BB13F0AE-288D-7163-143B-757D019A5FE3}"/>
          </ac:picMkLst>
        </pc:picChg>
        <pc:picChg chg="add mod">
          <ac:chgData name="Emanuela Marca" userId="b9e67590-a423-466d-821f-072eaf8759cc" providerId="ADAL" clId="{FF9F20E1-6610-4878-9D91-ED4796CB3DC2}" dt="2024-11-15T16:33:08.266" v="1024" actId="1076"/>
          <ac:picMkLst>
            <pc:docMk/>
            <pc:sldMk cId="4046339978" sldId="292"/>
            <ac:picMk id="3076" creationId="{56882FC6-03F4-A77C-FD52-F0F3298CEBBE}"/>
          </ac:picMkLst>
        </pc:picChg>
      </pc:sldChg>
      <pc:sldChg chg="delSp del mod">
        <pc:chgData name="Emanuela Marca" userId="b9e67590-a423-466d-821f-072eaf8759cc" providerId="ADAL" clId="{FF9F20E1-6610-4878-9D91-ED4796CB3DC2}" dt="2024-11-15T16:33:41.404" v="1026" actId="47"/>
        <pc:sldMkLst>
          <pc:docMk/>
          <pc:sldMk cId="1421323214" sldId="294"/>
        </pc:sldMkLst>
        <pc:picChg chg="del">
          <ac:chgData name="Emanuela Marca" userId="b9e67590-a423-466d-821f-072eaf8759cc" providerId="ADAL" clId="{FF9F20E1-6610-4878-9D91-ED4796CB3DC2}" dt="2024-11-15T16:33:13.008" v="1025" actId="478"/>
          <ac:picMkLst>
            <pc:docMk/>
            <pc:sldMk cId="1421323214" sldId="294"/>
            <ac:picMk id="2" creationId="{6E9933CF-72DA-54D2-202F-63D7EB36601E}"/>
          </ac:picMkLst>
        </pc:picChg>
      </pc:sldChg>
      <pc:sldChg chg="addSp delSp modSp mod">
        <pc:chgData name="Emanuela Marca" userId="b9e67590-a423-466d-821f-072eaf8759cc" providerId="ADAL" clId="{FF9F20E1-6610-4878-9D91-ED4796CB3DC2}" dt="2024-11-15T16:36:46.833" v="1133" actId="20577"/>
        <pc:sldMkLst>
          <pc:docMk/>
          <pc:sldMk cId="3614623119" sldId="296"/>
        </pc:sldMkLst>
        <pc:spChg chg="mod">
          <ac:chgData name="Emanuela Marca" userId="b9e67590-a423-466d-821f-072eaf8759cc" providerId="ADAL" clId="{FF9F20E1-6610-4878-9D91-ED4796CB3DC2}" dt="2024-11-15T16:34:33.497" v="1065" actId="20577"/>
          <ac:spMkLst>
            <pc:docMk/>
            <pc:sldMk cId="3614623119" sldId="296"/>
            <ac:spMk id="2" creationId="{B06CEFCA-C1D1-FBFA-726C-B6EEF654F256}"/>
          </ac:spMkLst>
        </pc:spChg>
        <pc:graphicFrameChg chg="add del mod modGraphic">
          <ac:chgData name="Emanuela Marca" userId="b9e67590-a423-466d-821f-072eaf8759cc" providerId="ADAL" clId="{FF9F20E1-6610-4878-9D91-ED4796CB3DC2}" dt="2024-11-15T16:36:02.866" v="1089" actId="478"/>
          <ac:graphicFrameMkLst>
            <pc:docMk/>
            <pc:sldMk cId="3614623119" sldId="296"/>
            <ac:graphicFrameMk id="6" creationId="{1C496B55-651F-20DB-60DA-50182DF63CC7}"/>
          </ac:graphicFrameMkLst>
        </pc:graphicFrameChg>
        <pc:graphicFrameChg chg="modGraphic">
          <ac:chgData name="Emanuela Marca" userId="b9e67590-a423-466d-821f-072eaf8759cc" providerId="ADAL" clId="{FF9F20E1-6610-4878-9D91-ED4796CB3DC2}" dt="2024-11-15T16:36:46.833" v="1133" actId="20577"/>
          <ac:graphicFrameMkLst>
            <pc:docMk/>
            <pc:sldMk cId="3614623119" sldId="296"/>
            <ac:graphicFrameMk id="8" creationId="{59F48D27-4F51-EDDA-3283-6A7CE3048068}"/>
          </ac:graphicFrameMkLst>
        </pc:graphicFrameChg>
        <pc:graphicFrameChg chg="modGraphic">
          <ac:chgData name="Emanuela Marca" userId="b9e67590-a423-466d-821f-072eaf8759cc" providerId="ADAL" clId="{FF9F20E1-6610-4878-9D91-ED4796CB3DC2}" dt="2024-11-15T16:34:52.675" v="1078" actId="20577"/>
          <ac:graphicFrameMkLst>
            <pc:docMk/>
            <pc:sldMk cId="3614623119" sldId="296"/>
            <ac:graphicFrameMk id="9" creationId="{FD88ABE6-8E98-C939-A5D8-85DA5DDEBDC4}"/>
          </ac:graphicFrameMkLst>
        </pc:graphicFrameChg>
        <pc:graphicFrameChg chg="modGraphic">
          <ac:chgData name="Emanuela Marca" userId="b9e67590-a423-466d-821f-072eaf8759cc" providerId="ADAL" clId="{FF9F20E1-6610-4878-9D91-ED4796CB3DC2}" dt="2024-11-15T16:35:17.272" v="1084" actId="21"/>
          <ac:graphicFrameMkLst>
            <pc:docMk/>
            <pc:sldMk cId="3614623119" sldId="296"/>
            <ac:graphicFrameMk id="10" creationId="{4B330684-EE6B-AB25-3E16-4D7A009B9BEB}"/>
          </ac:graphicFrameMkLst>
        </pc:graphicFrameChg>
        <pc:picChg chg="del mod">
          <ac:chgData name="Emanuela Marca" userId="b9e67590-a423-466d-821f-072eaf8759cc" providerId="ADAL" clId="{FF9F20E1-6610-4878-9D91-ED4796CB3DC2}" dt="2024-11-15T16:14:48.611" v="67" actId="478"/>
          <ac:picMkLst>
            <pc:docMk/>
            <pc:sldMk cId="3614623119" sldId="296"/>
            <ac:picMk id="3" creationId="{9D0237AE-9D83-FB96-41C8-C2BD50C9CA5D}"/>
          </ac:picMkLst>
        </pc:picChg>
        <pc:picChg chg="add mod">
          <ac:chgData name="Emanuela Marca" userId="b9e67590-a423-466d-821f-072eaf8759cc" providerId="ADAL" clId="{FF9F20E1-6610-4878-9D91-ED4796CB3DC2}" dt="2024-11-15T16:14:51.703" v="69" actId="1076"/>
          <ac:picMkLst>
            <pc:docMk/>
            <pc:sldMk cId="3614623119" sldId="296"/>
            <ac:picMk id="4" creationId="{80EE6874-89E1-A9B3-BB9C-F809E28F83A6}"/>
          </ac:picMkLst>
        </pc:picChg>
      </pc:sldChg>
      <pc:sldChg chg="addSp delSp modSp">
        <pc:chgData name="Emanuela Marca" userId="b9e67590-a423-466d-821f-072eaf8759cc" providerId="ADAL" clId="{FF9F20E1-6610-4878-9D91-ED4796CB3DC2}" dt="2024-11-15T16:37:07.309" v="1136" actId="1076"/>
        <pc:sldMkLst>
          <pc:docMk/>
          <pc:sldMk cId="2806121081" sldId="297"/>
        </pc:sldMkLst>
        <pc:picChg chg="del">
          <ac:chgData name="Emanuela Marca" userId="b9e67590-a423-466d-821f-072eaf8759cc" providerId="ADAL" clId="{FF9F20E1-6610-4878-9D91-ED4796CB3DC2}" dt="2024-11-15T16:36:49.600" v="1134" actId="478"/>
          <ac:picMkLst>
            <pc:docMk/>
            <pc:sldMk cId="2806121081" sldId="297"/>
            <ac:picMk id="3074" creationId="{5AD9C800-9E37-F18E-5B6D-0E137C22A5E8}"/>
          </ac:picMkLst>
        </pc:picChg>
        <pc:picChg chg="add mod">
          <ac:chgData name="Emanuela Marca" userId="b9e67590-a423-466d-821f-072eaf8759cc" providerId="ADAL" clId="{FF9F20E1-6610-4878-9D91-ED4796CB3DC2}" dt="2024-11-15T16:37:07.309" v="1136" actId="1076"/>
          <ac:picMkLst>
            <pc:docMk/>
            <pc:sldMk cId="2806121081" sldId="297"/>
            <ac:picMk id="4098" creationId="{0AEC6BB1-4CF4-438D-A3E0-C698BA7C66CD}"/>
          </ac:picMkLst>
        </pc:picChg>
      </pc:sldChg>
      <pc:sldChg chg="addSp delSp modSp mod">
        <pc:chgData name="Emanuela Marca" userId="b9e67590-a423-466d-821f-072eaf8759cc" providerId="ADAL" clId="{FF9F20E1-6610-4878-9D91-ED4796CB3DC2}" dt="2024-11-15T16:34:23.845" v="1045" actId="1076"/>
        <pc:sldMkLst>
          <pc:docMk/>
          <pc:sldMk cId="894867496" sldId="299"/>
        </pc:sldMkLst>
        <pc:spChg chg="mod">
          <ac:chgData name="Emanuela Marca" userId="b9e67590-a423-466d-821f-072eaf8759cc" providerId="ADAL" clId="{FF9F20E1-6610-4878-9D91-ED4796CB3DC2}" dt="2024-11-15T16:33:53.460" v="1041" actId="20577"/>
          <ac:spMkLst>
            <pc:docMk/>
            <pc:sldMk cId="894867496" sldId="299"/>
            <ac:spMk id="6" creationId="{4206DC0E-63E7-F7C9-8D54-86F85D015E0F}"/>
          </ac:spMkLst>
        </pc:spChg>
        <pc:picChg chg="del">
          <ac:chgData name="Emanuela Marca" userId="b9e67590-a423-466d-821f-072eaf8759cc" providerId="ADAL" clId="{FF9F20E1-6610-4878-9D91-ED4796CB3DC2}" dt="2024-11-15T16:33:55.251" v="1042" actId="478"/>
          <ac:picMkLst>
            <pc:docMk/>
            <pc:sldMk cId="894867496" sldId="299"/>
            <ac:picMk id="3" creationId="{15BDC4EC-6AD6-1623-A9A3-47BDA216F6E3}"/>
          </ac:picMkLst>
        </pc:picChg>
        <pc:picChg chg="add mod">
          <ac:chgData name="Emanuela Marca" userId="b9e67590-a423-466d-821f-072eaf8759cc" providerId="ADAL" clId="{FF9F20E1-6610-4878-9D91-ED4796CB3DC2}" dt="2024-11-15T16:34:23.845" v="1045" actId="1076"/>
          <ac:picMkLst>
            <pc:docMk/>
            <pc:sldMk cId="894867496" sldId="299"/>
            <ac:picMk id="4" creationId="{2DB60FD6-B0F1-9D84-4C02-A7B0589E158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11/18/2024</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090865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8242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11/18/2024</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88102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4027655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3729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11/18/2024</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157019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11/18/2024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063383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11/18/2024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48536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11/18/2024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800995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130384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11/18/2024</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828019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306824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11/18/2024</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6435046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nycgo.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agner.edu/admissions/visit/"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s://it.wikipedia.org/wiki/Presidente_degli_Stati_Uniti_d%27America" TargetMode="External"/><Relationship Id="rId7" Type="http://schemas.openxmlformats.org/officeDocument/2006/relationships/hyperlink" Target="https://it.wikipedia.org/wiki/FBI" TargetMode="External"/><Relationship Id="rId2" Type="http://schemas.openxmlformats.org/officeDocument/2006/relationships/hyperlink" Target="https://it.wikipedia.org/wiki/Governo_degli_Stati_Uniti_d%27America" TargetMode="External"/><Relationship Id="rId1" Type="http://schemas.openxmlformats.org/officeDocument/2006/relationships/slideLayout" Target="../slideLayouts/slideLayout8.xml"/><Relationship Id="rId6" Type="http://schemas.openxmlformats.org/officeDocument/2006/relationships/hyperlink" Target="https://it.wikipedia.org/wiki/Corte_Suprema_degli_Stati_Uniti_d%27America" TargetMode="External"/><Relationship Id="rId5" Type="http://schemas.openxmlformats.org/officeDocument/2006/relationships/hyperlink" Target="https://it.wikipedia.org/wiki/Congresso_degli_Stati_Uniti" TargetMode="External"/><Relationship Id="rId4" Type="http://schemas.openxmlformats.org/officeDocument/2006/relationships/hyperlink" Target="https://it.wikipedia.org/wiki/Casa_Bianca"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hyperlink" Target="https://it.wikipedia.org/wiki/Stati_Uniti_d%27America" TargetMode="External"/><Relationship Id="rId7" Type="http://schemas.openxmlformats.org/officeDocument/2006/relationships/hyperlink" Target="https://it.wikipedia.org/wiki/Liberty_Island" TargetMode="External"/><Relationship Id="rId2" Type="http://schemas.openxmlformats.org/officeDocument/2006/relationships/hyperlink" Target="https://it.wikipedia.org/wiki/New_York" TargetMode="External"/><Relationship Id="rId1" Type="http://schemas.openxmlformats.org/officeDocument/2006/relationships/slideLayout" Target="../slideLayouts/slideLayout8.xml"/><Relationship Id="rId6" Type="http://schemas.openxmlformats.org/officeDocument/2006/relationships/hyperlink" Target="https://it.wikipedia.org/wiki/Manhattan" TargetMode="External"/><Relationship Id="rId5" Type="http://schemas.openxmlformats.org/officeDocument/2006/relationships/hyperlink" Target="https://it.wikipedia.org/wiki/Hudson" TargetMode="External"/><Relationship Id="rId4" Type="http://schemas.openxmlformats.org/officeDocument/2006/relationships/hyperlink" Target="https://it.wikipedia.org/wiki/Porto_di_New_York" TargetMode="External"/><Relationship Id="rId9"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Sicurezza</a:t>
            </a:r>
            <a:r>
              <a:rPr lang="it-IT" sz="280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Cultura</a:t>
            </a:r>
            <a:r>
              <a:rPr lang="it-IT" sz="280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extLst>
      <p:ext uri="{BB962C8B-B14F-4D97-AF65-F5344CB8AC3E}">
        <p14:creationId xmlns:p14="http://schemas.microsoft.com/office/powerpoint/2010/main" val="75674764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2272B-E330-86C6-7551-0DEA901E4787}"/>
            </a:ext>
          </a:extLst>
        </p:cNvPr>
        <p:cNvGrpSpPr/>
        <p:nvPr/>
      </p:nvGrpSpPr>
      <p:grpSpPr>
        <a:xfrm>
          <a:off x="0" y="0"/>
          <a:ext cx="0" cy="0"/>
          <a:chOff x="0" y="0"/>
          <a:chExt cx="0" cy="0"/>
        </a:xfrm>
      </p:grpSpPr>
      <p:sp>
        <p:nvSpPr>
          <p:cNvPr id="6" name="Text Box 18">
            <a:extLst>
              <a:ext uri="{FF2B5EF4-FFF2-40B4-BE49-F238E27FC236}">
                <a16:creationId xmlns:a16="http://schemas.microsoft.com/office/drawing/2014/main" id="{4206DC0E-63E7-F7C9-8D54-86F85D015E0F}"/>
              </a:ext>
            </a:extLst>
          </p:cNvPr>
          <p:cNvSpPr txBox="1">
            <a:spLocks noChangeArrowheads="1"/>
          </p:cNvSpPr>
          <p:nvPr/>
        </p:nvSpPr>
        <p:spPr bwMode="auto">
          <a:xfrm>
            <a:off x="511277" y="543620"/>
            <a:ext cx="11316929"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ctr" eaLnBrk="1" hangingPunct="1">
              <a:spcBef>
                <a:spcPct val="50000"/>
              </a:spcBef>
              <a:spcAft>
                <a:spcPct val="0"/>
              </a:spcAft>
              <a:buClrTx/>
              <a:buSzTx/>
              <a:buFontTx/>
              <a:buNone/>
            </a:pPr>
            <a:r>
              <a:rPr lang="it-IT" altLang="it-IT" sz="4000" b="1">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AF6EE42B-6181-B1E1-2C3F-66523496473A}"/>
              </a:ext>
            </a:extLst>
          </p:cNvPr>
          <p:cNvSpPr txBox="1"/>
          <p:nvPr/>
        </p:nvSpPr>
        <p:spPr>
          <a:xfrm>
            <a:off x="3392127" y="6274476"/>
            <a:ext cx="5555227" cy="307777"/>
          </a:xfrm>
          <a:prstGeom prst="rect">
            <a:avLst/>
          </a:prstGeom>
          <a:noFill/>
        </p:spPr>
        <p:txBody>
          <a:bodyPr wrap="square" rtlCol="0">
            <a:spAutoFit/>
          </a:bodyPr>
          <a:lstStyle/>
          <a:p>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magine 3">
            <a:extLst>
              <a:ext uri="{FF2B5EF4-FFF2-40B4-BE49-F238E27FC236}">
                <a16:creationId xmlns:a16="http://schemas.microsoft.com/office/drawing/2014/main" id="{2DB60FD6-B0F1-9D84-4C02-A7B0589E158A}"/>
              </a:ext>
            </a:extLst>
          </p:cNvPr>
          <p:cNvPicPr>
            <a:picLocks noChangeAspect="1"/>
          </p:cNvPicPr>
          <p:nvPr/>
        </p:nvPicPr>
        <p:blipFill>
          <a:blip r:embed="rId2"/>
          <a:stretch>
            <a:fillRect/>
          </a:stretch>
        </p:blipFill>
        <p:spPr>
          <a:xfrm>
            <a:off x="1607103" y="1360977"/>
            <a:ext cx="8977794" cy="4459721"/>
          </a:xfrm>
          <a:prstGeom prst="rect">
            <a:avLst/>
          </a:prstGeom>
        </p:spPr>
      </p:pic>
    </p:spTree>
    <p:extLst>
      <p:ext uri="{BB962C8B-B14F-4D97-AF65-F5344CB8AC3E}">
        <p14:creationId xmlns:p14="http://schemas.microsoft.com/office/powerpoint/2010/main" val="894867496"/>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NEW YORK WAGNER </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5393915" y="1829278"/>
            <a:ext cx="2684208"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5393915" y="3031033"/>
            <a:ext cx="3759916"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5393915" y="4846478"/>
            <a:ext cx="3759916"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2662446105"/>
              </p:ext>
            </p:extLst>
          </p:nvPr>
        </p:nvGraphicFramePr>
        <p:xfrm>
          <a:off x="5486860" y="5307619"/>
          <a:ext cx="5435601" cy="74168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r h="37084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SUPPLEMENTO 14° NOTTE </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€ 200</a:t>
                      </a:r>
                    </a:p>
                  </a:txBody>
                  <a:tcPr/>
                </a:tc>
                <a:extLst>
                  <a:ext uri="{0D108BD9-81ED-4DB2-BD59-A6C34878D82A}">
                    <a16:rowId xmlns:a16="http://schemas.microsoft.com/office/drawing/2014/main" val="168126315"/>
                  </a:ext>
                </a:extLst>
              </a:tr>
            </a:tbl>
          </a:graphicData>
        </a:graphic>
      </p:graphicFrame>
      <p:graphicFrame>
        <p:nvGraphicFramePr>
          <p:cNvPr id="9" name="Segnaposto contenuto 8">
            <a:extLst>
              <a:ext uri="{FF2B5EF4-FFF2-40B4-BE49-F238E27FC236}">
                <a16:creationId xmlns:a16="http://schemas.microsoft.com/office/drawing/2014/main" id="{FD88ABE6-8E98-C939-A5D8-85DA5DDEBDC4}"/>
              </a:ext>
            </a:extLst>
          </p:cNvPr>
          <p:cNvGraphicFramePr>
            <a:graphicFrameLocks noGrp="1"/>
          </p:cNvGraphicFramePr>
          <p:nvPr>
            <p:ph idx="1"/>
            <p:extLst>
              <p:ext uri="{D42A27DB-BD31-4B8C-83A1-F6EECF244321}">
                <p14:modId xmlns:p14="http://schemas.microsoft.com/office/powerpoint/2010/main" val="3294850690"/>
              </p:ext>
            </p:extLst>
          </p:nvPr>
        </p:nvGraphicFramePr>
        <p:xfrm>
          <a:off x="5486859" y="2181225"/>
          <a:ext cx="5406820" cy="370840"/>
        </p:xfrm>
        <a:graphic>
          <a:graphicData uri="http://schemas.openxmlformats.org/drawingml/2006/table">
            <a:tbl>
              <a:tblPr firstRow="1" bandRow="1">
                <a:tableStyleId>{5940675A-B579-460E-94D1-54222C63F5DA}</a:tableStyleId>
              </a:tblPr>
              <a:tblGrid>
                <a:gridCol w="3794793">
                  <a:extLst>
                    <a:ext uri="{9D8B030D-6E8A-4147-A177-3AD203B41FA5}">
                      <a16:colId xmlns:a16="http://schemas.microsoft.com/office/drawing/2014/main" val="2351715461"/>
                    </a:ext>
                  </a:extLst>
                </a:gridCol>
                <a:gridCol w="1612027">
                  <a:extLst>
                    <a:ext uri="{9D8B030D-6E8A-4147-A177-3AD203B41FA5}">
                      <a16:colId xmlns:a16="http://schemas.microsoft.com/office/drawing/2014/main" val="3429711789"/>
                    </a:ext>
                  </a:extLst>
                </a:gridCol>
              </a:tblGrid>
              <a:tr h="37084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PACCHETTO 13 NOTTI</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€ 4.390</a:t>
                      </a:r>
                    </a:p>
                  </a:txBody>
                  <a:tcPr/>
                </a:tc>
                <a:extLst>
                  <a:ext uri="{0D108BD9-81ED-4DB2-BD59-A6C34878D82A}">
                    <a16:rowId xmlns:a16="http://schemas.microsoft.com/office/drawing/2014/main" val="3413270753"/>
                  </a:ext>
                </a:extLst>
              </a:tr>
            </a:tbl>
          </a:graphicData>
        </a:graphic>
      </p:graphicFrame>
      <p:graphicFrame>
        <p:nvGraphicFramePr>
          <p:cNvPr id="10" name="Segnaposto contenuto 9">
            <a:extLst>
              <a:ext uri="{FF2B5EF4-FFF2-40B4-BE49-F238E27FC236}">
                <a16:creationId xmlns:a16="http://schemas.microsoft.com/office/drawing/2014/main" id="{4B330684-EE6B-AB25-3E16-4D7A009B9BEB}"/>
              </a:ext>
            </a:extLst>
          </p:cNvPr>
          <p:cNvGraphicFramePr>
            <a:graphicFrameLocks/>
          </p:cNvGraphicFramePr>
          <p:nvPr>
            <p:extLst>
              <p:ext uri="{D42A27DB-BD31-4B8C-83A1-F6EECF244321}">
                <p14:modId xmlns:p14="http://schemas.microsoft.com/office/powerpoint/2010/main" val="915765371"/>
              </p:ext>
            </p:extLst>
          </p:nvPr>
        </p:nvGraphicFramePr>
        <p:xfrm>
          <a:off x="5486859" y="3413549"/>
          <a:ext cx="5406820" cy="1005840"/>
        </p:xfrm>
        <a:graphic>
          <a:graphicData uri="http://schemas.openxmlformats.org/drawingml/2006/table">
            <a:tbl>
              <a:tblPr firstRow="1" bandRow="1">
                <a:tableStyleId>{5940675A-B579-460E-94D1-54222C63F5DA}</a:tableStyleId>
              </a:tblPr>
              <a:tblGrid>
                <a:gridCol w="3751992">
                  <a:extLst>
                    <a:ext uri="{9D8B030D-6E8A-4147-A177-3AD203B41FA5}">
                      <a16:colId xmlns:a16="http://schemas.microsoft.com/office/drawing/2014/main" val="699500762"/>
                    </a:ext>
                  </a:extLst>
                </a:gridCol>
                <a:gridCol w="1654828">
                  <a:extLst>
                    <a:ext uri="{9D8B030D-6E8A-4147-A177-3AD203B41FA5}">
                      <a16:colId xmlns:a16="http://schemas.microsoft.com/office/drawing/2014/main" val="4095740505"/>
                    </a:ext>
                  </a:extLst>
                </a:gridCol>
              </a:tblGrid>
              <a:tr h="282017">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€ 360 circa</a:t>
                      </a:r>
                    </a:p>
                  </a:txBody>
                  <a:tcPr/>
                </a:tc>
                <a:extLst>
                  <a:ext uri="{0D108BD9-81ED-4DB2-BD59-A6C34878D82A}">
                    <a16:rowId xmlns:a16="http://schemas.microsoft.com/office/drawing/2014/main" val="1813324200"/>
                  </a:ext>
                </a:extLst>
              </a:tr>
              <a:tr h="282017">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SPESE APERTURA PRATICA (2 weeks)</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€ 190</a:t>
                      </a:r>
                    </a:p>
                  </a:txBody>
                  <a:tcPr/>
                </a:tc>
                <a:extLst>
                  <a:ext uri="{0D108BD9-81ED-4DB2-BD59-A6C34878D82A}">
                    <a16:rowId xmlns:a16="http://schemas.microsoft.com/office/drawing/2014/main" val="2194047897"/>
                  </a:ext>
                </a:extLst>
              </a:tr>
              <a:tr h="254974">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082011229"/>
                  </a:ext>
                </a:extLst>
              </a:tr>
            </a:tbl>
          </a:graphicData>
        </a:graphic>
      </p:graphicFrame>
      <p:pic>
        <p:nvPicPr>
          <p:cNvPr id="4" name="Picture 2">
            <a:extLst>
              <a:ext uri="{FF2B5EF4-FFF2-40B4-BE49-F238E27FC236}">
                <a16:creationId xmlns:a16="http://schemas.microsoft.com/office/drawing/2014/main" id="{80EE6874-89E1-A9B3-BB9C-F809E28F83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276907"/>
            <a:ext cx="3614404" cy="36144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098" name="Picture 2" descr="Tutte le immagini">
            <a:extLst>
              <a:ext uri="{FF2B5EF4-FFF2-40B4-BE49-F238E27FC236}">
                <a16:creationId xmlns:a16="http://schemas.microsoft.com/office/drawing/2014/main" id="{0AEC6BB1-4CF4-438D-A3E0-C698BA7C66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284" y="2768396"/>
            <a:ext cx="3857625"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€ 60 </a:t>
            </a:r>
            <a:r>
              <a:rPr lang="it-IT" sz="280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€ 70 </a:t>
            </a:r>
            <a:r>
              <a:rPr lang="it-IT" sz="280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€ 200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€ 150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€ 60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€ 70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Autofit/>
          </a:bodyPr>
          <a:lstStyle/>
          <a:p>
            <a:r>
              <a:rPr lang="it-IT" sz="4400" b="1">
                <a:latin typeface="Calibri" panose="020F0502020204030204" pitchFamily="34" charset="0"/>
                <a:ea typeface="Calibri" panose="020F0502020204030204" pitchFamily="34" charset="0"/>
                <a:cs typeface="Calibri" panose="020F0502020204030204" pitchFamily="34" charset="0"/>
              </a:rPr>
              <a:t>NEW YORK WAGNER COLLEGE 2025</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6586317" y="1927122"/>
            <a:ext cx="4639664" cy="4357415"/>
          </a:xfrm>
        </p:spPr>
        <p:txBody>
          <a:bodyPr>
            <a:normAutofit/>
          </a:bodyPr>
          <a:lstStyle/>
          <a:p>
            <a:pPr algn="l"/>
            <a:r>
              <a:rPr lang="it-IT" sz="20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New York</a:t>
            </a:r>
            <a:r>
              <a:rPr lang="it-IT" sz="20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la città più famosa d’America, o addirittura del mondo. Un luogo unico che ogni anno attira milioni di turisti, nonché ragazzi provenienti da tutto il globo</a:t>
            </a:r>
          </a:p>
          <a:p>
            <a:pPr algn="l"/>
            <a:r>
              <a:rPr lang="it-IT" sz="20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Luogo di sogni ed emblema del “nuovo mondo”, </a:t>
            </a:r>
            <a:r>
              <a:rPr lang="it-IT" sz="2000" b="1" i="0" u="none" strike="noStrike">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New York</a:t>
            </a:r>
            <a:r>
              <a:rPr lang="it-IT" sz="20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simbolo del viaggio oltreoceano, di culture e stili diversi che ogni giorno si incontrano nella sua frenetica e ricchissima quotidianità extra-ordinaria.</a:t>
            </a:r>
            <a:endParaRPr lang="it-IT">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5" name="image.jpeg" descr="image.jpeg">
            <a:extLst>
              <a:ext uri="{FF2B5EF4-FFF2-40B4-BE49-F238E27FC236}">
                <a16:creationId xmlns:a16="http://schemas.microsoft.com/office/drawing/2014/main" id="{E8C1A157-14A7-B956-4250-921DEBF6527D}"/>
              </a:ext>
            </a:extLst>
          </p:cNvPr>
          <p:cNvPicPr>
            <a:picLocks noChangeAspect="1"/>
          </p:cNvPicPr>
          <p:nvPr/>
        </p:nvPicPr>
        <p:blipFill>
          <a:blip r:embed="rId3"/>
          <a:stretch>
            <a:fillRect/>
          </a:stretch>
        </p:blipFill>
        <p:spPr>
          <a:xfrm>
            <a:off x="471844" y="2320741"/>
            <a:ext cx="5363497" cy="3570176"/>
          </a:xfrm>
          <a:prstGeom prst="rect">
            <a:avLst/>
          </a:prstGeom>
          <a:ln w="12700">
            <a:miter lim="400000"/>
          </a:ln>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62117" y="868371"/>
            <a:ext cx="3165987" cy="4204800"/>
          </a:xfrm>
        </p:spPr>
        <p:txBody>
          <a:bodyPr>
            <a:normAutofit fontScale="92500" lnSpcReduction="10000"/>
          </a:bodyPr>
          <a:lstStyle/>
          <a:p>
            <a:pPr marL="0" indent="0">
              <a:buNone/>
            </a:pPr>
            <a:r>
              <a:rPr lang="it-IT" sz="3200" u="sng">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a:latin typeface="Calibri" panose="020F0502020204030204" pitchFamily="34" charset="0"/>
              <a:ea typeface="Calibri" panose="020F0502020204030204" pitchFamily="34" charset="0"/>
              <a:cs typeface="Calibri" panose="020F0502020204030204" pitchFamily="34" charset="0"/>
            </a:endParaRPr>
          </a:p>
          <a:p>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nostra scuola, il </a:t>
            </a:r>
            <a:r>
              <a:rPr lang="it-IT" b="1" i="0" u="none" strike="noStrike">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Wagner College</a:t>
            </a:r>
            <a:r>
              <a:rPr lang="it-IT"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t>
            </a:r>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un’università privata situata a </a:t>
            </a:r>
            <a:r>
              <a:rPr lang="it-IT" b="1" i="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Staten</a:t>
            </a:r>
            <a:r>
              <a:rPr lang="it-IT"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Island</a:t>
            </a:r>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immersa in ettari di verde e dotata di attrezzature sportive all’avanguardia e comodamente collegata a Manhattan dallo </a:t>
            </a:r>
            <a:r>
              <a:rPr lang="it-IT" b="0" i="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Staten</a:t>
            </a:r>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Island Ferry, traghetto utilizzato quotidianamente dai pendolari.</a:t>
            </a:r>
            <a:endParaRPr lang="it-IT">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Immagine 1">
            <a:extLst>
              <a:ext uri="{FF2B5EF4-FFF2-40B4-BE49-F238E27FC236}">
                <a16:creationId xmlns:a16="http://schemas.microsoft.com/office/drawing/2014/main" id="{08A11D64-AF14-8D61-9C98-BAC131EDE867}"/>
              </a:ext>
            </a:extLst>
          </p:cNvPr>
          <p:cNvPicPr>
            <a:picLocks noChangeAspect="1"/>
          </p:cNvPicPr>
          <p:nvPr/>
        </p:nvPicPr>
        <p:blipFill rotWithShape="1">
          <a:blip r:embed="rId3"/>
          <a:srcRect b="4027"/>
          <a:stretch/>
        </p:blipFill>
        <p:spPr>
          <a:xfrm>
            <a:off x="4741619" y="756155"/>
            <a:ext cx="6034535" cy="4317016"/>
          </a:xfrm>
          <a:prstGeom prst="rect">
            <a:avLst/>
          </a:prstGeom>
        </p:spPr>
      </p:pic>
      <p:sp>
        <p:nvSpPr>
          <p:cNvPr id="8" name="Freccia a destra 7">
            <a:extLst>
              <a:ext uri="{FF2B5EF4-FFF2-40B4-BE49-F238E27FC236}">
                <a16:creationId xmlns:a16="http://schemas.microsoft.com/office/drawing/2014/main" id="{06BC9EAC-1337-466E-8E4C-46EB3D5151A9}"/>
              </a:ext>
            </a:extLst>
          </p:cNvPr>
          <p:cNvSpPr/>
          <p:nvPr/>
        </p:nvSpPr>
        <p:spPr>
          <a:xfrm rot="8176628">
            <a:off x="7703538" y="318668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735483"/>
            <a:ext cx="4454012" cy="4560735"/>
          </a:xfrm>
        </p:spPr>
        <p:txBody>
          <a:bodyPr>
            <a:normAutofit/>
          </a:bodyPr>
          <a:lstStyle/>
          <a:p>
            <a:r>
              <a:rPr lang="it-IT" sz="2400" b="1">
                <a:effectLst/>
                <a:latin typeface="Calibri Light" panose="020F0302020204030204" pitchFamily="34" charset="0"/>
                <a:ea typeface="Calibri Light" panose="020F0302020204030204" pitchFamily="34" charset="0"/>
                <a:cs typeface="Calibri Light" panose="020F0302020204030204" pitchFamily="34" charset="0"/>
              </a:rPr>
              <a:t>ETÀ:</a:t>
            </a:r>
            <a:br>
              <a:rPr lang="it-IT">
                <a:effectLst/>
                <a:latin typeface="Calibri Light" panose="020F0302020204030204" pitchFamily="34" charset="0"/>
                <a:ea typeface="Calibri Light" panose="020F0302020204030204" pitchFamily="34" charset="0"/>
                <a:cs typeface="Calibri Light" panose="020F0302020204030204" pitchFamily="34" charset="0"/>
              </a:rPr>
            </a:br>
            <a:r>
              <a:rPr lang="it-IT">
                <a:effectLst/>
                <a:latin typeface="Calibri Light" panose="020F0302020204030204" pitchFamily="34" charset="0"/>
                <a:ea typeface="Calibri Light" panose="020F0302020204030204" pitchFamily="34" charset="0"/>
                <a:cs typeface="Calibri Light" panose="020F0302020204030204" pitchFamily="34" charset="0"/>
              </a:rPr>
              <a:t>13 – 18 anni </a:t>
            </a:r>
          </a:p>
          <a:p>
            <a:r>
              <a:rPr lang="it-IT" sz="2400" b="1">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Campus</a:t>
            </a:r>
          </a:p>
          <a:p>
            <a:r>
              <a:rPr lang="it-IT" sz="2400" b="1">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6 – 20 luglio 2025*</a:t>
            </a: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20 luglio – 3 agosto 2025*</a:t>
            </a:r>
            <a:br>
              <a:rPr lang="it-IT" sz="2400">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*data di arrivo in Italia</a:t>
            </a:r>
            <a:endParaRPr lang="it-IT" sz="2400">
              <a:latin typeface="Calibri Light" panose="020F0302020204030204" pitchFamily="34" charset="0"/>
              <a:ea typeface="Calibri Light" panose="020F0302020204030204" pitchFamily="34" charset="0"/>
              <a:cs typeface="Calibri Light" panose="020F0302020204030204" pitchFamily="34" charset="0"/>
            </a:endParaRPr>
          </a:p>
          <a:p>
            <a:r>
              <a:rPr lang="it-IT" sz="2400" b="1">
                <a:latin typeface="Calibri Light" panose="020F0302020204030204" pitchFamily="34" charset="0"/>
                <a:ea typeface="Calibri Light" panose="020F0302020204030204" pitchFamily="34" charset="0"/>
                <a:cs typeface="Calibri Light" panose="020F0302020204030204" pitchFamily="34" charset="0"/>
              </a:rPr>
              <a:t>DURATA:</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14 giorni/13 notti</a:t>
            </a:r>
            <a:br>
              <a:rPr lang="it-IT" sz="2400" b="1">
                <a:latin typeface="Calibri Light" panose="020F0302020204030204" pitchFamily="34" charset="0"/>
                <a:ea typeface="Calibri Light" panose="020F0302020204030204" pitchFamily="34" charset="0"/>
                <a:cs typeface="Calibri Light" panose="020F0302020204030204" pitchFamily="34" charset="0"/>
              </a:rPr>
            </a:br>
            <a:endParaRPr lang="it-IT" sz="240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a:solidFill>
                  <a:schemeClr val="accent2"/>
                </a:solidFill>
              </a:rPr>
              <a:t>.</a:t>
            </a:r>
          </a:p>
        </p:txBody>
      </p:sp>
      <p:pic>
        <p:nvPicPr>
          <p:cNvPr id="2" name="Immagine 1">
            <a:extLst>
              <a:ext uri="{FF2B5EF4-FFF2-40B4-BE49-F238E27FC236}">
                <a16:creationId xmlns:a16="http://schemas.microsoft.com/office/drawing/2014/main" id="{341282C4-9438-505B-06DE-CAFAF746E3FE}"/>
              </a:ext>
            </a:extLst>
          </p:cNvPr>
          <p:cNvPicPr>
            <a:picLocks noChangeAspect="1"/>
          </p:cNvPicPr>
          <p:nvPr/>
        </p:nvPicPr>
        <p:blipFill>
          <a:blip r:embed="rId2"/>
          <a:stretch>
            <a:fillRect/>
          </a:stretch>
        </p:blipFill>
        <p:spPr>
          <a:xfrm>
            <a:off x="5490637" y="698164"/>
            <a:ext cx="5798954" cy="4358609"/>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707922" y="707923"/>
            <a:ext cx="4454013" cy="4166903"/>
          </a:xfrm>
        </p:spPr>
        <p:txBody>
          <a:bodyPr>
            <a:normAutofit fontScale="55000" lnSpcReduction="20000"/>
          </a:bodyPr>
          <a:lstStyle/>
          <a:p>
            <a:pPr marL="0" indent="0">
              <a:buNone/>
            </a:pPr>
            <a:r>
              <a:rPr lang="it-IT" sz="3800" u="sng">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a:latin typeface="Calibri" panose="020F0502020204030204" pitchFamily="34" charset="0"/>
                <a:ea typeface="Calibri" panose="020F0502020204030204" pitchFamily="34" charset="0"/>
                <a:cs typeface="Calibri" panose="020F0502020204030204" pitchFamily="34" charset="0"/>
              </a:rPr>
            </a:br>
            <a:endParaRPr lang="it-IT" sz="3800" u="sng">
              <a:latin typeface="Calibri" panose="020F0502020204030204" pitchFamily="34" charset="0"/>
              <a:ea typeface="Calibri" panose="020F0502020204030204" pitchFamily="34" charset="0"/>
              <a:cs typeface="Calibri" panose="020F0502020204030204" pitchFamily="34" charset="0"/>
            </a:endParaRPr>
          </a:p>
          <a:p>
            <a:r>
              <a:rPr lang="it-IT" sz="32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sistemazione prevede </a:t>
            </a:r>
            <a:r>
              <a:rPr lang="it-IT" sz="32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miniappartamenti composti da due camere doppie e un bagno</a:t>
            </a:r>
            <a:r>
              <a:rPr lang="it-IT" sz="32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dislocate in residenze all’interno del campus.</a:t>
            </a:r>
            <a:endParaRPr lang="it-IT" sz="3200">
              <a:latin typeface="Calibri Light" panose="020F0302020204030204" pitchFamily="34" charset="0"/>
              <a:ea typeface="Calibri Light" panose="020F0302020204030204" pitchFamily="34" charset="0"/>
              <a:cs typeface="Calibri Light" panose="020F0302020204030204" pitchFamily="34" charset="0"/>
            </a:endParaRPr>
          </a:p>
          <a:p>
            <a:r>
              <a:rPr lang="it-IT" sz="32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Pensione completa da lunedì a venerdì</a:t>
            </a:r>
            <a:r>
              <a:rPr lang="it-IT" sz="32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con colazione e pranzo in Campus e cena in città.</a:t>
            </a:r>
            <a:br>
              <a:rPr lang="it-IT" sz="3200">
                <a:latin typeface="Calibri Light" panose="020F0302020204030204" pitchFamily="34" charset="0"/>
                <a:ea typeface="Calibri Light" panose="020F0302020204030204" pitchFamily="34" charset="0"/>
                <a:cs typeface="Calibri Light" panose="020F0302020204030204" pitchFamily="34" charset="0"/>
              </a:rPr>
            </a:br>
            <a:r>
              <a:rPr lang="it-IT" sz="32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Sabato e domenica</a:t>
            </a:r>
            <a:r>
              <a:rPr lang="it-IT" sz="32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prevista la </a:t>
            </a:r>
            <a:r>
              <a:rPr lang="it-IT" sz="32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mezza pensione</a:t>
            </a:r>
            <a:r>
              <a:rPr lang="it-IT" sz="32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con brunch la mattina o to-go breakfast sack, pranzo libero e cena in città (tranne la cena del giorno di arrivo quando sarà previsto cena al sacco).</a:t>
            </a:r>
            <a:endParaRPr lang="it-IT" sz="320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descr="Immagine che contiene edificio, tavolo, sedendo, cibo&#10;&#10;Descrizione generata automaticamente">
            <a:extLst>
              <a:ext uri="{FF2B5EF4-FFF2-40B4-BE49-F238E27FC236}">
                <a16:creationId xmlns:a16="http://schemas.microsoft.com/office/drawing/2014/main" id="{9DAD2A93-022B-6186-46CB-9BD965A220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1123080"/>
            <a:ext cx="5006132" cy="3336587"/>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fontScale="92500" lnSpcReduction="10000"/>
          </a:bodyPr>
          <a:lstStyle/>
          <a:p>
            <a:pPr marL="0" indent="0">
              <a:buNone/>
            </a:pPr>
            <a:r>
              <a:rPr lang="it-IT" sz="2400" u="sng">
                <a:latin typeface="Calibri" panose="020F0502020204030204" pitchFamily="34" charset="0"/>
                <a:ea typeface="Calibri" panose="020F0502020204030204" pitchFamily="34" charset="0"/>
                <a:cs typeface="Calibri" panose="020F0502020204030204" pitchFamily="34" charset="0"/>
              </a:rPr>
              <a:t>DIDATTICA:</a:t>
            </a:r>
            <a:br>
              <a:rPr lang="it-IT" sz="2400" u="sng">
                <a:latin typeface="Calibri" panose="020F0502020204030204" pitchFamily="34" charset="0"/>
                <a:ea typeface="Calibri" panose="020F0502020204030204" pitchFamily="34" charset="0"/>
                <a:cs typeface="Calibri" panose="020F0502020204030204" pitchFamily="34" charset="0"/>
              </a:rPr>
            </a:br>
            <a:endParaRPr lang="it-IT" sz="2400" u="sng">
              <a:latin typeface="Calibri" panose="020F0502020204030204" pitchFamily="34" charset="0"/>
              <a:ea typeface="Calibri" panose="020F0502020204030204" pitchFamily="34" charset="0"/>
              <a:cs typeface="Calibri" panose="020F0502020204030204" pitchFamily="34" charset="0"/>
            </a:endParaRPr>
          </a:p>
          <a:p>
            <a:r>
              <a:rPr lang="it-IT">
                <a:latin typeface="Calibri Light" panose="020F0302020204030204" pitchFamily="34" charset="0"/>
                <a:ea typeface="Calibri Light" panose="020F0302020204030204" pitchFamily="34" charset="0"/>
                <a:cs typeface="Calibri Light" panose="020F0302020204030204" pitchFamily="34" charset="0"/>
              </a:rPr>
              <a:t>SCUOLA: TLA</a:t>
            </a:r>
          </a:p>
          <a:p>
            <a:r>
              <a:rPr lang="it-IT">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a:latin typeface="Calibri Light" panose="020F0302020204030204" pitchFamily="34" charset="0"/>
                <a:ea typeface="Calibri Light" panose="020F0302020204030204" pitchFamily="34" charset="0"/>
                <a:cs typeface="Calibri Light" panose="020F0302020204030204" pitchFamily="34" charset="0"/>
              </a:rPr>
              <a:t>CORSO GENERAL:</a:t>
            </a: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per i livelli A1 e A2</a:t>
            </a:r>
          </a:p>
          <a:p>
            <a:r>
              <a:rPr lang="it-IT">
                <a:latin typeface="Calibri Light" panose="020F0302020204030204" pitchFamily="34" charset="0"/>
                <a:ea typeface="Calibri Light" panose="020F0302020204030204" pitchFamily="34" charset="0"/>
                <a:cs typeface="Calibri Light" panose="020F0302020204030204" pitchFamily="34" charset="0"/>
              </a:rPr>
              <a:t>CORSO WORLD OF WORK:</a:t>
            </a: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per i livelli dal B1 al C2</a:t>
            </a:r>
          </a:p>
          <a:p>
            <a:pPr marL="0" indent="0">
              <a:buNone/>
            </a:pPr>
            <a:br>
              <a:rPr lang="it-IT">
                <a:latin typeface="Calibri Light" panose="020F0302020204030204" pitchFamily="34" charset="0"/>
                <a:ea typeface="Calibri Light" panose="020F0302020204030204" pitchFamily="34" charset="0"/>
                <a:cs typeface="Calibri Light" panose="020F0302020204030204" pitchFamily="34" charset="0"/>
              </a:rPr>
            </a:b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a:p>
        </p:txBody>
      </p:sp>
      <p:pic>
        <p:nvPicPr>
          <p:cNvPr id="1026" name="Picture 2" descr="english summer camp">
            <a:extLst>
              <a:ext uri="{FF2B5EF4-FFF2-40B4-BE49-F238E27FC236}">
                <a16:creationId xmlns:a16="http://schemas.microsoft.com/office/drawing/2014/main" id="{7DE6150C-21AE-8797-A3E5-B52F9EC2DD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6282" y="1242426"/>
            <a:ext cx="4973506" cy="33161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359325" y="570271"/>
            <a:ext cx="5648185" cy="5083278"/>
          </a:xfrm>
        </p:spPr>
        <p:txBody>
          <a:bodyPr>
            <a:normAutofit/>
          </a:bodyPr>
          <a:lstStyle/>
          <a:p>
            <a:pPr marL="0" indent="0">
              <a:buNone/>
            </a:pPr>
            <a:r>
              <a:rPr lang="it-IT" sz="2400" u="sng">
                <a:latin typeface="Calibri" panose="020F0502020204030204" pitchFamily="34" charset="0"/>
                <a:ea typeface="Calibri" panose="020F0502020204030204" pitchFamily="34" charset="0"/>
                <a:cs typeface="Calibri" panose="020F0502020204030204" pitchFamily="34" charset="0"/>
              </a:rPr>
              <a:t>GITE:</a:t>
            </a:r>
            <a:br>
              <a:rPr lang="it-IT" sz="2400" u="sng">
                <a:latin typeface="Calibri" panose="020F0502020204030204" pitchFamily="34" charset="0"/>
                <a:ea typeface="Calibri" panose="020F0502020204030204" pitchFamily="34" charset="0"/>
                <a:cs typeface="Calibri" panose="020F0502020204030204" pitchFamily="34" charset="0"/>
              </a:rPr>
            </a:br>
            <a:r>
              <a:rPr kumimoji="0" lang="it-IT" b="0" i="0" u="none" strike="noStrike" kern="1200" cap="none" spc="0" normalizeH="0" baseline="0" noProof="0">
                <a:ln>
                  <a:noFill/>
                </a:ln>
                <a:solidFill>
                  <a:srgbClr val="181818"/>
                </a:solidFill>
                <a:effectLst/>
                <a:uLnTx/>
                <a:uFillTx/>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si esplorano nuove realtà, si visitano luoghi di interesse e s’impara moltissimo sulla storia, le tradizioni, usi e costumi locali.</a:t>
            </a:r>
            <a:endParaRPr lang="it-IT" sz="2400" u="sng">
              <a:latin typeface="Calibri" panose="020F0502020204030204" pitchFamily="34" charset="0"/>
              <a:ea typeface="Calibri" panose="020F0502020204030204" pitchFamily="34" charset="0"/>
              <a:cs typeface="Calibri" panose="020F0502020204030204" pitchFamily="34" charset="0"/>
            </a:endParaRPr>
          </a:p>
          <a:p>
            <a:r>
              <a:rPr lang="it-IT">
                <a:latin typeface="Calibri Light" panose="020F0302020204030204" pitchFamily="34" charset="0"/>
                <a:ea typeface="Calibri Light" panose="020F0302020204030204" pitchFamily="34" charset="0"/>
                <a:cs typeface="Calibri Light" panose="020F0302020204030204" pitchFamily="34" charset="0"/>
              </a:rPr>
              <a:t>2 gite di un’intera giornata a:</a:t>
            </a: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 Washington DC</a:t>
            </a: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 Statua della Libertà &amp; Ellis Island</a:t>
            </a:r>
          </a:p>
          <a:p>
            <a:r>
              <a:rPr lang="it-IT">
                <a:latin typeface="Calibri Light" panose="020F0302020204030204" pitchFamily="34" charset="0"/>
                <a:ea typeface="Calibri Light" panose="020F0302020204030204" pitchFamily="34" charset="0"/>
                <a:cs typeface="Calibri Light" panose="020F0302020204030204" pitchFamily="34" charset="0"/>
              </a:rPr>
              <a:t>10 gite di mezza giornata alla scoperta della Grande Mela</a:t>
            </a:r>
          </a:p>
          <a:p>
            <a:pPr marL="0" indent="0" algn="l">
              <a:buNone/>
            </a:pPr>
            <a:r>
              <a:rPr lang="it-IT" sz="1400" b="0" i="1">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51441" y="2147417"/>
            <a:ext cx="1433051" cy="1433051"/>
          </a:xfrm>
          <a:prstGeom prst="rect">
            <a:avLst/>
          </a:prstGeom>
        </p:spPr>
      </p:pic>
      <p:pic>
        <p:nvPicPr>
          <p:cNvPr id="2" name="Picture 2" descr="I 15 parchi più belli di New York: non solo Central Park">
            <a:extLst>
              <a:ext uri="{FF2B5EF4-FFF2-40B4-BE49-F238E27FC236}">
                <a16:creationId xmlns:a16="http://schemas.microsoft.com/office/drawing/2014/main" id="{4C2AB68A-AEC4-8415-FB71-CBC4412D31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2383" y="1144899"/>
            <a:ext cx="5160352" cy="3438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826DC31-189C-1F25-50AE-009925BDB303}"/>
              </a:ext>
            </a:extLst>
          </p:cNvPr>
          <p:cNvSpPr>
            <a:spLocks noGrp="1"/>
          </p:cNvSpPr>
          <p:nvPr>
            <p:ph idx="1"/>
          </p:nvPr>
        </p:nvSpPr>
        <p:spPr>
          <a:xfrm>
            <a:off x="447816" y="553282"/>
            <a:ext cx="3308107" cy="4697144"/>
          </a:xfrm>
        </p:spPr>
        <p:txBody>
          <a:bodyPr>
            <a:normAutofit fontScale="40000" lnSpcReduction="20000"/>
          </a:bodyPr>
          <a:lstStyle/>
          <a:p>
            <a:pPr marL="0" indent="0">
              <a:buNone/>
            </a:pPr>
            <a:r>
              <a:rPr lang="it-IT" sz="6000" u="sng">
                <a:latin typeface="Calibri" panose="020F0502020204030204" pitchFamily="34" charset="0"/>
                <a:ea typeface="Calibri" panose="020F0502020204030204" pitchFamily="34" charset="0"/>
                <a:cs typeface="Calibri" panose="020F0502020204030204" pitchFamily="34" charset="0"/>
              </a:rPr>
              <a:t>WASHINGTON D.C.:</a:t>
            </a:r>
            <a:br>
              <a:rPr lang="it-IT" sz="3200" u="sng">
                <a:latin typeface="Calibri" panose="020F0502020204030204" pitchFamily="34" charset="0"/>
                <a:ea typeface="Calibri" panose="020F0502020204030204" pitchFamily="34" charset="0"/>
                <a:cs typeface="Calibri" panose="020F0502020204030204" pitchFamily="34" charset="0"/>
              </a:rPr>
            </a:br>
            <a:endParaRPr lang="it-IT" sz="3200" u="sng">
              <a:latin typeface="Calibri" panose="020F0502020204030204" pitchFamily="34" charset="0"/>
              <a:ea typeface="Calibri" panose="020F0502020204030204" pitchFamily="34" charset="0"/>
              <a:cs typeface="Calibri" panose="020F0502020204030204" pitchFamily="34" charset="0"/>
            </a:endParaRPr>
          </a:p>
          <a:p>
            <a:r>
              <a:rPr lang="it-IT" sz="4500">
                <a:latin typeface="Calibri Light" panose="020F0302020204030204" pitchFamily="34" charset="0"/>
                <a:ea typeface="Calibri Light" panose="020F0302020204030204" pitchFamily="34" charset="0"/>
                <a:cs typeface="Calibri Light" panose="020F0302020204030204" pitchFamily="34" charset="0"/>
              </a:rPr>
              <a:t>Washington DC è la capitale degli Stati Uniti d'America. </a:t>
            </a:r>
            <a:r>
              <a:rPr lang="it-IT" sz="45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Hanno sede a Washington le principali istituzioni di </a:t>
            </a:r>
            <a:r>
              <a:rPr lang="it-IT" sz="45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2" tooltip="Governo degli Stati Uniti d'America"/>
              </a:rPr>
              <a:t>governo degli Stati Uniti d'America</a:t>
            </a:r>
            <a:r>
              <a:rPr lang="it-IT" sz="45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it-IT" sz="45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3" tooltip="Presidente degli Stati Uniti d'America"/>
              </a:rPr>
              <a:t>presidente</a:t>
            </a:r>
            <a:r>
              <a:rPr lang="it-IT" sz="45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presso la </a:t>
            </a:r>
            <a:r>
              <a:rPr lang="it-IT" sz="45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4" tooltip="Casa Bianca"/>
              </a:rPr>
              <a:t>Casa Bianca</a:t>
            </a:r>
            <a:r>
              <a:rPr lang="it-IT" sz="45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it-IT" sz="45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5" tooltip="Congresso degli Stati Uniti"/>
              </a:rPr>
              <a:t>Congresso</a:t>
            </a:r>
            <a:r>
              <a:rPr lang="it-IT" sz="45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it-IT" sz="45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6" tooltip="Corte Suprema degli Stati Uniti d'America"/>
              </a:rPr>
              <a:t>Corte Suprema</a:t>
            </a:r>
            <a:r>
              <a:rPr lang="it-IT" sz="45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molti ministeri ed enti federali (</a:t>
            </a:r>
            <a:r>
              <a:rPr lang="it-IT" sz="45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7" tooltip="FBI"/>
              </a:rPr>
              <a:t>FBI</a:t>
            </a:r>
            <a:r>
              <a:rPr lang="it-IT" sz="45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e alcune organizzazioni internazionali. Gli activit</a:t>
            </a:r>
            <a:r>
              <a:rPr lang="it-IT" sz="4500">
                <a:solidFill>
                  <a:srgbClr val="202122"/>
                </a:solidFill>
                <a:latin typeface="Calibri Light" panose="020F0302020204030204" pitchFamily="34" charset="0"/>
                <a:ea typeface="Calibri Light" panose="020F0302020204030204" pitchFamily="34" charset="0"/>
                <a:cs typeface="Calibri Light" panose="020F0302020204030204" pitchFamily="34" charset="0"/>
              </a:rPr>
              <a:t>y leaders vi accompagneranno in questa giornata intera alla scoperta delle meraviglie di questa città.</a:t>
            </a:r>
            <a:endParaRPr lang="it-IT" sz="4500">
              <a:latin typeface="Calibri Light" panose="020F0302020204030204" pitchFamily="34" charset="0"/>
              <a:ea typeface="Calibri Light" panose="020F0302020204030204" pitchFamily="34" charset="0"/>
              <a:cs typeface="Calibri Light" panose="020F0302020204030204" pitchFamily="34" charset="0"/>
            </a:endParaRPr>
          </a:p>
          <a:p>
            <a:endParaRPr lang="it-IT" sz="3400" u="sng">
              <a:latin typeface="Calibri" panose="020F0502020204030204" pitchFamily="34" charset="0"/>
              <a:ea typeface="Calibri" panose="020F0502020204030204" pitchFamily="34" charset="0"/>
              <a:cs typeface="Calibri" panose="020F0502020204030204" pitchFamily="34" charset="0"/>
            </a:endParaRPr>
          </a:p>
        </p:txBody>
      </p:sp>
      <p:pic>
        <p:nvPicPr>
          <p:cNvPr id="2054" name="Picture 6" descr="Washington D.C. – Veduta">
            <a:extLst>
              <a:ext uri="{FF2B5EF4-FFF2-40B4-BE49-F238E27FC236}">
                <a16:creationId xmlns:a16="http://schemas.microsoft.com/office/drawing/2014/main" id="{B08BA03F-440D-1425-0D32-CFD9C03E5DD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50891" y="1329505"/>
            <a:ext cx="7600335" cy="28372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511581" y="732945"/>
            <a:ext cx="4124184" cy="4232345"/>
          </a:xfrm>
        </p:spPr>
        <p:txBody>
          <a:bodyPr>
            <a:normAutofit fontScale="70000" lnSpcReduction="20000"/>
          </a:bodyPr>
          <a:lstStyle/>
          <a:p>
            <a:pPr marL="0" indent="0">
              <a:buNone/>
            </a:pPr>
            <a:r>
              <a:rPr lang="it-IT" sz="3400" u="sng">
                <a:latin typeface="Calibri" panose="020F0502020204030204" pitchFamily="34" charset="0"/>
                <a:ea typeface="Calibri" panose="020F0502020204030204" pitchFamily="34" charset="0"/>
                <a:cs typeface="Calibri" panose="020F0502020204030204" pitchFamily="34" charset="0"/>
              </a:rPr>
              <a:t>NEW YORK:</a:t>
            </a:r>
            <a:br>
              <a:rPr lang="it-IT" sz="2600" u="sng">
                <a:latin typeface="Calibri" panose="020F0502020204030204" pitchFamily="34" charset="0"/>
                <a:ea typeface="Calibri" panose="020F0502020204030204" pitchFamily="34" charset="0"/>
                <a:cs typeface="Calibri" panose="020F0502020204030204" pitchFamily="34" charset="0"/>
              </a:rPr>
            </a:br>
            <a:endParaRPr lang="it-IT" sz="2600" u="sng">
              <a:latin typeface="Calibri" panose="020F0502020204030204" pitchFamily="34" charset="0"/>
              <a:ea typeface="Calibri" panose="020F0502020204030204" pitchFamily="34" charset="0"/>
              <a:cs typeface="Calibri" panose="020F0502020204030204" pitchFamily="34" charset="0"/>
            </a:endParaRPr>
          </a:p>
          <a:p>
            <a:r>
              <a:rPr lang="it-IT" sz="2900" b="1"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Giornata alla scoperta di Ellis Island e visita alla statua della libertà. </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La </a:t>
            </a:r>
            <a:r>
              <a:rPr lang="it-IT" sz="2900" b="1"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statua della Libertà</a:t>
            </a:r>
            <a:r>
              <a:rPr lang="it-IT" sz="2900">
                <a:solidFill>
                  <a:srgbClr val="202122"/>
                </a:solidFill>
                <a:latin typeface="Calibri Light" panose="020F0302020204030204" pitchFamily="34" charset="0"/>
                <a:ea typeface="Calibri Light" panose="020F0302020204030204" pitchFamily="34" charset="0"/>
                <a:cs typeface="Calibri Light" panose="020F0302020204030204" pitchFamily="34" charset="0"/>
              </a:rPr>
              <a:t>, </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il cui nome completo è </a:t>
            </a:r>
            <a:r>
              <a:rPr lang="it-IT" sz="2900" b="1"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la Libertà che illumina il mondo,</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è un simbolo di </a:t>
            </a:r>
            <a:r>
              <a:rPr lang="it-IT" sz="29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2" tooltip="New York"/>
              </a:rPr>
              <a:t>New York</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e degli interi </a:t>
            </a:r>
            <a:r>
              <a:rPr lang="it-IT" sz="29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3" tooltip="Stati Uniti d'America"/>
              </a:rPr>
              <a:t>Stati Uniti d'America</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uno dei monumenti più importanti e conosciuti al mondo. È situata all'entrata del </a:t>
            </a:r>
            <a:r>
              <a:rPr lang="it-IT" sz="29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4" tooltip="Porto di New York"/>
              </a:rPr>
              <a:t>porto</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sul fiume </a:t>
            </a:r>
            <a:r>
              <a:rPr lang="it-IT" sz="29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5" tooltip="Hudson"/>
              </a:rPr>
              <a:t>Hudson</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al centro della baia di </a:t>
            </a:r>
            <a:r>
              <a:rPr lang="it-IT" sz="29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6" tooltip="Manhattan"/>
              </a:rPr>
              <a:t>Manhattan</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sulla rocciosa </a:t>
            </a:r>
            <a:r>
              <a:rPr lang="it-IT" sz="29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7" tooltip="Liberty Island"/>
              </a:rPr>
              <a:t>Liberty Island</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a:t>
            </a:r>
            <a:endParaRPr lang="it-IT" sz="290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074" name="Picture 2" descr="undefined">
            <a:extLst>
              <a:ext uri="{FF2B5EF4-FFF2-40B4-BE49-F238E27FC236}">
                <a16:creationId xmlns:a16="http://schemas.microsoft.com/office/drawing/2014/main" id="{BB13F0AE-288D-7163-143B-757D019A5F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83549" y="892498"/>
            <a:ext cx="1743746" cy="391323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56882FC6-03F4-A77C-FD52-F0F3298CEBB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75079" y="1384521"/>
            <a:ext cx="5112160" cy="3421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339978"/>
      </p:ext>
    </p:extLst>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0</TotalTime>
  <Words>1096</Words>
  <Application>Microsoft Office PowerPoint</Application>
  <PresentationFormat>Widescreen</PresentationFormat>
  <Paragraphs>73</Paragraphs>
  <Slides>14</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14</vt:i4>
      </vt:variant>
    </vt:vector>
  </HeadingPairs>
  <TitlesOfParts>
    <vt:vector size="21" baseType="lpstr">
      <vt:lpstr>Calibri</vt:lpstr>
      <vt:lpstr>Calibri Light</vt:lpstr>
      <vt:lpstr>Cavolini</vt:lpstr>
      <vt:lpstr>Gill Sans MT</vt:lpstr>
      <vt:lpstr>Nirmala UI</vt:lpstr>
      <vt:lpstr>Wingdings 2</vt:lpstr>
      <vt:lpstr>Dividendi</vt:lpstr>
      <vt:lpstr>Presentazione standard di PowerPoint</vt:lpstr>
      <vt:lpstr>NEW YORK WAGNER COLLEGE 2025</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NEW YORK WAGNER </vt:lpstr>
      <vt:lpstr>COME ISCRIVERSI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Emanuela Marca</cp:lastModifiedBy>
  <cp:revision>1</cp:revision>
  <dcterms:modified xsi:type="dcterms:W3CDTF">2024-11-18T15:12:03Z</dcterms:modified>
</cp:coreProperties>
</file>