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89" r:id="rId1"/>
  </p:sldMasterIdLst>
  <p:notesMasterIdLst>
    <p:notesMasterId r:id="rId20"/>
  </p:notesMasterIdLst>
  <p:sldIdLst>
    <p:sldId id="258" r:id="rId2"/>
    <p:sldId id="291" r:id="rId3"/>
    <p:sldId id="296" r:id="rId4"/>
    <p:sldId id="295" r:id="rId5"/>
    <p:sldId id="257" r:id="rId6"/>
    <p:sldId id="260" r:id="rId7"/>
    <p:sldId id="259" r:id="rId8"/>
    <p:sldId id="269" r:id="rId9"/>
    <p:sldId id="268" r:id="rId10"/>
    <p:sldId id="292" r:id="rId11"/>
    <p:sldId id="293" r:id="rId12"/>
    <p:sldId id="294" r:id="rId13"/>
    <p:sldId id="300" r:id="rId14"/>
    <p:sldId id="285" r:id="rId15"/>
    <p:sldId id="297" r:id="rId16"/>
    <p:sldId id="299" r:id="rId17"/>
    <p:sldId id="298" r:id="rId18"/>
    <p:sldId id="272"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lvia Ferrari" userId="9ce1c88a-8045-47af-8589-8ffbfaf5df58" providerId="ADAL" clId="{F4F9EFAE-B17D-409C-BACA-1F1659DC64D9}"/>
    <pc:docChg chg="custSel modSld">
      <pc:chgData name="Silvia Ferrari" userId="9ce1c88a-8045-47af-8589-8ffbfaf5df58" providerId="ADAL" clId="{F4F9EFAE-B17D-409C-BACA-1F1659DC64D9}" dt="2022-01-10T16:50:50.906" v="37" actId="1076"/>
      <pc:docMkLst>
        <pc:docMk/>
      </pc:docMkLst>
      <pc:sldChg chg="addSp delSp modSp mod">
        <pc:chgData name="Silvia Ferrari" userId="9ce1c88a-8045-47af-8589-8ffbfaf5df58" providerId="ADAL" clId="{F4F9EFAE-B17D-409C-BACA-1F1659DC64D9}" dt="2022-01-10T16:48:02.851" v="3" actId="1076"/>
        <pc:sldMkLst>
          <pc:docMk/>
          <pc:sldMk cId="0" sldId="256"/>
        </pc:sldMkLst>
        <pc:picChg chg="add mod">
          <ac:chgData name="Silvia Ferrari" userId="9ce1c88a-8045-47af-8589-8ffbfaf5df58" providerId="ADAL" clId="{F4F9EFAE-B17D-409C-BACA-1F1659DC64D9}" dt="2022-01-10T16:48:01.846" v="2" actId="1076"/>
          <ac:picMkLst>
            <pc:docMk/>
            <pc:sldMk cId="0" sldId="256"/>
            <ac:picMk id="12" creationId="{61C00E29-BCE1-4A61-93DF-ED5254EF25CF}"/>
          </ac:picMkLst>
        </pc:picChg>
        <pc:picChg chg="del">
          <ac:chgData name="Silvia Ferrari" userId="9ce1c88a-8045-47af-8589-8ffbfaf5df58" providerId="ADAL" clId="{F4F9EFAE-B17D-409C-BACA-1F1659DC64D9}" dt="2022-01-10T16:47:58.497" v="0" actId="478"/>
          <ac:picMkLst>
            <pc:docMk/>
            <pc:sldMk cId="0" sldId="256"/>
            <ac:picMk id="14" creationId="{AAF2B4DB-F84E-452B-8E7C-1B8787DA67A6}"/>
          </ac:picMkLst>
        </pc:picChg>
        <pc:picChg chg="mod">
          <ac:chgData name="Silvia Ferrari" userId="9ce1c88a-8045-47af-8589-8ffbfaf5df58" providerId="ADAL" clId="{F4F9EFAE-B17D-409C-BACA-1F1659DC64D9}" dt="2022-01-10T16:48:02.851" v="3" actId="1076"/>
          <ac:picMkLst>
            <pc:docMk/>
            <pc:sldMk cId="0" sldId="256"/>
            <ac:picMk id="1030" creationId="{B3472103-7B15-4F90-96CD-0D3D82F8C206}"/>
          </ac:picMkLst>
        </pc:picChg>
      </pc:sldChg>
      <pc:sldChg chg="modSp mod">
        <pc:chgData name="Silvia Ferrari" userId="9ce1c88a-8045-47af-8589-8ffbfaf5df58" providerId="ADAL" clId="{F4F9EFAE-B17D-409C-BACA-1F1659DC64D9}" dt="2022-01-10T16:48:26.157" v="8" actId="113"/>
        <pc:sldMkLst>
          <pc:docMk/>
          <pc:sldMk cId="0" sldId="257"/>
        </pc:sldMkLst>
        <pc:spChg chg="mod">
          <ac:chgData name="Silvia Ferrari" userId="9ce1c88a-8045-47af-8589-8ffbfaf5df58" providerId="ADAL" clId="{F4F9EFAE-B17D-409C-BACA-1F1659DC64D9}" dt="2022-01-10T16:48:14.808" v="6" actId="113"/>
          <ac:spMkLst>
            <pc:docMk/>
            <pc:sldMk cId="0" sldId="257"/>
            <ac:spMk id="125" creationId="{00000000-0000-0000-0000-000000000000}"/>
          </ac:spMkLst>
        </pc:spChg>
        <pc:spChg chg="mod">
          <ac:chgData name="Silvia Ferrari" userId="9ce1c88a-8045-47af-8589-8ffbfaf5df58" providerId="ADAL" clId="{F4F9EFAE-B17D-409C-BACA-1F1659DC64D9}" dt="2022-01-10T16:48:26.157" v="8" actId="113"/>
          <ac:spMkLst>
            <pc:docMk/>
            <pc:sldMk cId="0" sldId="257"/>
            <ac:spMk id="126" creationId="{00000000-0000-0000-0000-000000000000}"/>
          </ac:spMkLst>
        </pc:spChg>
      </pc:sldChg>
      <pc:sldChg chg="modSp mod">
        <pc:chgData name="Silvia Ferrari" userId="9ce1c88a-8045-47af-8589-8ffbfaf5df58" providerId="ADAL" clId="{F4F9EFAE-B17D-409C-BACA-1F1659DC64D9}" dt="2022-01-10T16:48:46.482" v="12" actId="1076"/>
        <pc:sldMkLst>
          <pc:docMk/>
          <pc:sldMk cId="0" sldId="259"/>
        </pc:sldMkLst>
        <pc:spChg chg="mod">
          <ac:chgData name="Silvia Ferrari" userId="9ce1c88a-8045-47af-8589-8ffbfaf5df58" providerId="ADAL" clId="{F4F9EFAE-B17D-409C-BACA-1F1659DC64D9}" dt="2022-01-10T16:48:46.482" v="12" actId="1076"/>
          <ac:spMkLst>
            <pc:docMk/>
            <pc:sldMk cId="0" sldId="259"/>
            <ac:spMk id="147" creationId="{00000000-0000-0000-0000-000000000000}"/>
          </ac:spMkLst>
        </pc:spChg>
        <pc:picChg chg="mod">
          <ac:chgData name="Silvia Ferrari" userId="9ce1c88a-8045-47af-8589-8ffbfaf5df58" providerId="ADAL" clId="{F4F9EFAE-B17D-409C-BACA-1F1659DC64D9}" dt="2022-01-10T16:48:41.138" v="10" actId="1076"/>
          <ac:picMkLst>
            <pc:docMk/>
            <pc:sldMk cId="0" sldId="259"/>
            <ac:picMk id="145" creationId="{00000000-0000-0000-0000-000000000000}"/>
          </ac:picMkLst>
        </pc:picChg>
      </pc:sldChg>
      <pc:sldChg chg="modSp mod">
        <pc:chgData name="Silvia Ferrari" userId="9ce1c88a-8045-47af-8589-8ffbfaf5df58" providerId="ADAL" clId="{F4F9EFAE-B17D-409C-BACA-1F1659DC64D9}" dt="2022-01-10T16:48:51.562" v="14" actId="20577"/>
        <pc:sldMkLst>
          <pc:docMk/>
          <pc:sldMk cId="0" sldId="260"/>
        </pc:sldMkLst>
        <pc:spChg chg="mod">
          <ac:chgData name="Silvia Ferrari" userId="9ce1c88a-8045-47af-8589-8ffbfaf5df58" providerId="ADAL" clId="{F4F9EFAE-B17D-409C-BACA-1F1659DC64D9}" dt="2022-01-10T16:48:51.562" v="14" actId="20577"/>
          <ac:spMkLst>
            <pc:docMk/>
            <pc:sldMk cId="0" sldId="260"/>
            <ac:spMk id="151" creationId="{00000000-0000-0000-0000-000000000000}"/>
          </ac:spMkLst>
        </pc:spChg>
      </pc:sldChg>
      <pc:sldChg chg="modSp mod">
        <pc:chgData name="Silvia Ferrari" userId="9ce1c88a-8045-47af-8589-8ffbfaf5df58" providerId="ADAL" clId="{F4F9EFAE-B17D-409C-BACA-1F1659DC64D9}" dt="2022-01-10T16:49:07.537" v="17" actId="1076"/>
        <pc:sldMkLst>
          <pc:docMk/>
          <pc:sldMk cId="0" sldId="261"/>
        </pc:sldMkLst>
        <pc:spChg chg="mod">
          <ac:chgData name="Silvia Ferrari" userId="9ce1c88a-8045-47af-8589-8ffbfaf5df58" providerId="ADAL" clId="{F4F9EFAE-B17D-409C-BACA-1F1659DC64D9}" dt="2022-01-10T16:49:04.560" v="16" actId="20577"/>
          <ac:spMkLst>
            <pc:docMk/>
            <pc:sldMk cId="0" sldId="261"/>
            <ac:spMk id="158" creationId="{00000000-0000-0000-0000-000000000000}"/>
          </ac:spMkLst>
        </pc:spChg>
        <pc:picChg chg="mod">
          <ac:chgData name="Silvia Ferrari" userId="9ce1c88a-8045-47af-8589-8ffbfaf5df58" providerId="ADAL" clId="{F4F9EFAE-B17D-409C-BACA-1F1659DC64D9}" dt="2022-01-10T16:49:07.537" v="17" actId="1076"/>
          <ac:picMkLst>
            <pc:docMk/>
            <pc:sldMk cId="0" sldId="261"/>
            <ac:picMk id="3" creationId="{B88F93C5-DC56-4E64-BF2A-85C92EFAF0B1}"/>
          </ac:picMkLst>
        </pc:picChg>
      </pc:sldChg>
      <pc:sldChg chg="modSp mod">
        <pc:chgData name="Silvia Ferrari" userId="9ce1c88a-8045-47af-8589-8ffbfaf5df58" providerId="ADAL" clId="{F4F9EFAE-B17D-409C-BACA-1F1659DC64D9}" dt="2022-01-10T16:49:29.435" v="22" actId="14100"/>
        <pc:sldMkLst>
          <pc:docMk/>
          <pc:sldMk cId="0" sldId="262"/>
        </pc:sldMkLst>
        <pc:spChg chg="mod">
          <ac:chgData name="Silvia Ferrari" userId="9ce1c88a-8045-47af-8589-8ffbfaf5df58" providerId="ADAL" clId="{F4F9EFAE-B17D-409C-BACA-1F1659DC64D9}" dt="2022-01-10T16:49:29.435" v="22" actId="14100"/>
          <ac:spMkLst>
            <pc:docMk/>
            <pc:sldMk cId="0" sldId="262"/>
            <ac:spMk id="164" creationId="{00000000-0000-0000-0000-000000000000}"/>
          </ac:spMkLst>
        </pc:spChg>
      </pc:sldChg>
      <pc:sldChg chg="modSp mod">
        <pc:chgData name="Silvia Ferrari" userId="9ce1c88a-8045-47af-8589-8ffbfaf5df58" providerId="ADAL" clId="{F4F9EFAE-B17D-409C-BACA-1F1659DC64D9}" dt="2022-01-10T16:49:16.479" v="20" actId="113"/>
        <pc:sldMkLst>
          <pc:docMk/>
          <pc:sldMk cId="0" sldId="263"/>
        </pc:sldMkLst>
        <pc:spChg chg="mod">
          <ac:chgData name="Silvia Ferrari" userId="9ce1c88a-8045-47af-8589-8ffbfaf5df58" providerId="ADAL" clId="{F4F9EFAE-B17D-409C-BACA-1F1659DC64D9}" dt="2022-01-10T16:49:16.479" v="20" actId="113"/>
          <ac:spMkLst>
            <pc:docMk/>
            <pc:sldMk cId="0" sldId="263"/>
            <ac:spMk id="172" creationId="{00000000-0000-0000-0000-000000000000}"/>
          </ac:spMkLst>
        </pc:spChg>
      </pc:sldChg>
      <pc:sldChg chg="modSp mod">
        <pc:chgData name="Silvia Ferrari" userId="9ce1c88a-8045-47af-8589-8ffbfaf5df58" providerId="ADAL" clId="{F4F9EFAE-B17D-409C-BACA-1F1659DC64D9}" dt="2022-01-10T16:49:40.095" v="24" actId="1076"/>
        <pc:sldMkLst>
          <pc:docMk/>
          <pc:sldMk cId="0" sldId="264"/>
        </pc:sldMkLst>
        <pc:spChg chg="mod">
          <ac:chgData name="Silvia Ferrari" userId="9ce1c88a-8045-47af-8589-8ffbfaf5df58" providerId="ADAL" clId="{F4F9EFAE-B17D-409C-BACA-1F1659DC64D9}" dt="2022-01-10T16:49:40.095" v="24" actId="1076"/>
          <ac:spMkLst>
            <pc:docMk/>
            <pc:sldMk cId="0" sldId="264"/>
            <ac:spMk id="178" creationId="{00000000-0000-0000-0000-000000000000}"/>
          </ac:spMkLst>
        </pc:spChg>
      </pc:sldChg>
      <pc:sldChg chg="modSp mod">
        <pc:chgData name="Silvia Ferrari" userId="9ce1c88a-8045-47af-8589-8ffbfaf5df58" providerId="ADAL" clId="{F4F9EFAE-B17D-409C-BACA-1F1659DC64D9}" dt="2022-01-10T16:49:51.474" v="28" actId="20577"/>
        <pc:sldMkLst>
          <pc:docMk/>
          <pc:sldMk cId="816130011" sldId="269"/>
        </pc:sldMkLst>
        <pc:spChg chg="mod">
          <ac:chgData name="Silvia Ferrari" userId="9ce1c88a-8045-47af-8589-8ffbfaf5df58" providerId="ADAL" clId="{F4F9EFAE-B17D-409C-BACA-1F1659DC64D9}" dt="2022-01-10T16:49:51.474" v="28" actId="20577"/>
          <ac:spMkLst>
            <pc:docMk/>
            <pc:sldMk cId="816130011" sldId="269"/>
            <ac:spMk id="177" creationId="{00000000-0000-0000-0000-000000000000}"/>
          </ac:spMkLst>
        </pc:spChg>
      </pc:sldChg>
      <pc:sldChg chg="addSp delSp modSp mod">
        <pc:chgData name="Silvia Ferrari" userId="9ce1c88a-8045-47af-8589-8ffbfaf5df58" providerId="ADAL" clId="{F4F9EFAE-B17D-409C-BACA-1F1659DC64D9}" dt="2022-01-10T16:50:50.906" v="37" actId="1076"/>
        <pc:sldMkLst>
          <pc:docMk/>
          <pc:sldMk cId="0" sldId="272"/>
        </pc:sldMkLst>
        <pc:picChg chg="del">
          <ac:chgData name="Silvia Ferrari" userId="9ce1c88a-8045-47af-8589-8ffbfaf5df58" providerId="ADAL" clId="{F4F9EFAE-B17D-409C-BACA-1F1659DC64D9}" dt="2022-01-10T16:50:45.792" v="33" actId="478"/>
          <ac:picMkLst>
            <pc:docMk/>
            <pc:sldMk cId="0" sldId="272"/>
            <ac:picMk id="9" creationId="{4D82C8EA-0D70-4803-B310-76E852410A6B}"/>
          </ac:picMkLst>
        </pc:picChg>
        <pc:picChg chg="add mod">
          <ac:chgData name="Silvia Ferrari" userId="9ce1c88a-8045-47af-8589-8ffbfaf5df58" providerId="ADAL" clId="{F4F9EFAE-B17D-409C-BACA-1F1659DC64D9}" dt="2022-01-10T16:50:50.906" v="37" actId="1076"/>
          <ac:picMkLst>
            <pc:docMk/>
            <pc:sldMk cId="0" sldId="272"/>
            <ac:picMk id="10" creationId="{A5CE2461-0608-4724-A3FC-6E158B8CC672}"/>
          </ac:picMkLst>
        </pc:picChg>
      </pc:sldChg>
      <pc:sldChg chg="addSp delSp modSp mod">
        <pc:chgData name="Silvia Ferrari" userId="9ce1c88a-8045-47af-8589-8ffbfaf5df58" providerId="ADAL" clId="{F4F9EFAE-B17D-409C-BACA-1F1659DC64D9}" dt="2022-01-10T16:50:39.855" v="32"/>
        <pc:sldMkLst>
          <pc:docMk/>
          <pc:sldMk cId="0" sldId="285"/>
        </pc:sldMkLst>
        <pc:picChg chg="del">
          <ac:chgData name="Silvia Ferrari" userId="9ce1c88a-8045-47af-8589-8ffbfaf5df58" providerId="ADAL" clId="{F4F9EFAE-B17D-409C-BACA-1F1659DC64D9}" dt="2022-01-10T16:50:35.944" v="29" actId="478"/>
          <ac:picMkLst>
            <pc:docMk/>
            <pc:sldMk cId="0" sldId="285"/>
            <ac:picMk id="2" creationId="{5A8B6033-1E04-41F5-A3E6-1330BAB16D54}"/>
          </ac:picMkLst>
        </pc:picChg>
        <pc:picChg chg="add">
          <ac:chgData name="Silvia Ferrari" userId="9ce1c88a-8045-47af-8589-8ffbfaf5df58" providerId="ADAL" clId="{F4F9EFAE-B17D-409C-BACA-1F1659DC64D9}" dt="2022-01-10T16:50:36.368" v="30" actId="22"/>
          <ac:picMkLst>
            <pc:docMk/>
            <pc:sldMk cId="0" sldId="285"/>
            <ac:picMk id="4" creationId="{2EFCFA8E-A6BC-4A04-9906-DF321326F9F2}"/>
          </ac:picMkLst>
        </pc:picChg>
        <pc:picChg chg="del">
          <ac:chgData name="Silvia Ferrari" userId="9ce1c88a-8045-47af-8589-8ffbfaf5df58" providerId="ADAL" clId="{F4F9EFAE-B17D-409C-BACA-1F1659DC64D9}" dt="2022-01-10T16:50:39.094" v="31" actId="21"/>
          <ac:picMkLst>
            <pc:docMk/>
            <pc:sldMk cId="0" sldId="285"/>
            <ac:picMk id="8" creationId="{E868F098-DEDC-483D-9482-D9DFF5D7EE51}"/>
          </ac:picMkLst>
        </pc:picChg>
        <pc:picChg chg="add mod">
          <ac:chgData name="Silvia Ferrari" userId="9ce1c88a-8045-47af-8589-8ffbfaf5df58" providerId="ADAL" clId="{F4F9EFAE-B17D-409C-BACA-1F1659DC64D9}" dt="2022-01-10T16:50:39.855" v="32"/>
          <ac:picMkLst>
            <pc:docMk/>
            <pc:sldMk cId="0" sldId="285"/>
            <ac:picMk id="9" creationId="{915C6CCA-EABF-43EF-B743-3E634F523898}"/>
          </ac:picMkLst>
        </pc:picChg>
      </pc:sldChg>
    </pc:docChg>
  </pc:docChgLst>
  <pc:docChgLst>
    <pc:chgData name="Silvia Ferrari" userId="9ce1c88a-8045-47af-8589-8ffbfaf5df58" providerId="ADAL" clId="{D1DD0A55-D11E-4DF6-9642-943FB7187E4A}"/>
    <pc:docChg chg="custSel modSld sldOrd">
      <pc:chgData name="Silvia Ferrari" userId="9ce1c88a-8045-47af-8589-8ffbfaf5df58" providerId="ADAL" clId="{D1DD0A55-D11E-4DF6-9642-943FB7187E4A}" dt="2022-11-16T15:06:58.172" v="302" actId="2711"/>
      <pc:docMkLst>
        <pc:docMk/>
      </pc:docMkLst>
      <pc:sldChg chg="modSp mod">
        <pc:chgData name="Silvia Ferrari" userId="9ce1c88a-8045-47af-8589-8ffbfaf5df58" providerId="ADAL" clId="{D1DD0A55-D11E-4DF6-9642-943FB7187E4A}" dt="2022-11-10T11:43:29.559" v="186" actId="6549"/>
        <pc:sldMkLst>
          <pc:docMk/>
          <pc:sldMk cId="0" sldId="256"/>
        </pc:sldMkLst>
        <pc:spChg chg="mod">
          <ac:chgData name="Silvia Ferrari" userId="9ce1c88a-8045-47af-8589-8ffbfaf5df58" providerId="ADAL" clId="{D1DD0A55-D11E-4DF6-9642-943FB7187E4A}" dt="2022-11-10T10:44:45.154" v="2" actId="20578"/>
          <ac:spMkLst>
            <pc:docMk/>
            <pc:sldMk cId="0" sldId="256"/>
            <ac:spMk id="113" creationId="{00000000-0000-0000-0000-000000000000}"/>
          </ac:spMkLst>
        </pc:spChg>
        <pc:spChg chg="mod">
          <ac:chgData name="Silvia Ferrari" userId="9ce1c88a-8045-47af-8589-8ffbfaf5df58" providerId="ADAL" clId="{D1DD0A55-D11E-4DF6-9642-943FB7187E4A}" dt="2022-11-10T11:43:29.559" v="186" actId="6549"/>
          <ac:spMkLst>
            <pc:docMk/>
            <pc:sldMk cId="0" sldId="256"/>
            <ac:spMk id="115" creationId="{00000000-0000-0000-0000-000000000000}"/>
          </ac:spMkLst>
        </pc:spChg>
        <pc:spChg chg="mod">
          <ac:chgData name="Silvia Ferrari" userId="9ce1c88a-8045-47af-8589-8ffbfaf5df58" providerId="ADAL" clId="{D1DD0A55-D11E-4DF6-9642-943FB7187E4A}" dt="2022-11-10T10:44:49.639" v="3" actId="1076"/>
          <ac:spMkLst>
            <pc:docMk/>
            <pc:sldMk cId="0" sldId="256"/>
            <ac:spMk id="116" creationId="{00000000-0000-0000-0000-000000000000}"/>
          </ac:spMkLst>
        </pc:spChg>
      </pc:sldChg>
      <pc:sldChg chg="delSp modSp mod">
        <pc:chgData name="Silvia Ferrari" userId="9ce1c88a-8045-47af-8589-8ffbfaf5df58" providerId="ADAL" clId="{D1DD0A55-D11E-4DF6-9642-943FB7187E4A}" dt="2022-11-11T11:03:36.153" v="220" actId="20577"/>
        <pc:sldMkLst>
          <pc:docMk/>
          <pc:sldMk cId="0" sldId="257"/>
        </pc:sldMkLst>
        <pc:spChg chg="del mod">
          <ac:chgData name="Silvia Ferrari" userId="9ce1c88a-8045-47af-8589-8ffbfaf5df58" providerId="ADAL" clId="{D1DD0A55-D11E-4DF6-9642-943FB7187E4A}" dt="2022-11-11T11:02:41.872" v="191" actId="478"/>
          <ac:spMkLst>
            <pc:docMk/>
            <pc:sldMk cId="0" sldId="257"/>
            <ac:spMk id="125" creationId="{00000000-0000-0000-0000-000000000000}"/>
          </ac:spMkLst>
        </pc:spChg>
        <pc:spChg chg="mod">
          <ac:chgData name="Silvia Ferrari" userId="9ce1c88a-8045-47af-8589-8ffbfaf5df58" providerId="ADAL" clId="{D1DD0A55-D11E-4DF6-9642-943FB7187E4A}" dt="2022-11-11T11:03:36.153" v="220" actId="20577"/>
          <ac:spMkLst>
            <pc:docMk/>
            <pc:sldMk cId="0" sldId="257"/>
            <ac:spMk id="126" creationId="{00000000-0000-0000-0000-000000000000}"/>
          </ac:spMkLst>
        </pc:spChg>
      </pc:sldChg>
      <pc:sldChg chg="modSp mod">
        <pc:chgData name="Silvia Ferrari" userId="9ce1c88a-8045-47af-8589-8ffbfaf5df58" providerId="ADAL" clId="{D1DD0A55-D11E-4DF6-9642-943FB7187E4A}" dt="2022-11-10T10:46:42.538" v="57" actId="1076"/>
        <pc:sldMkLst>
          <pc:docMk/>
          <pc:sldMk cId="0" sldId="258"/>
        </pc:sldMkLst>
        <pc:spChg chg="mod">
          <ac:chgData name="Silvia Ferrari" userId="9ce1c88a-8045-47af-8589-8ffbfaf5df58" providerId="ADAL" clId="{D1DD0A55-D11E-4DF6-9642-943FB7187E4A}" dt="2022-11-10T10:46:42.538" v="57" actId="1076"/>
          <ac:spMkLst>
            <pc:docMk/>
            <pc:sldMk cId="0" sldId="258"/>
            <ac:spMk id="134" creationId="{00000000-0000-0000-0000-000000000000}"/>
          </ac:spMkLst>
        </pc:spChg>
      </pc:sldChg>
      <pc:sldChg chg="modSp mod">
        <pc:chgData name="Silvia Ferrari" userId="9ce1c88a-8045-47af-8589-8ffbfaf5df58" providerId="ADAL" clId="{D1DD0A55-D11E-4DF6-9642-943FB7187E4A}" dt="2022-11-16T15:05:00.617" v="237" actId="2711"/>
        <pc:sldMkLst>
          <pc:docMk/>
          <pc:sldMk cId="0" sldId="259"/>
        </pc:sldMkLst>
        <pc:spChg chg="mod">
          <ac:chgData name="Silvia Ferrari" userId="9ce1c88a-8045-47af-8589-8ffbfaf5df58" providerId="ADAL" clId="{D1DD0A55-D11E-4DF6-9642-943FB7187E4A}" dt="2022-11-10T10:46:47.742" v="58" actId="2711"/>
          <ac:spMkLst>
            <pc:docMk/>
            <pc:sldMk cId="0" sldId="259"/>
            <ac:spMk id="140" creationId="{00000000-0000-0000-0000-000000000000}"/>
          </ac:spMkLst>
        </pc:spChg>
        <pc:spChg chg="mod">
          <ac:chgData name="Silvia Ferrari" userId="9ce1c88a-8045-47af-8589-8ffbfaf5df58" providerId="ADAL" clId="{D1DD0A55-D11E-4DF6-9642-943FB7187E4A}" dt="2022-11-16T15:05:00.617" v="237" actId="2711"/>
          <ac:spMkLst>
            <pc:docMk/>
            <pc:sldMk cId="0" sldId="259"/>
            <ac:spMk id="147" creationId="{00000000-0000-0000-0000-000000000000}"/>
          </ac:spMkLst>
        </pc:spChg>
        <pc:picChg chg="mod">
          <ac:chgData name="Silvia Ferrari" userId="9ce1c88a-8045-47af-8589-8ffbfaf5df58" providerId="ADAL" clId="{D1DD0A55-D11E-4DF6-9642-943FB7187E4A}" dt="2022-11-10T10:46:55.512" v="60" actId="1076"/>
          <ac:picMkLst>
            <pc:docMk/>
            <pc:sldMk cId="0" sldId="259"/>
            <ac:picMk id="145" creationId="{00000000-0000-0000-0000-000000000000}"/>
          </ac:picMkLst>
        </pc:picChg>
      </pc:sldChg>
      <pc:sldChg chg="modSp mod">
        <pc:chgData name="Silvia Ferrari" userId="9ce1c88a-8045-47af-8589-8ffbfaf5df58" providerId="ADAL" clId="{D1DD0A55-D11E-4DF6-9642-943FB7187E4A}" dt="2022-11-16T15:05:37.591" v="263" actId="6549"/>
        <pc:sldMkLst>
          <pc:docMk/>
          <pc:sldMk cId="0" sldId="260"/>
        </pc:sldMkLst>
        <pc:spChg chg="mod">
          <ac:chgData name="Silvia Ferrari" userId="9ce1c88a-8045-47af-8589-8ffbfaf5df58" providerId="ADAL" clId="{D1DD0A55-D11E-4DF6-9642-943FB7187E4A}" dt="2022-11-16T15:05:37.591" v="263" actId="6549"/>
          <ac:spMkLst>
            <pc:docMk/>
            <pc:sldMk cId="0" sldId="260"/>
            <ac:spMk id="151" creationId="{00000000-0000-0000-0000-000000000000}"/>
          </ac:spMkLst>
        </pc:spChg>
      </pc:sldChg>
      <pc:sldChg chg="modSp mod">
        <pc:chgData name="Silvia Ferrari" userId="9ce1c88a-8045-47af-8589-8ffbfaf5df58" providerId="ADAL" clId="{D1DD0A55-D11E-4DF6-9642-943FB7187E4A}" dt="2022-11-16T15:05:47.989" v="264" actId="2711"/>
        <pc:sldMkLst>
          <pc:docMk/>
          <pc:sldMk cId="0" sldId="261"/>
        </pc:sldMkLst>
        <pc:spChg chg="mod">
          <ac:chgData name="Silvia Ferrari" userId="9ce1c88a-8045-47af-8589-8ffbfaf5df58" providerId="ADAL" clId="{D1DD0A55-D11E-4DF6-9642-943FB7187E4A}" dt="2022-11-16T15:05:47.989" v="264" actId="2711"/>
          <ac:spMkLst>
            <pc:docMk/>
            <pc:sldMk cId="0" sldId="261"/>
            <ac:spMk id="158" creationId="{00000000-0000-0000-0000-000000000000}"/>
          </ac:spMkLst>
        </pc:spChg>
      </pc:sldChg>
      <pc:sldChg chg="modSp mod">
        <pc:chgData name="Silvia Ferrari" userId="9ce1c88a-8045-47af-8589-8ffbfaf5df58" providerId="ADAL" clId="{D1DD0A55-D11E-4DF6-9642-943FB7187E4A}" dt="2022-11-16T15:06:34.932" v="298" actId="20577"/>
        <pc:sldMkLst>
          <pc:docMk/>
          <pc:sldMk cId="0" sldId="262"/>
        </pc:sldMkLst>
        <pc:spChg chg="mod">
          <ac:chgData name="Silvia Ferrari" userId="9ce1c88a-8045-47af-8589-8ffbfaf5df58" providerId="ADAL" clId="{D1DD0A55-D11E-4DF6-9642-943FB7187E4A}" dt="2022-11-16T15:06:34.932" v="298" actId="20577"/>
          <ac:spMkLst>
            <pc:docMk/>
            <pc:sldMk cId="0" sldId="262"/>
            <ac:spMk id="164" creationId="{00000000-0000-0000-0000-000000000000}"/>
          </ac:spMkLst>
        </pc:spChg>
        <pc:spChg chg="mod">
          <ac:chgData name="Silvia Ferrari" userId="9ce1c88a-8045-47af-8589-8ffbfaf5df58" providerId="ADAL" clId="{D1DD0A55-D11E-4DF6-9642-943FB7187E4A}" dt="2022-11-16T15:06:24.243" v="269" actId="2711"/>
          <ac:spMkLst>
            <pc:docMk/>
            <pc:sldMk cId="0" sldId="262"/>
            <ac:spMk id="165" creationId="{00000000-0000-0000-0000-000000000000}"/>
          </ac:spMkLst>
        </pc:spChg>
      </pc:sldChg>
      <pc:sldChg chg="modSp mod">
        <pc:chgData name="Silvia Ferrari" userId="9ce1c88a-8045-47af-8589-8ffbfaf5df58" providerId="ADAL" clId="{D1DD0A55-D11E-4DF6-9642-943FB7187E4A}" dt="2022-11-16T15:06:00.829" v="266" actId="2711"/>
        <pc:sldMkLst>
          <pc:docMk/>
          <pc:sldMk cId="0" sldId="263"/>
        </pc:sldMkLst>
        <pc:spChg chg="mod">
          <ac:chgData name="Silvia Ferrari" userId="9ce1c88a-8045-47af-8589-8ffbfaf5df58" providerId="ADAL" clId="{D1DD0A55-D11E-4DF6-9642-943FB7187E4A}" dt="2022-11-16T15:05:55.938" v="265" actId="2711"/>
          <ac:spMkLst>
            <pc:docMk/>
            <pc:sldMk cId="0" sldId="263"/>
            <ac:spMk id="171" creationId="{00000000-0000-0000-0000-000000000000}"/>
          </ac:spMkLst>
        </pc:spChg>
        <pc:spChg chg="mod">
          <ac:chgData name="Silvia Ferrari" userId="9ce1c88a-8045-47af-8589-8ffbfaf5df58" providerId="ADAL" clId="{D1DD0A55-D11E-4DF6-9642-943FB7187E4A}" dt="2022-11-16T15:06:00.829" v="266" actId="2711"/>
          <ac:spMkLst>
            <pc:docMk/>
            <pc:sldMk cId="0" sldId="263"/>
            <ac:spMk id="172" creationId="{00000000-0000-0000-0000-000000000000}"/>
          </ac:spMkLst>
        </pc:spChg>
      </pc:sldChg>
      <pc:sldChg chg="modSp mod">
        <pc:chgData name="Silvia Ferrari" userId="9ce1c88a-8045-47af-8589-8ffbfaf5df58" providerId="ADAL" clId="{D1DD0A55-D11E-4DF6-9642-943FB7187E4A}" dt="2022-11-16T15:06:45.869" v="299" actId="2711"/>
        <pc:sldMkLst>
          <pc:docMk/>
          <pc:sldMk cId="0" sldId="264"/>
        </pc:sldMkLst>
        <pc:spChg chg="mod">
          <ac:chgData name="Silvia Ferrari" userId="9ce1c88a-8045-47af-8589-8ffbfaf5df58" providerId="ADAL" clId="{D1DD0A55-D11E-4DF6-9642-943FB7187E4A}" dt="2022-11-16T15:06:45.869" v="299" actId="2711"/>
          <ac:spMkLst>
            <pc:docMk/>
            <pc:sldMk cId="0" sldId="264"/>
            <ac:spMk id="178" creationId="{00000000-0000-0000-0000-000000000000}"/>
          </ac:spMkLst>
        </pc:spChg>
      </pc:sldChg>
      <pc:sldChg chg="modSp mod ord">
        <pc:chgData name="Silvia Ferrari" userId="9ce1c88a-8045-47af-8589-8ffbfaf5df58" providerId="ADAL" clId="{D1DD0A55-D11E-4DF6-9642-943FB7187E4A}" dt="2022-11-16T15:06:58.172" v="302" actId="2711"/>
        <pc:sldMkLst>
          <pc:docMk/>
          <pc:sldMk cId="816130011" sldId="269"/>
        </pc:sldMkLst>
        <pc:spChg chg="mod">
          <ac:chgData name="Silvia Ferrari" userId="9ce1c88a-8045-47af-8589-8ffbfaf5df58" providerId="ADAL" clId="{D1DD0A55-D11E-4DF6-9642-943FB7187E4A}" dt="2022-11-16T15:06:58.172" v="302" actId="2711"/>
          <ac:spMkLst>
            <pc:docMk/>
            <pc:sldMk cId="816130011" sldId="269"/>
            <ac:spMk id="177" creationId="{00000000-0000-0000-0000-000000000000}"/>
          </ac:spMkLst>
        </pc:spChg>
        <pc:picChg chg="mod">
          <ac:chgData name="Silvia Ferrari" userId="9ce1c88a-8045-47af-8589-8ffbfaf5df58" providerId="ADAL" clId="{D1DD0A55-D11E-4DF6-9642-943FB7187E4A}" dt="2022-11-10T10:53:01.261" v="184" actId="1076"/>
          <ac:picMkLst>
            <pc:docMk/>
            <pc:sldMk cId="816130011" sldId="269"/>
            <ac:picMk id="179" creationId="{00000000-0000-0000-0000-000000000000}"/>
          </ac:picMkLst>
        </pc:picChg>
      </pc:sldChg>
      <pc:sldChg chg="modSp mod">
        <pc:chgData name="Silvia Ferrari" userId="9ce1c88a-8045-47af-8589-8ffbfaf5df58" providerId="ADAL" clId="{D1DD0A55-D11E-4DF6-9642-943FB7187E4A}" dt="2022-11-10T10:49:18.789" v="132" actId="2711"/>
        <pc:sldMkLst>
          <pc:docMk/>
          <pc:sldMk cId="0" sldId="272"/>
        </pc:sldMkLst>
        <pc:spChg chg="mod">
          <ac:chgData name="Silvia Ferrari" userId="9ce1c88a-8045-47af-8589-8ffbfaf5df58" providerId="ADAL" clId="{D1DD0A55-D11E-4DF6-9642-943FB7187E4A}" dt="2022-11-10T10:49:18.789" v="132" actId="2711"/>
          <ac:spMkLst>
            <pc:docMk/>
            <pc:sldMk cId="0" sldId="272"/>
            <ac:spMk id="237" creationId="{00000000-0000-0000-0000-000000000000}"/>
          </ac:spMkLst>
        </pc:spChg>
      </pc:sldChg>
      <pc:sldChg chg="addSp delSp modSp mod">
        <pc:chgData name="Silvia Ferrari" userId="9ce1c88a-8045-47af-8589-8ffbfaf5df58" providerId="ADAL" clId="{D1DD0A55-D11E-4DF6-9642-943FB7187E4A}" dt="2022-11-10T10:50:36.836" v="152" actId="1076"/>
        <pc:sldMkLst>
          <pc:docMk/>
          <pc:sldMk cId="0" sldId="285"/>
        </pc:sldMkLst>
        <pc:spChg chg="mod">
          <ac:chgData name="Silvia Ferrari" userId="9ce1c88a-8045-47af-8589-8ffbfaf5df58" providerId="ADAL" clId="{D1DD0A55-D11E-4DF6-9642-943FB7187E4A}" dt="2022-11-10T10:50:30.067" v="149" actId="2711"/>
          <ac:spMkLst>
            <pc:docMk/>
            <pc:sldMk cId="0" sldId="285"/>
            <ac:spMk id="6" creationId="{D4185473-6430-4565-8E1A-40669FBD84E3}"/>
          </ac:spMkLst>
        </pc:spChg>
        <pc:picChg chg="add mod">
          <ac:chgData name="Silvia Ferrari" userId="9ce1c88a-8045-47af-8589-8ffbfaf5df58" providerId="ADAL" clId="{D1DD0A55-D11E-4DF6-9642-943FB7187E4A}" dt="2022-11-10T10:50:17.410" v="144" actId="1076"/>
          <ac:picMkLst>
            <pc:docMk/>
            <pc:sldMk cId="0" sldId="285"/>
            <ac:picMk id="3" creationId="{2D50DF5D-D8BE-53CC-0399-3155D32EB6AD}"/>
          </ac:picMkLst>
        </pc:picChg>
        <pc:picChg chg="del">
          <ac:chgData name="Silvia Ferrari" userId="9ce1c88a-8045-47af-8589-8ffbfaf5df58" providerId="ADAL" clId="{D1DD0A55-D11E-4DF6-9642-943FB7187E4A}" dt="2022-11-10T10:49:12.135" v="131" actId="478"/>
          <ac:picMkLst>
            <pc:docMk/>
            <pc:sldMk cId="0" sldId="285"/>
            <ac:picMk id="4" creationId="{2EFCFA8E-A6BC-4A04-9906-DF321326F9F2}"/>
          </ac:picMkLst>
        </pc:picChg>
        <pc:picChg chg="add mod">
          <ac:chgData name="Silvia Ferrari" userId="9ce1c88a-8045-47af-8589-8ffbfaf5df58" providerId="ADAL" clId="{D1DD0A55-D11E-4DF6-9642-943FB7187E4A}" dt="2022-11-10T10:50:36.836" v="152" actId="1076"/>
          <ac:picMkLst>
            <pc:docMk/>
            <pc:sldMk cId="0" sldId="285"/>
            <ac:picMk id="8" creationId="{9B1E4DA6-1470-036A-903F-33BA86FE945C}"/>
          </ac:picMkLst>
        </pc:picChg>
        <pc:picChg chg="del">
          <ac:chgData name="Silvia Ferrari" userId="9ce1c88a-8045-47af-8589-8ffbfaf5df58" providerId="ADAL" clId="{D1DD0A55-D11E-4DF6-9642-943FB7187E4A}" dt="2022-11-10T10:50:20.116" v="145" actId="478"/>
          <ac:picMkLst>
            <pc:docMk/>
            <pc:sldMk cId="0" sldId="285"/>
            <ac:picMk id="9" creationId="{915C6CCA-EABF-43EF-B743-3E634F523898}"/>
          </ac:picMkLst>
        </pc:picChg>
        <pc:picChg chg="add mod">
          <ac:chgData name="Silvia Ferrari" userId="9ce1c88a-8045-47af-8589-8ffbfaf5df58" providerId="ADAL" clId="{D1DD0A55-D11E-4DF6-9642-943FB7187E4A}" dt="2022-11-10T10:50:35.282" v="151" actId="1076"/>
          <ac:picMkLst>
            <pc:docMk/>
            <pc:sldMk cId="0" sldId="285"/>
            <ac:picMk id="10" creationId="{0F33A084-8F36-7265-CB86-FFDF00FE76D7}"/>
          </ac:picMkLst>
        </pc:picChg>
      </pc:sldChg>
    </pc:docChg>
  </pc:docChgLst>
  <pc:docChgLst>
    <pc:chgData name="Emanuela Marca" userId="b9e67590-a423-466d-821f-072eaf8759cc" providerId="ADAL" clId="{D3B00C3B-88AA-4FF5-9DEA-BBF54532C368}"/>
    <pc:docChg chg="undo custSel modSld">
      <pc:chgData name="Emanuela Marca" userId="b9e67590-a423-466d-821f-072eaf8759cc" providerId="ADAL" clId="{D3B00C3B-88AA-4FF5-9DEA-BBF54532C368}" dt="2024-10-31T09:29:31.937" v="1219" actId="478"/>
      <pc:docMkLst>
        <pc:docMk/>
      </pc:docMkLst>
      <pc:sldChg chg="addSp delSp modSp mod">
        <pc:chgData name="Emanuela Marca" userId="b9e67590-a423-466d-821f-072eaf8759cc" providerId="ADAL" clId="{D3B00C3B-88AA-4FF5-9DEA-BBF54532C368}" dt="2024-10-31T08:49:35.749" v="184" actId="1076"/>
        <pc:sldMkLst>
          <pc:docMk/>
          <pc:sldMk cId="0" sldId="257"/>
        </pc:sldMkLst>
        <pc:spChg chg="mod">
          <ac:chgData name="Emanuela Marca" userId="b9e67590-a423-466d-821f-072eaf8759cc" providerId="ADAL" clId="{D3B00C3B-88AA-4FF5-9DEA-BBF54532C368}" dt="2024-10-31T08:49:00.388" v="181" actId="20577"/>
          <ac:spMkLst>
            <pc:docMk/>
            <pc:sldMk cId="0" sldId="257"/>
            <ac:spMk id="5" creationId="{8257BA7E-D798-1EA3-CDC0-6F9DECED0355}"/>
          </ac:spMkLst>
        </pc:spChg>
        <pc:picChg chg="add mod">
          <ac:chgData name="Emanuela Marca" userId="b9e67590-a423-466d-821f-072eaf8759cc" providerId="ADAL" clId="{D3B00C3B-88AA-4FF5-9DEA-BBF54532C368}" dt="2024-10-31T08:49:35.749" v="184" actId="1076"/>
          <ac:picMkLst>
            <pc:docMk/>
            <pc:sldMk cId="0" sldId="257"/>
            <ac:picMk id="2" creationId="{2E0CB989-969F-102A-3730-A0C6848845FC}"/>
          </ac:picMkLst>
        </pc:picChg>
        <pc:picChg chg="del">
          <ac:chgData name="Emanuela Marca" userId="b9e67590-a423-466d-821f-072eaf8759cc" providerId="ADAL" clId="{D3B00C3B-88AA-4FF5-9DEA-BBF54532C368}" dt="2024-10-31T08:49:30.876" v="182" actId="478"/>
          <ac:picMkLst>
            <pc:docMk/>
            <pc:sldMk cId="0" sldId="257"/>
            <ac:picMk id="3" creationId="{C5B9FAD8-D09A-9327-1CD9-4CBD2D8CFF7F}"/>
          </ac:picMkLst>
        </pc:picChg>
      </pc:sldChg>
      <pc:sldChg chg="addSp delSp modSp mod">
        <pc:chgData name="Emanuela Marca" userId="b9e67590-a423-466d-821f-072eaf8759cc" providerId="ADAL" clId="{D3B00C3B-88AA-4FF5-9DEA-BBF54532C368}" dt="2024-10-31T08:46:10.506" v="101" actId="1076"/>
        <pc:sldMkLst>
          <pc:docMk/>
          <pc:sldMk cId="0" sldId="258"/>
        </pc:sldMkLst>
        <pc:spChg chg="mod">
          <ac:chgData name="Emanuela Marca" userId="b9e67590-a423-466d-821f-072eaf8759cc" providerId="ADAL" clId="{D3B00C3B-88AA-4FF5-9DEA-BBF54532C368}" dt="2024-10-31T08:45:08.439" v="88" actId="108"/>
          <ac:spMkLst>
            <pc:docMk/>
            <pc:sldMk cId="0" sldId="258"/>
            <ac:spMk id="6" creationId="{63728FF8-8F52-C469-69A2-31CCF1958CE4}"/>
          </ac:spMkLst>
        </pc:spChg>
        <pc:spChg chg="mod ord">
          <ac:chgData name="Emanuela Marca" userId="b9e67590-a423-466d-821f-072eaf8759cc" providerId="ADAL" clId="{D3B00C3B-88AA-4FF5-9DEA-BBF54532C368}" dt="2024-10-31T08:46:10.506" v="101" actId="1076"/>
          <ac:spMkLst>
            <pc:docMk/>
            <pc:sldMk cId="0" sldId="258"/>
            <ac:spMk id="8" creationId="{06BC9EAC-1337-466E-8E4C-46EB3D5151A9}"/>
          </ac:spMkLst>
        </pc:spChg>
        <pc:picChg chg="add mod">
          <ac:chgData name="Emanuela Marca" userId="b9e67590-a423-466d-821f-072eaf8759cc" providerId="ADAL" clId="{D3B00C3B-88AA-4FF5-9DEA-BBF54532C368}" dt="2024-10-31T08:45:41.842" v="93" actId="1076"/>
          <ac:picMkLst>
            <pc:docMk/>
            <pc:sldMk cId="0" sldId="258"/>
            <ac:picMk id="2" creationId="{23F8C25F-F632-95D7-272C-12683A89ADB5}"/>
          </ac:picMkLst>
        </pc:picChg>
        <pc:picChg chg="del">
          <ac:chgData name="Emanuela Marca" userId="b9e67590-a423-466d-821f-072eaf8759cc" providerId="ADAL" clId="{D3B00C3B-88AA-4FF5-9DEA-BBF54532C368}" dt="2024-10-31T08:45:29.220" v="90" actId="478"/>
          <ac:picMkLst>
            <pc:docMk/>
            <pc:sldMk cId="0" sldId="258"/>
            <ac:picMk id="3" creationId="{F390ED60-C5D9-39D6-3BB9-F6486C609950}"/>
          </ac:picMkLst>
        </pc:picChg>
      </pc:sldChg>
      <pc:sldChg chg="addSp delSp modSp mod">
        <pc:chgData name="Emanuela Marca" userId="b9e67590-a423-466d-821f-072eaf8759cc" providerId="ADAL" clId="{D3B00C3B-88AA-4FF5-9DEA-BBF54532C368}" dt="2024-10-31T09:06:54.694" v="348" actId="1076"/>
        <pc:sldMkLst>
          <pc:docMk/>
          <pc:sldMk cId="0" sldId="259"/>
        </pc:sldMkLst>
        <pc:spChg chg="mod">
          <ac:chgData name="Emanuela Marca" userId="b9e67590-a423-466d-821f-072eaf8759cc" providerId="ADAL" clId="{D3B00C3B-88AA-4FF5-9DEA-BBF54532C368}" dt="2024-10-31T09:06:02.885" v="341" actId="20577"/>
          <ac:spMkLst>
            <pc:docMk/>
            <pc:sldMk cId="0" sldId="259"/>
            <ac:spMk id="3" creationId="{917EE069-9A50-7085-806F-3F083F4B0A91}"/>
          </ac:spMkLst>
        </pc:spChg>
        <pc:spChg chg="add">
          <ac:chgData name="Emanuela Marca" userId="b9e67590-a423-466d-821f-072eaf8759cc" providerId="ADAL" clId="{D3B00C3B-88AA-4FF5-9DEA-BBF54532C368}" dt="2024-10-31T09:06:48.686" v="345"/>
          <ac:spMkLst>
            <pc:docMk/>
            <pc:sldMk cId="0" sldId="259"/>
            <ac:spMk id="4" creationId="{B3CB5614-FBBA-472E-7A59-884DD0E7ED96}"/>
          </ac:spMkLst>
        </pc:spChg>
        <pc:picChg chg="add del mod">
          <ac:chgData name="Emanuela Marca" userId="b9e67590-a423-466d-821f-072eaf8759cc" providerId="ADAL" clId="{D3B00C3B-88AA-4FF5-9DEA-BBF54532C368}" dt="2024-10-31T09:06:40.959" v="344" actId="478"/>
          <ac:picMkLst>
            <pc:docMk/>
            <pc:sldMk cId="0" sldId="259"/>
            <ac:picMk id="2" creationId="{4D527337-0D7E-CCF4-9FCD-463DF5C110AF}"/>
          </ac:picMkLst>
        </pc:picChg>
        <pc:picChg chg="add mod">
          <ac:chgData name="Emanuela Marca" userId="b9e67590-a423-466d-821f-072eaf8759cc" providerId="ADAL" clId="{D3B00C3B-88AA-4FF5-9DEA-BBF54532C368}" dt="2024-10-31T09:06:54.694" v="348" actId="1076"/>
          <ac:picMkLst>
            <pc:docMk/>
            <pc:sldMk cId="0" sldId="259"/>
            <ac:picMk id="5" creationId="{4E32891C-D6B4-0F90-BBDC-20BA0CDF634F}"/>
          </ac:picMkLst>
        </pc:picChg>
        <pc:picChg chg="del">
          <ac:chgData name="Emanuela Marca" userId="b9e67590-a423-466d-821f-072eaf8759cc" providerId="ADAL" clId="{D3B00C3B-88AA-4FF5-9DEA-BBF54532C368}" dt="2024-10-31T09:06:10.441" v="342" actId="478"/>
          <ac:picMkLst>
            <pc:docMk/>
            <pc:sldMk cId="0" sldId="259"/>
            <ac:picMk id="3076" creationId="{5CACAEEC-0D31-549C-4B9A-7130A53CBE6A}"/>
          </ac:picMkLst>
        </pc:picChg>
      </pc:sldChg>
      <pc:sldChg chg="addSp delSp modSp mod">
        <pc:chgData name="Emanuela Marca" userId="b9e67590-a423-466d-821f-072eaf8759cc" providerId="ADAL" clId="{D3B00C3B-88AA-4FF5-9DEA-BBF54532C368}" dt="2024-10-31T08:50:52.330" v="199" actId="1076"/>
        <pc:sldMkLst>
          <pc:docMk/>
          <pc:sldMk cId="0" sldId="260"/>
        </pc:sldMkLst>
        <pc:spChg chg="add">
          <ac:chgData name="Emanuela Marca" userId="b9e67590-a423-466d-821f-072eaf8759cc" providerId="ADAL" clId="{D3B00C3B-88AA-4FF5-9DEA-BBF54532C368}" dt="2024-10-31T08:50:39.250" v="194"/>
          <ac:spMkLst>
            <pc:docMk/>
            <pc:sldMk cId="0" sldId="260"/>
            <ac:spMk id="2" creationId="{70792E19-84C3-515B-536C-B95201CE7610}"/>
          </ac:spMkLst>
        </pc:spChg>
        <pc:spChg chg="mod">
          <ac:chgData name="Emanuela Marca" userId="b9e67590-a423-466d-821f-072eaf8759cc" providerId="ADAL" clId="{D3B00C3B-88AA-4FF5-9DEA-BBF54532C368}" dt="2024-10-31T08:50:00.991" v="192" actId="20577"/>
          <ac:spMkLst>
            <pc:docMk/>
            <pc:sldMk cId="0" sldId="260"/>
            <ac:spMk id="3" creationId="{1DD07556-D093-0907-B75A-68B05D2DDA59}"/>
          </ac:spMkLst>
        </pc:spChg>
        <pc:picChg chg="add mod">
          <ac:chgData name="Emanuela Marca" userId="b9e67590-a423-466d-821f-072eaf8759cc" providerId="ADAL" clId="{D3B00C3B-88AA-4FF5-9DEA-BBF54532C368}" dt="2024-10-31T08:50:52.330" v="199" actId="1076"/>
          <ac:picMkLst>
            <pc:docMk/>
            <pc:sldMk cId="0" sldId="260"/>
            <ac:picMk id="4" creationId="{14541F8A-3044-311E-7491-629FD99D3DC4}"/>
          </ac:picMkLst>
        </pc:picChg>
        <pc:picChg chg="del">
          <ac:chgData name="Emanuela Marca" userId="b9e67590-a423-466d-821f-072eaf8759cc" providerId="ADAL" clId="{D3B00C3B-88AA-4FF5-9DEA-BBF54532C368}" dt="2024-10-31T08:50:06.259" v="193" actId="478"/>
          <ac:picMkLst>
            <pc:docMk/>
            <pc:sldMk cId="0" sldId="260"/>
            <ac:picMk id="1026" creationId="{21CE7CC6-B295-31E4-05CD-F28EBE7DB67B}"/>
          </ac:picMkLst>
        </pc:picChg>
      </pc:sldChg>
      <pc:sldChg chg="addSp delSp modSp mod">
        <pc:chgData name="Emanuela Marca" userId="b9e67590-a423-466d-821f-072eaf8759cc" providerId="ADAL" clId="{D3B00C3B-88AA-4FF5-9DEA-BBF54532C368}" dt="2024-10-31T09:19:54.463" v="995" actId="1076"/>
        <pc:sldMkLst>
          <pc:docMk/>
          <pc:sldMk cId="0" sldId="268"/>
        </pc:sldMkLst>
        <pc:spChg chg="mod">
          <ac:chgData name="Emanuela Marca" userId="b9e67590-a423-466d-821f-072eaf8759cc" providerId="ADAL" clId="{D3B00C3B-88AA-4FF5-9DEA-BBF54532C368}" dt="2024-10-31T09:18:31.838" v="988" actId="20577"/>
          <ac:spMkLst>
            <pc:docMk/>
            <pc:sldMk cId="0" sldId="268"/>
            <ac:spMk id="3" creationId="{4826DC31-189C-1F25-50AE-009925BDB303}"/>
          </ac:spMkLst>
        </pc:spChg>
        <pc:picChg chg="del">
          <ac:chgData name="Emanuela Marca" userId="b9e67590-a423-466d-821f-072eaf8759cc" providerId="ADAL" clId="{D3B00C3B-88AA-4FF5-9DEA-BBF54532C368}" dt="2024-10-31T09:18:34.746" v="989" actId="478"/>
          <ac:picMkLst>
            <pc:docMk/>
            <pc:sldMk cId="0" sldId="268"/>
            <ac:picMk id="6" creationId="{DA9AE905-FC1B-22DE-C03E-AE7C50EEE564}"/>
          </ac:picMkLst>
        </pc:picChg>
        <pc:picChg chg="del">
          <ac:chgData name="Emanuela Marca" userId="b9e67590-a423-466d-821f-072eaf8759cc" providerId="ADAL" clId="{D3B00C3B-88AA-4FF5-9DEA-BBF54532C368}" dt="2024-10-31T09:18:35.116" v="990" actId="478"/>
          <ac:picMkLst>
            <pc:docMk/>
            <pc:sldMk cId="0" sldId="268"/>
            <ac:picMk id="8" creationId="{33E857A8-20CB-5578-08AD-157E1B318CE9}"/>
          </ac:picMkLst>
        </pc:picChg>
        <pc:picChg chg="add mod">
          <ac:chgData name="Emanuela Marca" userId="b9e67590-a423-466d-821f-072eaf8759cc" providerId="ADAL" clId="{D3B00C3B-88AA-4FF5-9DEA-BBF54532C368}" dt="2024-10-31T09:19:54.463" v="995" actId="1076"/>
          <ac:picMkLst>
            <pc:docMk/>
            <pc:sldMk cId="0" sldId="268"/>
            <ac:picMk id="3074" creationId="{A7678BB7-D692-62FE-2ACB-256CA4128825}"/>
          </ac:picMkLst>
        </pc:picChg>
      </pc:sldChg>
      <pc:sldChg chg="addSp delSp modSp mod">
        <pc:chgData name="Emanuela Marca" userId="b9e67590-a423-466d-821f-072eaf8759cc" providerId="ADAL" clId="{D3B00C3B-88AA-4FF5-9DEA-BBF54532C368}" dt="2024-10-31T09:08:55.141" v="425" actId="20577"/>
        <pc:sldMkLst>
          <pc:docMk/>
          <pc:sldMk cId="816130011" sldId="269"/>
        </pc:sldMkLst>
        <pc:spChg chg="mod">
          <ac:chgData name="Emanuela Marca" userId="b9e67590-a423-466d-821f-072eaf8759cc" providerId="ADAL" clId="{D3B00C3B-88AA-4FF5-9DEA-BBF54532C368}" dt="2024-10-31T09:08:55.141" v="425" actId="20577"/>
          <ac:spMkLst>
            <pc:docMk/>
            <pc:sldMk cId="816130011" sldId="269"/>
            <ac:spMk id="5" creationId="{C79341AF-326D-9C84-18FB-F01EF0DCCA21}"/>
          </ac:spMkLst>
        </pc:spChg>
        <pc:picChg chg="add mod">
          <ac:chgData name="Emanuela Marca" userId="b9e67590-a423-466d-821f-072eaf8759cc" providerId="ADAL" clId="{D3B00C3B-88AA-4FF5-9DEA-BBF54532C368}" dt="2024-10-31T09:08:27.476" v="405" actId="1076"/>
          <ac:picMkLst>
            <pc:docMk/>
            <pc:sldMk cId="816130011" sldId="269"/>
            <ac:picMk id="2" creationId="{E3D3A2D8-F91A-CE8D-C37B-781E4067BEE4}"/>
          </ac:picMkLst>
        </pc:picChg>
        <pc:picChg chg="del">
          <ac:chgData name="Emanuela Marca" userId="b9e67590-a423-466d-821f-072eaf8759cc" providerId="ADAL" clId="{D3B00C3B-88AA-4FF5-9DEA-BBF54532C368}" dt="2024-10-31T09:08:09.083" v="400" actId="478"/>
          <ac:picMkLst>
            <pc:docMk/>
            <pc:sldMk cId="816130011" sldId="269"/>
            <ac:picMk id="3" creationId="{90B1B373-4529-8DDF-36B6-53DA0EEF1406}"/>
          </ac:picMkLst>
        </pc:picChg>
      </pc:sldChg>
      <pc:sldChg chg="addSp delSp modSp mod">
        <pc:chgData name="Emanuela Marca" userId="b9e67590-a423-466d-821f-072eaf8759cc" providerId="ADAL" clId="{D3B00C3B-88AA-4FF5-9DEA-BBF54532C368}" dt="2024-10-31T09:29:31.937" v="1219" actId="478"/>
        <pc:sldMkLst>
          <pc:docMk/>
          <pc:sldMk cId="0" sldId="272"/>
        </pc:sldMkLst>
        <pc:spChg chg="ord">
          <ac:chgData name="Emanuela Marca" userId="b9e67590-a423-466d-821f-072eaf8759cc" providerId="ADAL" clId="{D3B00C3B-88AA-4FF5-9DEA-BBF54532C368}" dt="2024-10-31T09:29:28.681" v="1215" actId="166"/>
          <ac:spMkLst>
            <pc:docMk/>
            <pc:sldMk cId="0" sldId="272"/>
            <ac:spMk id="236" creationId="{00000000-0000-0000-0000-000000000000}"/>
          </ac:spMkLst>
        </pc:spChg>
        <pc:picChg chg="add mod ord">
          <ac:chgData name="Emanuela Marca" userId="b9e67590-a423-466d-821f-072eaf8759cc" providerId="ADAL" clId="{D3B00C3B-88AA-4FF5-9DEA-BBF54532C368}" dt="2024-10-31T09:29:30.591" v="1218" actId="14100"/>
          <ac:picMkLst>
            <pc:docMk/>
            <pc:sldMk cId="0" sldId="272"/>
            <ac:picMk id="2" creationId="{0E6676D0-0E36-CBAF-4DBF-F866BCF63FFA}"/>
          </ac:picMkLst>
        </pc:picChg>
        <pc:picChg chg="mod ord">
          <ac:chgData name="Emanuela Marca" userId="b9e67590-a423-466d-821f-072eaf8759cc" providerId="ADAL" clId="{D3B00C3B-88AA-4FF5-9DEA-BBF54532C368}" dt="2024-10-31T09:29:24.205" v="1209" actId="1076"/>
          <ac:picMkLst>
            <pc:docMk/>
            <pc:sldMk cId="0" sldId="272"/>
            <ac:picMk id="235" creationId="{00000000-0000-0000-0000-000000000000}"/>
          </ac:picMkLst>
        </pc:picChg>
        <pc:picChg chg="add del">
          <ac:chgData name="Emanuela Marca" userId="b9e67590-a423-466d-821f-072eaf8759cc" providerId="ADAL" clId="{D3B00C3B-88AA-4FF5-9DEA-BBF54532C368}" dt="2024-10-31T09:29:31.937" v="1219" actId="478"/>
          <ac:picMkLst>
            <pc:docMk/>
            <pc:sldMk cId="0" sldId="272"/>
            <ac:picMk id="239" creationId="{00000000-0000-0000-0000-000000000000}"/>
          </ac:picMkLst>
        </pc:picChg>
      </pc:sldChg>
      <pc:sldChg chg="addSp delSp mod">
        <pc:chgData name="Emanuela Marca" userId="b9e67590-a423-466d-821f-072eaf8759cc" providerId="ADAL" clId="{D3B00C3B-88AA-4FF5-9DEA-BBF54532C368}" dt="2024-10-31T09:27:24.120" v="1184" actId="22"/>
        <pc:sldMkLst>
          <pc:docMk/>
          <pc:sldMk cId="0" sldId="285"/>
        </pc:sldMkLst>
        <pc:picChg chg="add">
          <ac:chgData name="Emanuela Marca" userId="b9e67590-a423-466d-821f-072eaf8759cc" providerId="ADAL" clId="{D3B00C3B-88AA-4FF5-9DEA-BBF54532C368}" dt="2024-10-31T09:27:24.120" v="1184" actId="22"/>
          <ac:picMkLst>
            <pc:docMk/>
            <pc:sldMk cId="0" sldId="285"/>
            <ac:picMk id="3" creationId="{886699B8-94E3-41D4-1E3E-74733A8E0784}"/>
          </ac:picMkLst>
        </pc:picChg>
        <pc:picChg chg="del">
          <ac:chgData name="Emanuela Marca" userId="b9e67590-a423-466d-821f-072eaf8759cc" providerId="ADAL" clId="{D3B00C3B-88AA-4FF5-9DEA-BBF54532C368}" dt="2024-10-31T09:23:52.511" v="1182" actId="478"/>
          <ac:picMkLst>
            <pc:docMk/>
            <pc:sldMk cId="0" sldId="285"/>
            <ac:picMk id="7" creationId="{FA2C53A7-4084-BDCA-3CFA-034B06D2EACA}"/>
          </ac:picMkLst>
        </pc:picChg>
        <pc:picChg chg="del">
          <ac:chgData name="Emanuela Marca" userId="b9e67590-a423-466d-821f-072eaf8759cc" providerId="ADAL" clId="{D3B00C3B-88AA-4FF5-9DEA-BBF54532C368}" dt="2024-10-31T09:23:54.805" v="1183" actId="478"/>
          <ac:picMkLst>
            <pc:docMk/>
            <pc:sldMk cId="0" sldId="285"/>
            <ac:picMk id="9" creationId="{E73AF5F1-3ADA-BB61-491E-D92A7A613FF1}"/>
          </ac:picMkLst>
        </pc:picChg>
      </pc:sldChg>
      <pc:sldChg chg="modSp mod">
        <pc:chgData name="Emanuela Marca" userId="b9e67590-a423-466d-821f-072eaf8759cc" providerId="ADAL" clId="{D3B00C3B-88AA-4FF5-9DEA-BBF54532C368}" dt="2024-10-31T08:44:37.406" v="85" actId="113"/>
        <pc:sldMkLst>
          <pc:docMk/>
          <pc:sldMk cId="557908453" sldId="291"/>
        </pc:sldMkLst>
        <pc:spChg chg="mod">
          <ac:chgData name="Emanuela Marca" userId="b9e67590-a423-466d-821f-072eaf8759cc" providerId="ADAL" clId="{D3B00C3B-88AA-4FF5-9DEA-BBF54532C368}" dt="2024-10-31T08:39:32.379" v="59" actId="404"/>
          <ac:spMkLst>
            <pc:docMk/>
            <pc:sldMk cId="557908453" sldId="291"/>
            <ac:spMk id="2" creationId="{76A3A5C0-0C5A-2036-4CF2-FECF5633B883}"/>
          </ac:spMkLst>
        </pc:spChg>
        <pc:spChg chg="mod">
          <ac:chgData name="Emanuela Marca" userId="b9e67590-a423-466d-821f-072eaf8759cc" providerId="ADAL" clId="{D3B00C3B-88AA-4FF5-9DEA-BBF54532C368}" dt="2024-10-31T08:44:37.406" v="85" actId="113"/>
          <ac:spMkLst>
            <pc:docMk/>
            <pc:sldMk cId="557908453" sldId="291"/>
            <ac:spMk id="3" creationId="{52C0346C-90D5-FA15-A87B-1FDE189C6499}"/>
          </ac:spMkLst>
        </pc:spChg>
      </pc:sldChg>
      <pc:sldChg chg="modSp mod">
        <pc:chgData name="Emanuela Marca" userId="b9e67590-a423-466d-821f-072eaf8759cc" providerId="ADAL" clId="{D3B00C3B-88AA-4FF5-9DEA-BBF54532C368}" dt="2024-10-31T09:21:59.621" v="1152" actId="20577"/>
        <pc:sldMkLst>
          <pc:docMk/>
          <pc:sldMk cId="4046339978" sldId="292"/>
        </pc:sldMkLst>
        <pc:spChg chg="mod">
          <ac:chgData name="Emanuela Marca" userId="b9e67590-a423-466d-821f-072eaf8759cc" providerId="ADAL" clId="{D3B00C3B-88AA-4FF5-9DEA-BBF54532C368}" dt="2024-10-31T09:21:59.621" v="1152" actId="20577"/>
          <ac:spMkLst>
            <pc:docMk/>
            <pc:sldMk cId="4046339978" sldId="292"/>
            <ac:spMk id="3" creationId="{88C82C91-B894-2A1B-9F39-98757058FAC3}"/>
          </ac:spMkLst>
        </pc:spChg>
      </pc:sldChg>
      <pc:sldChg chg="addSp delSp modSp mod">
        <pc:chgData name="Emanuela Marca" userId="b9e67590-a423-466d-821f-072eaf8759cc" providerId="ADAL" clId="{D3B00C3B-88AA-4FF5-9DEA-BBF54532C368}" dt="2024-10-31T09:23:46.362" v="1181" actId="1076"/>
        <pc:sldMkLst>
          <pc:docMk/>
          <pc:sldMk cId="1421323214" sldId="294"/>
        </pc:sldMkLst>
        <pc:spChg chg="add">
          <ac:chgData name="Emanuela Marca" userId="b9e67590-a423-466d-821f-072eaf8759cc" providerId="ADAL" clId="{D3B00C3B-88AA-4FF5-9DEA-BBF54532C368}" dt="2024-10-31T09:22:30.012" v="1154"/>
          <ac:spMkLst>
            <pc:docMk/>
            <pc:sldMk cId="1421323214" sldId="294"/>
            <ac:spMk id="2" creationId="{FC78AC62-ABDA-0475-42A5-A255A64BD4E2}"/>
          </ac:spMkLst>
        </pc:spChg>
        <pc:spChg chg="mod">
          <ac:chgData name="Emanuela Marca" userId="b9e67590-a423-466d-821f-072eaf8759cc" providerId="ADAL" clId="{D3B00C3B-88AA-4FF5-9DEA-BBF54532C368}" dt="2024-10-31T09:23:32.928" v="1177" actId="1076"/>
          <ac:spMkLst>
            <pc:docMk/>
            <pc:sldMk cId="1421323214" sldId="294"/>
            <ac:spMk id="3" creationId="{B50E5738-ECBB-21CD-CEA0-1E936951D1B0}"/>
          </ac:spMkLst>
        </pc:spChg>
        <pc:picChg chg="add mod">
          <ac:chgData name="Emanuela Marca" userId="b9e67590-a423-466d-821f-072eaf8759cc" providerId="ADAL" clId="{D3B00C3B-88AA-4FF5-9DEA-BBF54532C368}" dt="2024-10-31T09:23:40.684" v="1180" actId="14100"/>
          <ac:picMkLst>
            <pc:docMk/>
            <pc:sldMk cId="1421323214" sldId="294"/>
            <ac:picMk id="4" creationId="{CEFDCC88-BED8-74C8-A085-54E69B8624D3}"/>
          </ac:picMkLst>
        </pc:picChg>
        <pc:picChg chg="del">
          <ac:chgData name="Emanuela Marca" userId="b9e67590-a423-466d-821f-072eaf8759cc" providerId="ADAL" clId="{D3B00C3B-88AA-4FF5-9DEA-BBF54532C368}" dt="2024-10-31T09:22:28.833" v="1153" actId="478"/>
          <ac:picMkLst>
            <pc:docMk/>
            <pc:sldMk cId="1421323214" sldId="294"/>
            <ac:picMk id="8" creationId="{238226FF-8F6B-8D34-88BF-8FF785291F90}"/>
          </ac:picMkLst>
        </pc:picChg>
        <pc:picChg chg="mod">
          <ac:chgData name="Emanuela Marca" userId="b9e67590-a423-466d-821f-072eaf8759cc" providerId="ADAL" clId="{D3B00C3B-88AA-4FF5-9DEA-BBF54532C368}" dt="2024-10-31T09:23:46.362" v="1181" actId="1076"/>
          <ac:picMkLst>
            <pc:docMk/>
            <pc:sldMk cId="1421323214" sldId="294"/>
            <ac:picMk id="13" creationId="{B6953648-D033-ACAA-9B01-25F2F4615C50}"/>
          </ac:picMkLst>
        </pc:picChg>
      </pc:sldChg>
    </pc:docChg>
  </pc:docChgLst>
  <pc:docChgLst>
    <pc:chgData name="Emanuela Marca" userId="b9e67590-a423-466d-821f-072eaf8759cc" providerId="ADAL" clId="{452F849C-47B2-44C2-AB10-E73414569A50}"/>
    <pc:docChg chg="undo redo custSel addSld modSld sldOrd">
      <pc:chgData name="Emanuela Marca" userId="b9e67590-a423-466d-821f-072eaf8759cc" providerId="ADAL" clId="{452F849C-47B2-44C2-AB10-E73414569A50}" dt="2024-11-20T09:19:46.165" v="2377" actId="20577"/>
      <pc:docMkLst>
        <pc:docMk/>
      </pc:docMkLst>
      <pc:sldChg chg="addSp delSp modSp mod">
        <pc:chgData name="Emanuela Marca" userId="b9e67590-a423-466d-821f-072eaf8759cc" providerId="ADAL" clId="{452F849C-47B2-44C2-AB10-E73414569A50}" dt="2024-11-20T09:19:46.165" v="2377" actId="20577"/>
        <pc:sldMkLst>
          <pc:docMk/>
          <pc:sldMk cId="0" sldId="257"/>
        </pc:sldMkLst>
        <pc:spChg chg="mod">
          <ac:chgData name="Emanuela Marca" userId="b9e67590-a423-466d-821f-072eaf8759cc" providerId="ADAL" clId="{452F849C-47B2-44C2-AB10-E73414569A50}" dt="2024-10-31T15:10:28.923" v="0"/>
          <ac:spMkLst>
            <pc:docMk/>
            <pc:sldMk cId="0" sldId="257"/>
            <ac:spMk id="4" creationId="{4B53698A-0CD3-C634-FAED-351C3B6DDC68}"/>
          </ac:spMkLst>
        </pc:spChg>
        <pc:spChg chg="mod">
          <ac:chgData name="Emanuela Marca" userId="b9e67590-a423-466d-821f-072eaf8759cc" providerId="ADAL" clId="{452F849C-47B2-44C2-AB10-E73414569A50}" dt="2024-11-20T09:19:46.165" v="2377" actId="20577"/>
          <ac:spMkLst>
            <pc:docMk/>
            <pc:sldMk cId="0" sldId="257"/>
            <ac:spMk id="5" creationId="{8257BA7E-D798-1EA3-CDC0-6F9DECED0355}"/>
          </ac:spMkLst>
        </pc:spChg>
        <pc:picChg chg="del">
          <ac:chgData name="Emanuela Marca" userId="b9e67590-a423-466d-821f-072eaf8759cc" providerId="ADAL" clId="{452F849C-47B2-44C2-AB10-E73414569A50}" dt="2024-10-31T15:23:33.338" v="454" actId="478"/>
          <ac:picMkLst>
            <pc:docMk/>
            <pc:sldMk cId="0" sldId="257"/>
            <ac:picMk id="2" creationId="{2E0CB989-969F-102A-3730-A0C6848845FC}"/>
          </ac:picMkLst>
        </pc:picChg>
        <pc:picChg chg="add mod">
          <ac:chgData name="Emanuela Marca" userId="b9e67590-a423-466d-821f-072eaf8759cc" providerId="ADAL" clId="{452F849C-47B2-44C2-AB10-E73414569A50}" dt="2024-10-31T15:23:52.398" v="460" actId="1076"/>
          <ac:picMkLst>
            <pc:docMk/>
            <pc:sldMk cId="0" sldId="257"/>
            <ac:picMk id="3" creationId="{54D7A8C2-9A9F-554B-A444-E15886728772}"/>
          </ac:picMkLst>
        </pc:picChg>
      </pc:sldChg>
      <pc:sldChg chg="addSp delSp modSp mod">
        <pc:chgData name="Emanuela Marca" userId="b9e67590-a423-466d-821f-072eaf8759cc" providerId="ADAL" clId="{452F849C-47B2-44C2-AB10-E73414569A50}" dt="2024-11-04T10:38:36.908" v="1019" actId="113"/>
        <pc:sldMkLst>
          <pc:docMk/>
          <pc:sldMk cId="0" sldId="258"/>
        </pc:sldMkLst>
        <pc:spChg chg="mod">
          <ac:chgData name="Emanuela Marca" userId="b9e67590-a423-466d-821f-072eaf8759cc" providerId="ADAL" clId="{452F849C-47B2-44C2-AB10-E73414569A50}" dt="2024-11-04T10:38:36.908" v="1019" actId="113"/>
          <ac:spMkLst>
            <pc:docMk/>
            <pc:sldMk cId="0" sldId="258"/>
            <ac:spMk id="6" creationId="{63728FF8-8F52-C469-69A2-31CCF1958CE4}"/>
          </ac:spMkLst>
        </pc:spChg>
        <pc:spChg chg="del mod ord">
          <ac:chgData name="Emanuela Marca" userId="b9e67590-a423-466d-821f-072eaf8759cc" providerId="ADAL" clId="{452F849C-47B2-44C2-AB10-E73414569A50}" dt="2024-11-04T10:36:09.668" v="984" actId="478"/>
          <ac:spMkLst>
            <pc:docMk/>
            <pc:sldMk cId="0" sldId="258"/>
            <ac:spMk id="8" creationId="{06BC9EAC-1337-466E-8E4C-46EB3D5151A9}"/>
          </ac:spMkLst>
        </pc:spChg>
        <pc:picChg chg="del">
          <ac:chgData name="Emanuela Marca" userId="b9e67590-a423-466d-821f-072eaf8759cc" providerId="ADAL" clId="{452F849C-47B2-44C2-AB10-E73414569A50}" dt="2024-10-31T15:19:11.568" v="316" actId="478"/>
          <ac:picMkLst>
            <pc:docMk/>
            <pc:sldMk cId="0" sldId="258"/>
            <ac:picMk id="2" creationId="{23F8C25F-F632-95D7-272C-12683A89ADB5}"/>
          </ac:picMkLst>
        </pc:picChg>
        <pc:picChg chg="add del mod">
          <ac:chgData name="Emanuela Marca" userId="b9e67590-a423-466d-821f-072eaf8759cc" providerId="ADAL" clId="{452F849C-47B2-44C2-AB10-E73414569A50}" dt="2024-11-04T10:36:07.474" v="983" actId="478"/>
          <ac:picMkLst>
            <pc:docMk/>
            <pc:sldMk cId="0" sldId="258"/>
            <ac:picMk id="3" creationId="{E22C97BC-BC27-4D64-8C8B-DC29BD996A90}"/>
          </ac:picMkLst>
        </pc:picChg>
        <pc:picChg chg="add mod">
          <ac:chgData name="Emanuela Marca" userId="b9e67590-a423-466d-821f-072eaf8759cc" providerId="ADAL" clId="{452F849C-47B2-44C2-AB10-E73414569A50}" dt="2024-11-04T10:37:09.060" v="1000" actId="1076"/>
          <ac:picMkLst>
            <pc:docMk/>
            <pc:sldMk cId="0" sldId="258"/>
            <ac:picMk id="4" creationId="{D71A84C8-FCE7-2351-D970-7642DC4551A7}"/>
          </ac:picMkLst>
        </pc:picChg>
      </pc:sldChg>
      <pc:sldChg chg="addSp delSp modSp mod">
        <pc:chgData name="Emanuela Marca" userId="b9e67590-a423-466d-821f-072eaf8759cc" providerId="ADAL" clId="{452F849C-47B2-44C2-AB10-E73414569A50}" dt="2024-10-31T15:28:40.282" v="552" actId="1076"/>
        <pc:sldMkLst>
          <pc:docMk/>
          <pc:sldMk cId="0" sldId="259"/>
        </pc:sldMkLst>
        <pc:picChg chg="del">
          <ac:chgData name="Emanuela Marca" userId="b9e67590-a423-466d-821f-072eaf8759cc" providerId="ADAL" clId="{452F849C-47B2-44C2-AB10-E73414569A50}" dt="2024-10-31T15:27:21.188" v="547" actId="478"/>
          <ac:picMkLst>
            <pc:docMk/>
            <pc:sldMk cId="0" sldId="259"/>
            <ac:picMk id="5" creationId="{4E32891C-D6B4-0F90-BBDC-20BA0CDF634F}"/>
          </ac:picMkLst>
        </pc:picChg>
        <pc:picChg chg="add mod">
          <ac:chgData name="Emanuela Marca" userId="b9e67590-a423-466d-821f-072eaf8759cc" providerId="ADAL" clId="{452F849C-47B2-44C2-AB10-E73414569A50}" dt="2024-10-31T15:28:40.282" v="552" actId="1076"/>
          <ac:picMkLst>
            <pc:docMk/>
            <pc:sldMk cId="0" sldId="259"/>
            <ac:picMk id="1026" creationId="{498DC3D1-2DB6-7154-4806-ABB6AAD6863E}"/>
          </ac:picMkLst>
        </pc:picChg>
      </pc:sldChg>
      <pc:sldChg chg="addSp delSp modSp mod">
        <pc:chgData name="Emanuela Marca" userId="b9e67590-a423-466d-821f-072eaf8759cc" providerId="ADAL" clId="{452F849C-47B2-44C2-AB10-E73414569A50}" dt="2024-11-04T10:49:51.781" v="1082" actId="1076"/>
        <pc:sldMkLst>
          <pc:docMk/>
          <pc:sldMk cId="0" sldId="260"/>
        </pc:sldMkLst>
        <pc:spChg chg="mod">
          <ac:chgData name="Emanuela Marca" userId="b9e67590-a423-466d-821f-072eaf8759cc" providerId="ADAL" clId="{452F849C-47B2-44C2-AB10-E73414569A50}" dt="2024-11-04T10:49:43.557" v="1079" actId="1076"/>
          <ac:spMkLst>
            <pc:docMk/>
            <pc:sldMk cId="0" sldId="260"/>
            <ac:spMk id="3" creationId="{1DD07556-D093-0907-B75A-68B05D2DDA59}"/>
          </ac:spMkLst>
        </pc:spChg>
        <pc:picChg chg="add mod">
          <ac:chgData name="Emanuela Marca" userId="b9e67590-a423-466d-821f-072eaf8759cc" providerId="ADAL" clId="{452F849C-47B2-44C2-AB10-E73414569A50}" dt="2024-11-04T10:49:51.781" v="1082" actId="1076"/>
          <ac:picMkLst>
            <pc:docMk/>
            <pc:sldMk cId="0" sldId="260"/>
            <ac:picMk id="2" creationId="{CCD233F0-8EBF-D9AB-8D80-143838A494A5}"/>
          </ac:picMkLst>
        </pc:picChg>
        <pc:picChg chg="del">
          <ac:chgData name="Emanuela Marca" userId="b9e67590-a423-466d-821f-072eaf8759cc" providerId="ADAL" clId="{452F849C-47B2-44C2-AB10-E73414569A50}" dt="2024-10-31T15:26:17.948" v="533" actId="478"/>
          <ac:picMkLst>
            <pc:docMk/>
            <pc:sldMk cId="0" sldId="260"/>
            <ac:picMk id="4" creationId="{14541F8A-3044-311E-7491-629FD99D3DC4}"/>
          </ac:picMkLst>
        </pc:picChg>
        <pc:picChg chg="add mod">
          <ac:chgData name="Emanuela Marca" userId="b9e67590-a423-466d-821f-072eaf8759cc" providerId="ADAL" clId="{452F849C-47B2-44C2-AB10-E73414569A50}" dt="2024-11-04T10:49:48" v="1081" actId="1076"/>
          <ac:picMkLst>
            <pc:docMk/>
            <pc:sldMk cId="0" sldId="260"/>
            <ac:picMk id="5" creationId="{CFCBED5A-02D2-E071-F91A-8E0467794F21}"/>
          </ac:picMkLst>
        </pc:picChg>
      </pc:sldChg>
      <pc:sldChg chg="modSp mod">
        <pc:chgData name="Emanuela Marca" userId="b9e67590-a423-466d-821f-072eaf8759cc" providerId="ADAL" clId="{452F849C-47B2-44C2-AB10-E73414569A50}" dt="2024-10-31T15:54:43.454" v="905" actId="20577"/>
        <pc:sldMkLst>
          <pc:docMk/>
          <pc:sldMk cId="0" sldId="268"/>
        </pc:sldMkLst>
        <pc:spChg chg="mod">
          <ac:chgData name="Emanuela Marca" userId="b9e67590-a423-466d-821f-072eaf8759cc" providerId="ADAL" clId="{452F849C-47B2-44C2-AB10-E73414569A50}" dt="2024-10-31T15:54:43.454" v="905" actId="20577"/>
          <ac:spMkLst>
            <pc:docMk/>
            <pc:sldMk cId="0" sldId="268"/>
            <ac:spMk id="3" creationId="{4826DC31-189C-1F25-50AE-009925BDB303}"/>
          </ac:spMkLst>
        </pc:spChg>
      </pc:sldChg>
      <pc:sldChg chg="addSp delSp modSp mod">
        <pc:chgData name="Emanuela Marca" userId="b9e67590-a423-466d-821f-072eaf8759cc" providerId="ADAL" clId="{452F849C-47B2-44C2-AB10-E73414569A50}" dt="2024-11-04T10:53:42.560" v="1148" actId="1076"/>
        <pc:sldMkLst>
          <pc:docMk/>
          <pc:sldMk cId="816130011" sldId="269"/>
        </pc:sldMkLst>
        <pc:spChg chg="mod">
          <ac:chgData name="Emanuela Marca" userId="b9e67590-a423-466d-821f-072eaf8759cc" providerId="ADAL" clId="{452F849C-47B2-44C2-AB10-E73414569A50}" dt="2024-11-04T10:53:25.163" v="1142" actId="20577"/>
          <ac:spMkLst>
            <pc:docMk/>
            <pc:sldMk cId="816130011" sldId="269"/>
            <ac:spMk id="5" creationId="{C79341AF-326D-9C84-18FB-F01EF0DCCA21}"/>
          </ac:spMkLst>
        </pc:spChg>
        <pc:picChg chg="del">
          <ac:chgData name="Emanuela Marca" userId="b9e67590-a423-466d-821f-072eaf8759cc" providerId="ADAL" clId="{452F849C-47B2-44C2-AB10-E73414569A50}" dt="2024-10-31T15:30:14.554" v="615" actId="478"/>
          <ac:picMkLst>
            <pc:docMk/>
            <pc:sldMk cId="816130011" sldId="269"/>
            <ac:picMk id="2" creationId="{E3D3A2D8-F91A-CE8D-C37B-781E4067BEE4}"/>
          </ac:picMkLst>
        </pc:picChg>
        <pc:picChg chg="add del mod">
          <ac:chgData name="Emanuela Marca" userId="b9e67590-a423-466d-821f-072eaf8759cc" providerId="ADAL" clId="{452F849C-47B2-44C2-AB10-E73414569A50}" dt="2024-10-31T15:31:57.486" v="618" actId="478"/>
          <ac:picMkLst>
            <pc:docMk/>
            <pc:sldMk cId="816130011" sldId="269"/>
            <ac:picMk id="3" creationId="{EC59BF85-AEB9-5EBD-9C43-85D27A6D772A}"/>
          </ac:picMkLst>
        </pc:picChg>
        <pc:picChg chg="mod">
          <ac:chgData name="Emanuela Marca" userId="b9e67590-a423-466d-821f-072eaf8759cc" providerId="ADAL" clId="{452F849C-47B2-44C2-AB10-E73414569A50}" dt="2024-11-04T10:53:42.560" v="1148" actId="1076"/>
          <ac:picMkLst>
            <pc:docMk/>
            <pc:sldMk cId="816130011" sldId="269"/>
            <ac:picMk id="6" creationId="{A7118488-D06F-9902-C29E-F3CBDA3DD04A}"/>
          </ac:picMkLst>
        </pc:picChg>
        <pc:picChg chg="add mod">
          <ac:chgData name="Emanuela Marca" userId="b9e67590-a423-466d-821f-072eaf8759cc" providerId="ADAL" clId="{452F849C-47B2-44C2-AB10-E73414569A50}" dt="2024-11-04T10:52:31.188" v="1125" actId="1076"/>
          <ac:picMkLst>
            <pc:docMk/>
            <pc:sldMk cId="816130011" sldId="269"/>
            <ac:picMk id="2050" creationId="{81420967-B813-87FE-F56E-A2DC3072BAF9}"/>
          </ac:picMkLst>
        </pc:picChg>
      </pc:sldChg>
      <pc:sldChg chg="addSp delSp modSp mod">
        <pc:chgData name="Emanuela Marca" userId="b9e67590-a423-466d-821f-072eaf8759cc" providerId="ADAL" clId="{452F849C-47B2-44C2-AB10-E73414569A50}" dt="2024-10-31T15:40:39.521" v="903" actId="1076"/>
        <pc:sldMkLst>
          <pc:docMk/>
          <pc:sldMk cId="0" sldId="285"/>
        </pc:sldMkLst>
        <pc:picChg chg="del">
          <ac:chgData name="Emanuela Marca" userId="b9e67590-a423-466d-821f-072eaf8759cc" providerId="ADAL" clId="{452F849C-47B2-44C2-AB10-E73414569A50}" dt="2024-10-31T15:39:43.890" v="900" actId="478"/>
          <ac:picMkLst>
            <pc:docMk/>
            <pc:sldMk cId="0" sldId="285"/>
            <ac:picMk id="3" creationId="{886699B8-94E3-41D4-1E3E-74733A8E0784}"/>
          </ac:picMkLst>
        </pc:picChg>
        <pc:picChg chg="add mod">
          <ac:chgData name="Emanuela Marca" userId="b9e67590-a423-466d-821f-072eaf8759cc" providerId="ADAL" clId="{452F849C-47B2-44C2-AB10-E73414569A50}" dt="2024-10-31T15:40:39.521" v="903" actId="1076"/>
          <ac:picMkLst>
            <pc:docMk/>
            <pc:sldMk cId="0" sldId="285"/>
            <ac:picMk id="4" creationId="{6366AFEB-9581-1D23-0817-A96B122B913A}"/>
          </ac:picMkLst>
        </pc:picChg>
      </pc:sldChg>
      <pc:sldChg chg="addSp delSp modSp mod ord">
        <pc:chgData name="Emanuela Marca" userId="b9e67590-a423-466d-821f-072eaf8759cc" providerId="ADAL" clId="{452F849C-47B2-44C2-AB10-E73414569A50}" dt="2024-11-04T10:44:17.372" v="1067" actId="1076"/>
        <pc:sldMkLst>
          <pc:docMk/>
          <pc:sldMk cId="557908453" sldId="291"/>
        </pc:sldMkLst>
        <pc:spChg chg="mod">
          <ac:chgData name="Emanuela Marca" userId="b9e67590-a423-466d-821f-072eaf8759cc" providerId="ADAL" clId="{452F849C-47B2-44C2-AB10-E73414569A50}" dt="2024-11-04T10:39:53.993" v="1036" actId="20577"/>
          <ac:spMkLst>
            <pc:docMk/>
            <pc:sldMk cId="557908453" sldId="291"/>
            <ac:spMk id="2" creationId="{76A3A5C0-0C5A-2036-4CF2-FECF5633B883}"/>
          </ac:spMkLst>
        </pc:spChg>
        <pc:spChg chg="mod">
          <ac:chgData name="Emanuela Marca" userId="b9e67590-a423-466d-821f-072eaf8759cc" providerId="ADAL" clId="{452F849C-47B2-44C2-AB10-E73414569A50}" dt="2024-11-04T10:42:05.520" v="1062" actId="1076"/>
          <ac:spMkLst>
            <pc:docMk/>
            <pc:sldMk cId="557908453" sldId="291"/>
            <ac:spMk id="3" creationId="{52C0346C-90D5-FA15-A87B-1FDE189C6499}"/>
          </ac:spMkLst>
        </pc:spChg>
        <pc:picChg chg="add del mod">
          <ac:chgData name="Emanuela Marca" userId="b9e67590-a423-466d-821f-072eaf8759cc" providerId="ADAL" clId="{452F849C-47B2-44C2-AB10-E73414569A50}" dt="2024-11-04T10:39:57.935" v="1037" actId="478"/>
          <ac:picMkLst>
            <pc:docMk/>
            <pc:sldMk cId="557908453" sldId="291"/>
            <ac:picMk id="4" creationId="{47D16C58-D646-775C-A422-2F5C51011E02}"/>
          </ac:picMkLst>
        </pc:picChg>
        <pc:picChg chg="del">
          <ac:chgData name="Emanuela Marca" userId="b9e67590-a423-466d-821f-072eaf8759cc" providerId="ADAL" clId="{452F849C-47B2-44C2-AB10-E73414569A50}" dt="2024-10-31T15:22:59.538" v="451" actId="478"/>
          <ac:picMkLst>
            <pc:docMk/>
            <pc:sldMk cId="557908453" sldId="291"/>
            <ac:picMk id="5" creationId="{D1200753-6004-5F42-0ED5-E903AF5655D5}"/>
          </ac:picMkLst>
        </pc:picChg>
        <pc:picChg chg="add mod">
          <ac:chgData name="Emanuela Marca" userId="b9e67590-a423-466d-821f-072eaf8759cc" providerId="ADAL" clId="{452F849C-47B2-44C2-AB10-E73414569A50}" dt="2024-11-04T10:44:17.372" v="1067" actId="1076"/>
          <ac:picMkLst>
            <pc:docMk/>
            <pc:sldMk cId="557908453" sldId="291"/>
            <ac:picMk id="1026" creationId="{89DFE0DD-4963-8CC4-981C-96527E9452D0}"/>
          </ac:picMkLst>
        </pc:picChg>
      </pc:sldChg>
      <pc:sldChg chg="addSp delSp modSp mod">
        <pc:chgData name="Emanuela Marca" userId="b9e67590-a423-466d-821f-072eaf8759cc" providerId="ADAL" clId="{452F849C-47B2-44C2-AB10-E73414569A50}" dt="2024-10-31T15:38:57.780" v="893" actId="1076"/>
        <pc:sldMkLst>
          <pc:docMk/>
          <pc:sldMk cId="2555646628" sldId="293"/>
        </pc:sldMkLst>
        <pc:spChg chg="mod">
          <ac:chgData name="Emanuela Marca" userId="b9e67590-a423-466d-821f-072eaf8759cc" providerId="ADAL" clId="{452F849C-47B2-44C2-AB10-E73414569A50}" dt="2024-10-31T15:38:26.799" v="888" actId="27636"/>
          <ac:spMkLst>
            <pc:docMk/>
            <pc:sldMk cId="2555646628" sldId="293"/>
            <ac:spMk id="3" creationId="{308008F4-30FE-C203-5DB0-46B2ED51BBEB}"/>
          </ac:spMkLst>
        </pc:spChg>
        <pc:picChg chg="del">
          <ac:chgData name="Emanuela Marca" userId="b9e67590-a423-466d-821f-072eaf8759cc" providerId="ADAL" clId="{452F849C-47B2-44C2-AB10-E73414569A50}" dt="2024-10-31T15:32:30.951" v="642" actId="478"/>
          <ac:picMkLst>
            <pc:docMk/>
            <pc:sldMk cId="2555646628" sldId="293"/>
            <ac:picMk id="4" creationId="{6B1BBDAB-440D-BC41-B806-048E4863EE76}"/>
          </ac:picMkLst>
        </pc:picChg>
        <pc:picChg chg="del">
          <ac:chgData name="Emanuela Marca" userId="b9e67590-a423-466d-821f-072eaf8759cc" providerId="ADAL" clId="{452F849C-47B2-44C2-AB10-E73414569A50}" dt="2024-10-31T15:32:29.287" v="641" actId="478"/>
          <ac:picMkLst>
            <pc:docMk/>
            <pc:sldMk cId="2555646628" sldId="293"/>
            <ac:picMk id="6" creationId="{A3E7D5C6-09C4-E318-463C-814BA401EC62}"/>
          </ac:picMkLst>
        </pc:picChg>
        <pc:picChg chg="add mod">
          <ac:chgData name="Emanuela Marca" userId="b9e67590-a423-466d-821f-072eaf8759cc" providerId="ADAL" clId="{452F849C-47B2-44C2-AB10-E73414569A50}" dt="2024-10-31T15:38:57.780" v="893" actId="1076"/>
          <ac:picMkLst>
            <pc:docMk/>
            <pc:sldMk cId="2555646628" sldId="293"/>
            <ac:picMk id="3074" creationId="{5EBC4304-FDDE-DDD1-2095-F467045FD42A}"/>
          </ac:picMkLst>
        </pc:picChg>
      </pc:sldChg>
      <pc:sldChg chg="addSp delSp modSp mod">
        <pc:chgData name="Emanuela Marca" userId="b9e67590-a423-466d-821f-072eaf8759cc" providerId="ADAL" clId="{452F849C-47B2-44C2-AB10-E73414569A50}" dt="2024-10-31T15:39:23.085" v="899" actId="1076"/>
        <pc:sldMkLst>
          <pc:docMk/>
          <pc:sldMk cId="1421323214" sldId="294"/>
        </pc:sldMkLst>
        <pc:picChg chg="del">
          <ac:chgData name="Emanuela Marca" userId="b9e67590-a423-466d-821f-072eaf8759cc" providerId="ADAL" clId="{452F849C-47B2-44C2-AB10-E73414569A50}" dt="2024-10-31T15:39:01.104" v="894" actId="478"/>
          <ac:picMkLst>
            <pc:docMk/>
            <pc:sldMk cId="1421323214" sldId="294"/>
            <ac:picMk id="4" creationId="{CEFDCC88-BED8-74C8-A085-54E69B8624D3}"/>
          </ac:picMkLst>
        </pc:picChg>
        <pc:picChg chg="add mod">
          <ac:chgData name="Emanuela Marca" userId="b9e67590-a423-466d-821f-072eaf8759cc" providerId="ADAL" clId="{452F849C-47B2-44C2-AB10-E73414569A50}" dt="2024-10-31T15:39:23.085" v="899" actId="1076"/>
          <ac:picMkLst>
            <pc:docMk/>
            <pc:sldMk cId="1421323214" sldId="294"/>
            <ac:picMk id="4098" creationId="{0693CDA6-698C-B052-DDF3-93E9D0A01F75}"/>
          </ac:picMkLst>
        </pc:picChg>
      </pc:sldChg>
      <pc:sldChg chg="modSp add mod">
        <pc:chgData name="Emanuela Marca" userId="b9e67590-a423-466d-821f-072eaf8759cc" providerId="ADAL" clId="{452F849C-47B2-44C2-AB10-E73414569A50}" dt="2024-11-04T10:49:18.580" v="1078" actId="2711"/>
        <pc:sldMkLst>
          <pc:docMk/>
          <pc:sldMk cId="99856827" sldId="295"/>
        </pc:sldMkLst>
        <pc:spChg chg="mod">
          <ac:chgData name="Emanuela Marca" userId="b9e67590-a423-466d-821f-072eaf8759cc" providerId="ADAL" clId="{452F849C-47B2-44C2-AB10-E73414569A50}" dt="2024-11-04T10:49:18.580" v="1078" actId="2711"/>
          <ac:spMkLst>
            <pc:docMk/>
            <pc:sldMk cId="99856827" sldId="295"/>
            <ac:spMk id="6" creationId="{F4E104F6-E8F0-23A7-7D64-3055362B55E1}"/>
          </ac:spMkLst>
        </pc:spChg>
      </pc:sldChg>
      <pc:sldChg chg="add">
        <pc:chgData name="Emanuela Marca" userId="b9e67590-a423-466d-821f-072eaf8759cc" providerId="ADAL" clId="{452F849C-47B2-44C2-AB10-E73414569A50}" dt="2024-11-04T10:39:45.505" v="1020" actId="2890"/>
        <pc:sldMkLst>
          <pc:docMk/>
          <pc:sldMk cId="2608053628" sldId="296"/>
        </pc:sldMkLst>
      </pc:sldChg>
      <pc:sldChg chg="addSp delSp modSp add mod ord">
        <pc:chgData name="Emanuela Marca" userId="b9e67590-a423-466d-821f-072eaf8759cc" providerId="ADAL" clId="{452F849C-47B2-44C2-AB10-E73414569A50}" dt="2024-11-04T14:37:59.350" v="2273" actId="1076"/>
        <pc:sldMkLst>
          <pc:docMk/>
          <pc:sldMk cId="3614623119" sldId="297"/>
        </pc:sldMkLst>
        <pc:spChg chg="mod">
          <ac:chgData name="Emanuela Marca" userId="b9e67590-a423-466d-821f-072eaf8759cc" providerId="ADAL" clId="{452F849C-47B2-44C2-AB10-E73414569A50}" dt="2024-11-04T14:21:04.942" v="1568" actId="20577"/>
          <ac:spMkLst>
            <pc:docMk/>
            <pc:sldMk cId="3614623119" sldId="297"/>
            <ac:spMk id="2" creationId="{B06CEFCA-C1D1-FBFA-726C-B6EEF654F256}"/>
          </ac:spMkLst>
        </pc:spChg>
        <pc:spChg chg="del mod">
          <ac:chgData name="Emanuela Marca" userId="b9e67590-a423-466d-821f-072eaf8759cc" providerId="ADAL" clId="{452F849C-47B2-44C2-AB10-E73414569A50}" dt="2024-11-04T14:22:15.237" v="1570" actId="3680"/>
          <ac:spMkLst>
            <pc:docMk/>
            <pc:sldMk cId="3614623119" sldId="297"/>
            <ac:spMk id="3" creationId="{E330FB1D-5D7A-9B2F-74B8-A4F13EC04D06}"/>
          </ac:spMkLst>
        </pc:spChg>
        <pc:spChg chg="add mod">
          <ac:chgData name="Emanuela Marca" userId="b9e67590-a423-466d-821f-072eaf8759cc" providerId="ADAL" clId="{452F849C-47B2-44C2-AB10-E73414569A50}" dt="2024-11-04T14:36:53.536" v="2266" actId="1076"/>
          <ac:spMkLst>
            <pc:docMk/>
            <pc:sldMk cId="3614623119" sldId="297"/>
            <ac:spMk id="5" creationId="{782AEC06-84B7-511A-7B99-40AF2052429C}"/>
          </ac:spMkLst>
        </pc:spChg>
        <pc:spChg chg="add del mod">
          <ac:chgData name="Emanuela Marca" userId="b9e67590-a423-466d-821f-072eaf8759cc" providerId="ADAL" clId="{452F849C-47B2-44C2-AB10-E73414569A50}" dt="2024-11-04T14:28:09.254" v="1794" actId="478"/>
          <ac:spMkLst>
            <pc:docMk/>
            <pc:sldMk cId="3614623119" sldId="297"/>
            <ac:spMk id="7" creationId="{955A27EF-E2FA-82C2-1D26-48E35D4F2F46}"/>
          </ac:spMkLst>
        </pc:spChg>
        <pc:spChg chg="add del mod">
          <ac:chgData name="Emanuela Marca" userId="b9e67590-a423-466d-821f-072eaf8759cc" providerId="ADAL" clId="{452F849C-47B2-44C2-AB10-E73414569A50}" dt="2024-11-04T14:28:42.081" v="1796" actId="3680"/>
          <ac:spMkLst>
            <pc:docMk/>
            <pc:sldMk cId="3614623119" sldId="297"/>
            <ac:spMk id="9" creationId="{4DA44538-0259-5EB1-A59F-FF9DD4B1C83B}"/>
          </ac:spMkLst>
        </pc:spChg>
        <pc:spChg chg="add mod">
          <ac:chgData name="Emanuela Marca" userId="b9e67590-a423-466d-821f-072eaf8759cc" providerId="ADAL" clId="{452F849C-47B2-44C2-AB10-E73414569A50}" dt="2024-11-04T14:37:06.185" v="2268" actId="1076"/>
          <ac:spMkLst>
            <pc:docMk/>
            <pc:sldMk cId="3614623119" sldId="297"/>
            <ac:spMk id="11" creationId="{85262C17-63FF-986C-B8F3-04B41890308B}"/>
          </ac:spMkLst>
        </pc:spChg>
        <pc:spChg chg="add mod">
          <ac:chgData name="Emanuela Marca" userId="b9e67590-a423-466d-821f-072eaf8759cc" providerId="ADAL" clId="{452F849C-47B2-44C2-AB10-E73414569A50}" dt="2024-11-04T14:37:28.713" v="2270" actId="1076"/>
          <ac:spMkLst>
            <pc:docMk/>
            <pc:sldMk cId="3614623119" sldId="297"/>
            <ac:spMk id="13" creationId="{ECB60A57-BC13-69B3-C79B-413BCC957D46}"/>
          </ac:spMkLst>
        </pc:spChg>
        <pc:graphicFrameChg chg="add del mod ord modGraphic">
          <ac:chgData name="Emanuela Marca" userId="b9e67590-a423-466d-821f-072eaf8759cc" providerId="ADAL" clId="{452F849C-47B2-44C2-AB10-E73414569A50}" dt="2024-11-04T14:28:33.282" v="1795" actId="478"/>
          <ac:graphicFrameMkLst>
            <pc:docMk/>
            <pc:sldMk cId="3614623119" sldId="297"/>
            <ac:graphicFrameMk id="4" creationId="{98646518-1948-A7B0-0DDB-46D000295F41}"/>
          </ac:graphicFrameMkLst>
        </pc:graphicFrameChg>
        <pc:graphicFrameChg chg="add mod ord modGraphic">
          <ac:chgData name="Emanuela Marca" userId="b9e67590-a423-466d-821f-072eaf8759cc" providerId="ADAL" clId="{452F849C-47B2-44C2-AB10-E73414569A50}" dt="2024-11-04T14:37:01.161" v="2267" actId="1076"/>
          <ac:graphicFrameMkLst>
            <pc:docMk/>
            <pc:sldMk cId="3614623119" sldId="297"/>
            <ac:graphicFrameMk id="10" creationId="{25EC2F1B-06C7-4C25-354C-04EF7657AAF1}"/>
          </ac:graphicFrameMkLst>
        </pc:graphicFrameChg>
        <pc:graphicFrameChg chg="add mod modGraphic">
          <ac:chgData name="Emanuela Marca" userId="b9e67590-a423-466d-821f-072eaf8759cc" providerId="ADAL" clId="{452F849C-47B2-44C2-AB10-E73414569A50}" dt="2024-11-04T14:37:24.538" v="2269" actId="1076"/>
          <ac:graphicFrameMkLst>
            <pc:docMk/>
            <pc:sldMk cId="3614623119" sldId="297"/>
            <ac:graphicFrameMk id="12" creationId="{2526FE21-63AD-AD3F-26EA-1A5689215ECE}"/>
          </ac:graphicFrameMkLst>
        </pc:graphicFrameChg>
        <pc:graphicFrameChg chg="add mod modGraphic">
          <ac:chgData name="Emanuela Marca" userId="b9e67590-a423-466d-821f-072eaf8759cc" providerId="ADAL" clId="{452F849C-47B2-44C2-AB10-E73414569A50}" dt="2024-11-04T14:37:47.823" v="2272" actId="1076"/>
          <ac:graphicFrameMkLst>
            <pc:docMk/>
            <pc:sldMk cId="3614623119" sldId="297"/>
            <ac:graphicFrameMk id="14" creationId="{E782A7E2-74AF-6AF2-8825-D6F9DE8359C1}"/>
          </ac:graphicFrameMkLst>
        </pc:graphicFrameChg>
        <pc:picChg chg="mod">
          <ac:chgData name="Emanuela Marca" userId="b9e67590-a423-466d-821f-072eaf8759cc" providerId="ADAL" clId="{452F849C-47B2-44C2-AB10-E73414569A50}" dt="2024-11-04T14:37:59.350" v="2273" actId="1076"/>
          <ac:picMkLst>
            <pc:docMk/>
            <pc:sldMk cId="3614623119" sldId="297"/>
            <ac:picMk id="1026" creationId="{053A6EA9-728F-8037-A5B5-B5420D2298D5}"/>
          </ac:picMkLst>
        </pc:picChg>
      </pc:sldChg>
      <pc:sldChg chg="addSp delSp modSp add mod">
        <pc:chgData name="Emanuela Marca" userId="b9e67590-a423-466d-821f-072eaf8759cc" providerId="ADAL" clId="{452F849C-47B2-44C2-AB10-E73414569A50}" dt="2024-11-04T14:13:33.016" v="1526" actId="1076"/>
        <pc:sldMkLst>
          <pc:docMk/>
          <pc:sldMk cId="3039327479" sldId="298"/>
        </pc:sldMkLst>
        <pc:spChg chg="mod">
          <ac:chgData name="Emanuela Marca" userId="b9e67590-a423-466d-821f-072eaf8759cc" providerId="ADAL" clId="{452F849C-47B2-44C2-AB10-E73414569A50}" dt="2024-11-04T14:05:18.317" v="1266" actId="20577"/>
          <ac:spMkLst>
            <pc:docMk/>
            <pc:sldMk cId="3039327479" sldId="298"/>
            <ac:spMk id="2" creationId="{1E8BA036-BBF2-D9A9-6D5E-230E3B5D4C61}"/>
          </ac:spMkLst>
        </pc:spChg>
        <pc:spChg chg="mod">
          <ac:chgData name="Emanuela Marca" userId="b9e67590-a423-466d-821f-072eaf8759cc" providerId="ADAL" clId="{452F849C-47B2-44C2-AB10-E73414569A50}" dt="2024-11-04T14:13:33.016" v="1526" actId="1076"/>
          <ac:spMkLst>
            <pc:docMk/>
            <pc:sldMk cId="3039327479" sldId="298"/>
            <ac:spMk id="3" creationId="{F26BBBF3-8701-39E8-4FE9-FC30E19E5DBB}"/>
          </ac:spMkLst>
        </pc:spChg>
        <pc:spChg chg="add mod">
          <ac:chgData name="Emanuela Marca" userId="b9e67590-a423-466d-821f-072eaf8759cc" providerId="ADAL" clId="{452F849C-47B2-44C2-AB10-E73414569A50}" dt="2024-11-04T14:13:01.270" v="1524" actId="403"/>
          <ac:spMkLst>
            <pc:docMk/>
            <pc:sldMk cId="3039327479" sldId="298"/>
            <ac:spMk id="4" creationId="{2C543B7E-A4FD-723D-5DA0-82A89DAFA4A9}"/>
          </ac:spMkLst>
        </pc:spChg>
        <pc:picChg chg="del">
          <ac:chgData name="Emanuela Marca" userId="b9e67590-a423-466d-821f-072eaf8759cc" providerId="ADAL" clId="{452F849C-47B2-44C2-AB10-E73414569A50}" dt="2024-11-04T14:05:44.528" v="1269" actId="478"/>
          <ac:picMkLst>
            <pc:docMk/>
            <pc:sldMk cId="3039327479" sldId="298"/>
            <ac:picMk id="1026" creationId="{C2CEE3D6-4BB9-55E5-1BAE-C64471402B4B}"/>
          </ac:picMkLst>
        </pc:picChg>
      </pc:sldChg>
      <pc:sldChg chg="addSp delSp modSp add mod">
        <pc:chgData name="Emanuela Marca" userId="b9e67590-a423-466d-821f-072eaf8759cc" providerId="ADAL" clId="{452F849C-47B2-44C2-AB10-E73414569A50}" dt="2024-11-04T14:20:17.055" v="1537" actId="1076"/>
        <pc:sldMkLst>
          <pc:docMk/>
          <pc:sldMk cId="2806121081" sldId="299"/>
        </pc:sldMkLst>
        <pc:spChg chg="mod">
          <ac:chgData name="Emanuela Marca" userId="b9e67590-a423-466d-821f-072eaf8759cc" providerId="ADAL" clId="{452F849C-47B2-44C2-AB10-E73414569A50}" dt="2024-11-04T14:20:11.554" v="1533" actId="1076"/>
          <ac:spMkLst>
            <pc:docMk/>
            <pc:sldMk cId="2806121081" sldId="299"/>
            <ac:spMk id="3" creationId="{8820F6D7-52E5-EA94-581A-0F3C4F060112}"/>
          </ac:spMkLst>
        </pc:spChg>
        <pc:picChg chg="del">
          <ac:chgData name="Emanuela Marca" userId="b9e67590-a423-466d-821f-072eaf8759cc" providerId="ADAL" clId="{452F849C-47B2-44C2-AB10-E73414569A50}" dt="2024-11-04T14:19:55.035" v="1528" actId="478"/>
          <ac:picMkLst>
            <pc:docMk/>
            <pc:sldMk cId="2806121081" sldId="299"/>
            <ac:picMk id="1026" creationId="{E76A0BBE-71E0-CFC3-161D-52AF530E1163}"/>
          </ac:picMkLst>
        </pc:picChg>
        <pc:picChg chg="add mod">
          <ac:chgData name="Emanuela Marca" userId="b9e67590-a423-466d-821f-072eaf8759cc" providerId="ADAL" clId="{452F849C-47B2-44C2-AB10-E73414569A50}" dt="2024-11-04T14:20:17.055" v="1537" actId="1076"/>
          <ac:picMkLst>
            <pc:docMk/>
            <pc:sldMk cId="2806121081" sldId="299"/>
            <ac:picMk id="2050" creationId="{0E0BEBA0-FDF8-85A3-5198-B6EAF695872B}"/>
          </ac:picMkLst>
        </pc:picChg>
      </pc:sldChg>
      <pc:sldChg chg="addSp delSp modSp add mod ord">
        <pc:chgData name="Emanuela Marca" userId="b9e67590-a423-466d-821f-072eaf8759cc" providerId="ADAL" clId="{452F849C-47B2-44C2-AB10-E73414569A50}" dt="2024-11-04T14:43:25.912" v="2373" actId="14100"/>
        <pc:sldMkLst>
          <pc:docMk/>
          <pc:sldMk cId="2793736460" sldId="300"/>
        </pc:sldMkLst>
        <pc:spChg chg="mod">
          <ac:chgData name="Emanuela Marca" userId="b9e67590-a423-466d-821f-072eaf8759cc" providerId="ADAL" clId="{452F849C-47B2-44C2-AB10-E73414569A50}" dt="2024-11-04T14:39:26.068" v="2316" actId="20577"/>
          <ac:spMkLst>
            <pc:docMk/>
            <pc:sldMk cId="2793736460" sldId="300"/>
            <ac:spMk id="2" creationId="{41A75EB7-AACC-DD19-D565-B901C7078AE8}"/>
          </ac:spMkLst>
        </pc:spChg>
        <pc:spChg chg="add mod">
          <ac:chgData name="Emanuela Marca" userId="b9e67590-a423-466d-821f-072eaf8759cc" providerId="ADAL" clId="{452F849C-47B2-44C2-AB10-E73414569A50}" dt="2024-11-04T14:43:00.631" v="2368" actId="27636"/>
          <ac:spMkLst>
            <pc:docMk/>
            <pc:sldMk cId="2793736460" sldId="300"/>
            <ac:spMk id="4" creationId="{97DC7CC8-80FC-C2D0-BE7E-0886D58B67D3}"/>
          </ac:spMkLst>
        </pc:spChg>
        <pc:spChg chg="del mod">
          <ac:chgData name="Emanuela Marca" userId="b9e67590-a423-466d-821f-072eaf8759cc" providerId="ADAL" clId="{452F849C-47B2-44C2-AB10-E73414569A50}" dt="2024-11-04T14:40:00.268" v="2323" actId="21"/>
          <ac:spMkLst>
            <pc:docMk/>
            <pc:sldMk cId="2793736460" sldId="300"/>
            <ac:spMk id="5" creationId="{59344E09-025F-FF89-6491-C10BC2845B88}"/>
          </ac:spMkLst>
        </pc:spChg>
        <pc:spChg chg="del">
          <ac:chgData name="Emanuela Marca" userId="b9e67590-a423-466d-821f-072eaf8759cc" providerId="ADAL" clId="{452F849C-47B2-44C2-AB10-E73414569A50}" dt="2024-11-04T14:40:02.719" v="2324" actId="21"/>
          <ac:spMkLst>
            <pc:docMk/>
            <pc:sldMk cId="2793736460" sldId="300"/>
            <ac:spMk id="11" creationId="{7D4646AF-E8FD-7DAF-9E07-2DDC5D74E9A8}"/>
          </ac:spMkLst>
        </pc:spChg>
        <pc:spChg chg="del">
          <ac:chgData name="Emanuela Marca" userId="b9e67590-a423-466d-821f-072eaf8759cc" providerId="ADAL" clId="{452F849C-47B2-44C2-AB10-E73414569A50}" dt="2024-11-04T14:40:05.816" v="2325" actId="21"/>
          <ac:spMkLst>
            <pc:docMk/>
            <pc:sldMk cId="2793736460" sldId="300"/>
            <ac:spMk id="13" creationId="{34570C06-1158-AFA6-3BDE-BF111496D115}"/>
          </ac:spMkLst>
        </pc:spChg>
        <pc:graphicFrameChg chg="del">
          <ac:chgData name="Emanuela Marca" userId="b9e67590-a423-466d-821f-072eaf8759cc" providerId="ADAL" clId="{452F849C-47B2-44C2-AB10-E73414569A50}" dt="2024-11-04T14:39:48.492" v="2320" actId="21"/>
          <ac:graphicFrameMkLst>
            <pc:docMk/>
            <pc:sldMk cId="2793736460" sldId="300"/>
            <ac:graphicFrameMk id="10" creationId="{B23F146C-3992-A5F8-ED44-D0A378F85058}"/>
          </ac:graphicFrameMkLst>
        </pc:graphicFrameChg>
        <pc:graphicFrameChg chg="del">
          <ac:chgData name="Emanuela Marca" userId="b9e67590-a423-466d-821f-072eaf8759cc" providerId="ADAL" clId="{452F849C-47B2-44C2-AB10-E73414569A50}" dt="2024-11-04T14:39:45.516" v="2319" actId="21"/>
          <ac:graphicFrameMkLst>
            <pc:docMk/>
            <pc:sldMk cId="2793736460" sldId="300"/>
            <ac:graphicFrameMk id="12" creationId="{5F4124AF-0D9A-04B4-8BEA-FDCE25B3DF0B}"/>
          </ac:graphicFrameMkLst>
        </pc:graphicFrameChg>
        <pc:graphicFrameChg chg="del">
          <ac:chgData name="Emanuela Marca" userId="b9e67590-a423-466d-821f-072eaf8759cc" providerId="ADAL" clId="{452F849C-47B2-44C2-AB10-E73414569A50}" dt="2024-11-04T14:39:41.919" v="2318" actId="21"/>
          <ac:graphicFrameMkLst>
            <pc:docMk/>
            <pc:sldMk cId="2793736460" sldId="300"/>
            <ac:graphicFrameMk id="14" creationId="{42862506-418A-5886-F10A-B40D8C888777}"/>
          </ac:graphicFrameMkLst>
        </pc:graphicFrameChg>
        <pc:picChg chg="add mod">
          <ac:chgData name="Emanuela Marca" userId="b9e67590-a423-466d-821f-072eaf8759cc" providerId="ADAL" clId="{452F849C-47B2-44C2-AB10-E73414569A50}" dt="2024-11-04T14:43:25.912" v="2373" actId="14100"/>
          <ac:picMkLst>
            <pc:docMk/>
            <pc:sldMk cId="2793736460" sldId="300"/>
            <ac:picMk id="6" creationId="{A9ABBABB-2CE4-55CE-4202-309930BE582C}"/>
          </ac:picMkLst>
        </pc:picChg>
        <pc:picChg chg="del">
          <ac:chgData name="Emanuela Marca" userId="b9e67590-a423-466d-821f-072eaf8759cc" providerId="ADAL" clId="{452F849C-47B2-44C2-AB10-E73414569A50}" dt="2024-11-04T14:39:28.413" v="2317" actId="478"/>
          <ac:picMkLst>
            <pc:docMk/>
            <pc:sldMk cId="2793736460" sldId="300"/>
            <ac:picMk id="1026" creationId="{589AFB91-D48E-5179-E891-98811587D788}"/>
          </ac:picMkLst>
        </pc:picChg>
      </pc:sldChg>
    </pc:docChg>
  </pc:docChgLst>
  <pc:docChgLst>
    <pc:chgData name="Emanuela Marca" userId="b9e67590-a423-466d-821f-072eaf8759cc" providerId="ADAL" clId="{653591E0-06D0-454F-995C-C4624DB2F3CD}"/>
    <pc:docChg chg="undo redo custSel modSld">
      <pc:chgData name="Emanuela Marca" userId="b9e67590-a423-466d-821f-072eaf8759cc" providerId="ADAL" clId="{653591E0-06D0-454F-995C-C4624DB2F3CD}" dt="2024-10-30T14:46:32.211" v="382" actId="1076"/>
      <pc:docMkLst>
        <pc:docMk/>
      </pc:docMkLst>
      <pc:sldChg chg="addSp delSp modSp mod">
        <pc:chgData name="Emanuela Marca" userId="b9e67590-a423-466d-821f-072eaf8759cc" providerId="ADAL" clId="{653591E0-06D0-454F-995C-C4624DB2F3CD}" dt="2024-10-30T14:15:35.785" v="236" actId="1076"/>
        <pc:sldMkLst>
          <pc:docMk/>
          <pc:sldMk cId="0" sldId="257"/>
        </pc:sldMkLst>
        <pc:spChg chg="mod">
          <ac:chgData name="Emanuela Marca" userId="b9e67590-a423-466d-821f-072eaf8759cc" providerId="ADAL" clId="{653591E0-06D0-454F-995C-C4624DB2F3CD}" dt="2024-10-30T13:45:21.309" v="0"/>
          <ac:spMkLst>
            <pc:docMk/>
            <pc:sldMk cId="0" sldId="257"/>
            <ac:spMk id="4" creationId="{4B53698A-0CD3-C634-FAED-351C3B6DDC68}"/>
          </ac:spMkLst>
        </pc:spChg>
        <pc:spChg chg="mod">
          <ac:chgData name="Emanuela Marca" userId="b9e67590-a423-466d-821f-072eaf8759cc" providerId="ADAL" clId="{653591E0-06D0-454F-995C-C4624DB2F3CD}" dt="2024-10-30T14:15:33.260" v="235" actId="1076"/>
          <ac:spMkLst>
            <pc:docMk/>
            <pc:sldMk cId="0" sldId="257"/>
            <ac:spMk id="5" creationId="{8257BA7E-D798-1EA3-CDC0-6F9DECED0355}"/>
          </ac:spMkLst>
        </pc:spChg>
        <pc:picChg chg="del">
          <ac:chgData name="Emanuela Marca" userId="b9e67590-a423-466d-821f-072eaf8759cc" providerId="ADAL" clId="{653591E0-06D0-454F-995C-C4624DB2F3CD}" dt="2024-10-30T14:14:55.101" v="227" actId="478"/>
          <ac:picMkLst>
            <pc:docMk/>
            <pc:sldMk cId="0" sldId="257"/>
            <ac:picMk id="2" creationId="{4B97B265-005E-FD68-40E8-BBDFCB502C7F}"/>
          </ac:picMkLst>
        </pc:picChg>
        <pc:picChg chg="add mod">
          <ac:chgData name="Emanuela Marca" userId="b9e67590-a423-466d-821f-072eaf8759cc" providerId="ADAL" clId="{653591E0-06D0-454F-995C-C4624DB2F3CD}" dt="2024-10-30T14:15:35.785" v="236" actId="1076"/>
          <ac:picMkLst>
            <pc:docMk/>
            <pc:sldMk cId="0" sldId="257"/>
            <ac:picMk id="3" creationId="{C5B9FAD8-D09A-9327-1CD9-4CBD2D8CFF7F}"/>
          </ac:picMkLst>
        </pc:picChg>
      </pc:sldChg>
      <pc:sldChg chg="addSp delSp modSp mod">
        <pc:chgData name="Emanuela Marca" userId="b9e67590-a423-466d-821f-072eaf8759cc" providerId="ADAL" clId="{653591E0-06D0-454F-995C-C4624DB2F3CD}" dt="2024-10-30T14:09:42.961" v="202" actId="1076"/>
        <pc:sldMkLst>
          <pc:docMk/>
          <pc:sldMk cId="0" sldId="258"/>
        </pc:sldMkLst>
        <pc:spChg chg="mod">
          <ac:chgData name="Emanuela Marca" userId="b9e67590-a423-466d-821f-072eaf8759cc" providerId="ADAL" clId="{653591E0-06D0-454F-995C-C4624DB2F3CD}" dt="2024-10-30T14:09:21.999" v="197" actId="1076"/>
          <ac:spMkLst>
            <pc:docMk/>
            <pc:sldMk cId="0" sldId="258"/>
            <ac:spMk id="6" creationId="{63728FF8-8F52-C469-69A2-31CCF1958CE4}"/>
          </ac:spMkLst>
        </pc:spChg>
        <pc:spChg chg="mod ord">
          <ac:chgData name="Emanuela Marca" userId="b9e67590-a423-466d-821f-072eaf8759cc" providerId="ADAL" clId="{653591E0-06D0-454F-995C-C4624DB2F3CD}" dt="2024-10-30T14:09:42.961" v="202" actId="1076"/>
          <ac:spMkLst>
            <pc:docMk/>
            <pc:sldMk cId="0" sldId="258"/>
            <ac:spMk id="8" creationId="{06BC9EAC-1337-466E-8E4C-46EB3D5151A9}"/>
          </ac:spMkLst>
        </pc:spChg>
        <pc:picChg chg="del">
          <ac:chgData name="Emanuela Marca" userId="b9e67590-a423-466d-821f-072eaf8759cc" providerId="ADAL" clId="{653591E0-06D0-454F-995C-C4624DB2F3CD}" dt="2024-10-30T14:08:19.244" v="191" actId="478"/>
          <ac:picMkLst>
            <pc:docMk/>
            <pc:sldMk cId="0" sldId="258"/>
            <ac:picMk id="2" creationId="{BC0AFD21-9B11-4C3E-AC11-8893ABC73620}"/>
          </ac:picMkLst>
        </pc:picChg>
        <pc:picChg chg="add mod">
          <ac:chgData name="Emanuela Marca" userId="b9e67590-a423-466d-821f-072eaf8759cc" providerId="ADAL" clId="{653591E0-06D0-454F-995C-C4624DB2F3CD}" dt="2024-10-30T14:09:13.691" v="195" actId="1076"/>
          <ac:picMkLst>
            <pc:docMk/>
            <pc:sldMk cId="0" sldId="258"/>
            <ac:picMk id="3" creationId="{F390ED60-C5D9-39D6-3BB9-F6486C609950}"/>
          </ac:picMkLst>
        </pc:picChg>
      </pc:sldChg>
      <pc:sldChg chg="addSp delSp modSp mod">
        <pc:chgData name="Emanuela Marca" userId="b9e67590-a423-466d-821f-072eaf8759cc" providerId="ADAL" clId="{653591E0-06D0-454F-995C-C4624DB2F3CD}" dt="2024-10-30T14:25:15.751" v="306" actId="1076"/>
        <pc:sldMkLst>
          <pc:docMk/>
          <pc:sldMk cId="0" sldId="259"/>
        </pc:sldMkLst>
        <pc:picChg chg="del">
          <ac:chgData name="Emanuela Marca" userId="b9e67590-a423-466d-821f-072eaf8759cc" providerId="ADAL" clId="{653591E0-06D0-454F-995C-C4624DB2F3CD}" dt="2024-10-30T14:22:24.511" v="285" actId="478"/>
          <ac:picMkLst>
            <pc:docMk/>
            <pc:sldMk cId="0" sldId="259"/>
            <ac:picMk id="6" creationId="{D588E091-A914-1CD8-C4D8-E2D13EB8A7EA}"/>
          </ac:picMkLst>
        </pc:picChg>
        <pc:picChg chg="mod">
          <ac:chgData name="Emanuela Marca" userId="b9e67590-a423-466d-821f-072eaf8759cc" providerId="ADAL" clId="{653591E0-06D0-454F-995C-C4624DB2F3CD}" dt="2024-10-30T14:25:15.751" v="306" actId="1076"/>
          <ac:picMkLst>
            <pc:docMk/>
            <pc:sldMk cId="0" sldId="259"/>
            <ac:picMk id="141" creationId="{00000000-0000-0000-0000-000000000000}"/>
          </ac:picMkLst>
        </pc:picChg>
        <pc:picChg chg="add del mod">
          <ac:chgData name="Emanuela Marca" userId="b9e67590-a423-466d-821f-072eaf8759cc" providerId="ADAL" clId="{653591E0-06D0-454F-995C-C4624DB2F3CD}" dt="2024-10-30T14:22:49.160" v="290" actId="478"/>
          <ac:picMkLst>
            <pc:docMk/>
            <pc:sldMk cId="0" sldId="259"/>
            <ac:picMk id="3074" creationId="{087FB01A-FC6D-69BC-0196-109461B87F0C}"/>
          </ac:picMkLst>
        </pc:picChg>
        <pc:picChg chg="add mod">
          <ac:chgData name="Emanuela Marca" userId="b9e67590-a423-466d-821f-072eaf8759cc" providerId="ADAL" clId="{653591E0-06D0-454F-995C-C4624DB2F3CD}" dt="2024-10-30T14:25:13.624" v="305" actId="1076"/>
          <ac:picMkLst>
            <pc:docMk/>
            <pc:sldMk cId="0" sldId="259"/>
            <ac:picMk id="3076" creationId="{5CACAEEC-0D31-549C-4B9A-7130A53CBE6A}"/>
          </ac:picMkLst>
        </pc:picChg>
      </pc:sldChg>
      <pc:sldChg chg="addSp delSp modSp mod">
        <pc:chgData name="Emanuela Marca" userId="b9e67590-a423-466d-821f-072eaf8759cc" providerId="ADAL" clId="{653591E0-06D0-454F-995C-C4624DB2F3CD}" dt="2024-10-30T14:16:50.514" v="284" actId="1076"/>
        <pc:sldMkLst>
          <pc:docMk/>
          <pc:sldMk cId="0" sldId="260"/>
        </pc:sldMkLst>
        <pc:spChg chg="mod">
          <ac:chgData name="Emanuela Marca" userId="b9e67590-a423-466d-821f-072eaf8759cc" providerId="ADAL" clId="{653591E0-06D0-454F-995C-C4624DB2F3CD}" dt="2024-10-30T14:16:15.892" v="280" actId="27636"/>
          <ac:spMkLst>
            <pc:docMk/>
            <pc:sldMk cId="0" sldId="260"/>
            <ac:spMk id="3" creationId="{1DD07556-D093-0907-B75A-68B05D2DDA59}"/>
          </ac:spMkLst>
        </pc:spChg>
        <pc:picChg chg="del">
          <ac:chgData name="Emanuela Marca" userId="b9e67590-a423-466d-821f-072eaf8759cc" providerId="ADAL" clId="{653591E0-06D0-454F-995C-C4624DB2F3CD}" dt="2024-10-30T14:16:20.255" v="281" actId="478"/>
          <ac:picMkLst>
            <pc:docMk/>
            <pc:sldMk cId="0" sldId="260"/>
            <ac:picMk id="155" creationId="{00000000-0000-0000-0000-000000000000}"/>
          </ac:picMkLst>
        </pc:picChg>
        <pc:picChg chg="add mod">
          <ac:chgData name="Emanuela Marca" userId="b9e67590-a423-466d-821f-072eaf8759cc" providerId="ADAL" clId="{653591E0-06D0-454F-995C-C4624DB2F3CD}" dt="2024-10-30T14:16:50.514" v="284" actId="1076"/>
          <ac:picMkLst>
            <pc:docMk/>
            <pc:sldMk cId="0" sldId="260"/>
            <ac:picMk id="1026" creationId="{21CE7CC6-B295-31E4-05CD-F28EBE7DB67B}"/>
          </ac:picMkLst>
        </pc:picChg>
      </pc:sldChg>
      <pc:sldChg chg="addSp delSp modSp mod">
        <pc:chgData name="Emanuela Marca" userId="b9e67590-a423-466d-821f-072eaf8759cc" providerId="ADAL" clId="{653591E0-06D0-454F-995C-C4624DB2F3CD}" dt="2024-10-30T14:46:32.211" v="382" actId="1076"/>
        <pc:sldMkLst>
          <pc:docMk/>
          <pc:sldMk cId="816130011" sldId="269"/>
        </pc:sldMkLst>
        <pc:spChg chg="mod">
          <ac:chgData name="Emanuela Marca" userId="b9e67590-a423-466d-821f-072eaf8759cc" providerId="ADAL" clId="{653591E0-06D0-454F-995C-C4624DB2F3CD}" dt="2024-10-30T14:26:06.678" v="367" actId="20577"/>
          <ac:spMkLst>
            <pc:docMk/>
            <pc:sldMk cId="816130011" sldId="269"/>
            <ac:spMk id="5" creationId="{C79341AF-326D-9C84-18FB-F01EF0DCCA21}"/>
          </ac:spMkLst>
        </pc:spChg>
        <pc:picChg chg="add mod">
          <ac:chgData name="Emanuela Marca" userId="b9e67590-a423-466d-821f-072eaf8759cc" providerId="ADAL" clId="{653591E0-06D0-454F-995C-C4624DB2F3CD}" dt="2024-10-30T14:34:55.073" v="373" actId="1076"/>
          <ac:picMkLst>
            <pc:docMk/>
            <pc:sldMk cId="816130011" sldId="269"/>
            <ac:picMk id="3" creationId="{90B1B373-4529-8DDF-36B6-53DA0EEF1406}"/>
          </ac:picMkLst>
        </pc:picChg>
        <pc:picChg chg="add mod">
          <ac:chgData name="Emanuela Marca" userId="b9e67590-a423-466d-821f-072eaf8759cc" providerId="ADAL" clId="{653591E0-06D0-454F-995C-C4624DB2F3CD}" dt="2024-10-30T14:46:32.211" v="382" actId="1076"/>
          <ac:picMkLst>
            <pc:docMk/>
            <pc:sldMk cId="816130011" sldId="269"/>
            <ac:picMk id="6" creationId="{A7118488-D06F-9902-C29E-F3CBDA3DD04A}"/>
          </ac:picMkLst>
        </pc:picChg>
        <pc:picChg chg="del">
          <ac:chgData name="Emanuela Marca" userId="b9e67590-a423-466d-821f-072eaf8759cc" providerId="ADAL" clId="{653591E0-06D0-454F-995C-C4624DB2F3CD}" dt="2024-10-30T14:46:11.479" v="374" actId="478"/>
          <ac:picMkLst>
            <pc:docMk/>
            <pc:sldMk cId="816130011" sldId="269"/>
            <ac:picMk id="8" creationId="{11C9D26E-0749-5C89-91D0-0831C702A6FD}"/>
          </ac:picMkLst>
        </pc:picChg>
        <pc:picChg chg="del">
          <ac:chgData name="Emanuela Marca" userId="b9e67590-a423-466d-821f-072eaf8759cc" providerId="ADAL" clId="{653591E0-06D0-454F-995C-C4624DB2F3CD}" dt="2024-10-30T14:34:37.975" v="368" actId="478"/>
          <ac:picMkLst>
            <pc:docMk/>
            <pc:sldMk cId="816130011" sldId="269"/>
            <ac:picMk id="179" creationId="{00000000-0000-0000-0000-000000000000}"/>
          </ac:picMkLst>
        </pc:picChg>
      </pc:sldChg>
      <pc:sldChg chg="addSp delSp modSp mod">
        <pc:chgData name="Emanuela Marca" userId="b9e67590-a423-466d-821f-072eaf8759cc" providerId="ADAL" clId="{653591E0-06D0-454F-995C-C4624DB2F3CD}" dt="2024-10-30T14:14:49.184" v="226" actId="1076"/>
        <pc:sldMkLst>
          <pc:docMk/>
          <pc:sldMk cId="557908453" sldId="291"/>
        </pc:sldMkLst>
        <pc:spChg chg="mod">
          <ac:chgData name="Emanuela Marca" userId="b9e67590-a423-466d-821f-072eaf8759cc" providerId="ADAL" clId="{653591E0-06D0-454F-995C-C4624DB2F3CD}" dt="2024-10-30T13:45:33.125" v="18" actId="20577"/>
          <ac:spMkLst>
            <pc:docMk/>
            <pc:sldMk cId="557908453" sldId="291"/>
            <ac:spMk id="2" creationId="{76A3A5C0-0C5A-2036-4CF2-FECF5633B883}"/>
          </ac:spMkLst>
        </pc:spChg>
        <pc:spChg chg="mod">
          <ac:chgData name="Emanuela Marca" userId="b9e67590-a423-466d-821f-072eaf8759cc" providerId="ADAL" clId="{653591E0-06D0-454F-995C-C4624DB2F3CD}" dt="2024-10-30T14:03:20.752" v="110" actId="404"/>
          <ac:spMkLst>
            <pc:docMk/>
            <pc:sldMk cId="557908453" sldId="291"/>
            <ac:spMk id="3" creationId="{52C0346C-90D5-FA15-A87B-1FDE189C6499}"/>
          </ac:spMkLst>
        </pc:spChg>
        <pc:picChg chg="del">
          <ac:chgData name="Emanuela Marca" userId="b9e67590-a423-466d-821f-072eaf8759cc" providerId="ADAL" clId="{653591E0-06D0-454F-995C-C4624DB2F3CD}" dt="2024-10-30T14:14:22.644" v="220" actId="478"/>
          <ac:picMkLst>
            <pc:docMk/>
            <pc:sldMk cId="557908453" sldId="291"/>
            <ac:picMk id="4" creationId="{9FF14C14-677B-511F-ADB1-2CC22BB5A0B8}"/>
          </ac:picMkLst>
        </pc:picChg>
        <pc:picChg chg="add mod">
          <ac:chgData name="Emanuela Marca" userId="b9e67590-a423-466d-821f-072eaf8759cc" providerId="ADAL" clId="{653591E0-06D0-454F-995C-C4624DB2F3CD}" dt="2024-10-30T14:14:49.184" v="226" actId="1076"/>
          <ac:picMkLst>
            <pc:docMk/>
            <pc:sldMk cId="557908453" sldId="291"/>
            <ac:picMk id="5" creationId="{D1200753-6004-5F42-0ED5-E903AF5655D5}"/>
          </ac:picMkLst>
        </pc:picChg>
      </pc:sldChg>
    </pc:docChg>
  </pc:docChgLst>
  <pc:docChgLst>
    <pc:chgData name="Emanuela Marca" userId="b9e67590-a423-466d-821f-072eaf8759cc" providerId="ADAL" clId="{F2B34BE2-4410-407E-B814-E0B95E4032D1}"/>
    <pc:docChg chg="undo custSel modSld">
      <pc:chgData name="Emanuela Marca" userId="b9e67590-a423-466d-821f-072eaf8759cc" providerId="ADAL" clId="{F2B34BE2-4410-407E-B814-E0B95E4032D1}" dt="2023-10-27T14:29:13.437" v="202" actId="255"/>
      <pc:docMkLst>
        <pc:docMk/>
      </pc:docMkLst>
      <pc:sldChg chg="modSp mod">
        <pc:chgData name="Emanuela Marca" userId="b9e67590-a423-466d-821f-072eaf8759cc" providerId="ADAL" clId="{F2B34BE2-4410-407E-B814-E0B95E4032D1}" dt="2023-10-27T13:17:34.049" v="3" actId="20577"/>
        <pc:sldMkLst>
          <pc:docMk/>
          <pc:sldMk cId="0" sldId="256"/>
        </pc:sldMkLst>
        <pc:spChg chg="mod">
          <ac:chgData name="Emanuela Marca" userId="b9e67590-a423-466d-821f-072eaf8759cc" providerId="ADAL" clId="{F2B34BE2-4410-407E-B814-E0B95E4032D1}" dt="2023-10-27T13:17:34.049" v="3" actId="20577"/>
          <ac:spMkLst>
            <pc:docMk/>
            <pc:sldMk cId="0" sldId="256"/>
            <ac:spMk id="115" creationId="{00000000-0000-0000-0000-000000000000}"/>
          </ac:spMkLst>
        </pc:spChg>
      </pc:sldChg>
      <pc:sldChg chg="modSp mod">
        <pc:chgData name="Emanuela Marca" userId="b9e67590-a423-466d-821f-072eaf8759cc" providerId="ADAL" clId="{F2B34BE2-4410-407E-B814-E0B95E4032D1}" dt="2023-10-27T13:18:56.799" v="81" actId="403"/>
        <pc:sldMkLst>
          <pc:docMk/>
          <pc:sldMk cId="0" sldId="257"/>
        </pc:sldMkLst>
        <pc:spChg chg="mod">
          <ac:chgData name="Emanuela Marca" userId="b9e67590-a423-466d-821f-072eaf8759cc" providerId="ADAL" clId="{F2B34BE2-4410-407E-B814-E0B95E4032D1}" dt="2023-10-27T13:18:56.799" v="81" actId="403"/>
          <ac:spMkLst>
            <pc:docMk/>
            <pc:sldMk cId="0" sldId="257"/>
            <ac:spMk id="126" creationId="{00000000-0000-0000-0000-000000000000}"/>
          </ac:spMkLst>
        </pc:spChg>
      </pc:sldChg>
      <pc:sldChg chg="modSp mod">
        <pc:chgData name="Emanuela Marca" userId="b9e67590-a423-466d-821f-072eaf8759cc" providerId="ADAL" clId="{F2B34BE2-4410-407E-B814-E0B95E4032D1}" dt="2023-10-27T14:29:13.437" v="202" actId="255"/>
        <pc:sldMkLst>
          <pc:docMk/>
          <pc:sldMk cId="0" sldId="259"/>
        </pc:sldMkLst>
        <pc:spChg chg="mod">
          <ac:chgData name="Emanuela Marca" userId="b9e67590-a423-466d-821f-072eaf8759cc" providerId="ADAL" clId="{F2B34BE2-4410-407E-B814-E0B95E4032D1}" dt="2023-10-27T14:29:13.437" v="202" actId="255"/>
          <ac:spMkLst>
            <pc:docMk/>
            <pc:sldMk cId="0" sldId="259"/>
            <ac:spMk id="147" creationId="{00000000-0000-0000-0000-000000000000}"/>
          </ac:spMkLst>
        </pc:spChg>
        <pc:picChg chg="mod">
          <ac:chgData name="Emanuela Marca" userId="b9e67590-a423-466d-821f-072eaf8759cc" providerId="ADAL" clId="{F2B34BE2-4410-407E-B814-E0B95E4032D1}" dt="2023-10-27T14:29:03.385" v="201" actId="1076"/>
          <ac:picMkLst>
            <pc:docMk/>
            <pc:sldMk cId="0" sldId="259"/>
            <ac:picMk id="146" creationId="{00000000-0000-0000-0000-000000000000}"/>
          </ac:picMkLst>
        </pc:picChg>
      </pc:sldChg>
      <pc:sldChg chg="modSp mod">
        <pc:chgData name="Emanuela Marca" userId="b9e67590-a423-466d-821f-072eaf8759cc" providerId="ADAL" clId="{F2B34BE2-4410-407E-B814-E0B95E4032D1}" dt="2023-10-27T13:24:16.873" v="101" actId="115"/>
        <pc:sldMkLst>
          <pc:docMk/>
          <pc:sldMk cId="816130011" sldId="269"/>
        </pc:sldMkLst>
        <pc:spChg chg="mod">
          <ac:chgData name="Emanuela Marca" userId="b9e67590-a423-466d-821f-072eaf8759cc" providerId="ADAL" clId="{F2B34BE2-4410-407E-B814-E0B95E4032D1}" dt="2023-10-27T13:24:16.873" v="101" actId="115"/>
          <ac:spMkLst>
            <pc:docMk/>
            <pc:sldMk cId="816130011" sldId="269"/>
            <ac:spMk id="177" creationId="{00000000-0000-0000-0000-000000000000}"/>
          </ac:spMkLst>
        </pc:spChg>
      </pc:sldChg>
      <pc:sldChg chg="addSp delSp modSp mod">
        <pc:chgData name="Emanuela Marca" userId="b9e67590-a423-466d-821f-072eaf8759cc" providerId="ADAL" clId="{F2B34BE2-4410-407E-B814-E0B95E4032D1}" dt="2023-10-27T13:28:39.465" v="116" actId="1076"/>
        <pc:sldMkLst>
          <pc:docMk/>
          <pc:sldMk cId="0" sldId="285"/>
        </pc:sldMkLst>
        <pc:picChg chg="del">
          <ac:chgData name="Emanuela Marca" userId="b9e67590-a423-466d-821f-072eaf8759cc" providerId="ADAL" clId="{F2B34BE2-4410-407E-B814-E0B95E4032D1}" dt="2023-10-27T13:25:50.441" v="102" actId="478"/>
          <ac:picMkLst>
            <pc:docMk/>
            <pc:sldMk cId="0" sldId="285"/>
            <ac:picMk id="3" creationId="{2D50DF5D-D8BE-53CC-0399-3155D32EB6AD}"/>
          </ac:picMkLst>
        </pc:picChg>
        <pc:picChg chg="add mod">
          <ac:chgData name="Emanuela Marca" userId="b9e67590-a423-466d-821f-072eaf8759cc" providerId="ADAL" clId="{F2B34BE2-4410-407E-B814-E0B95E4032D1}" dt="2023-10-27T13:28:35.058" v="115" actId="1076"/>
          <ac:picMkLst>
            <pc:docMk/>
            <pc:sldMk cId="0" sldId="285"/>
            <ac:picMk id="4" creationId="{22ACF142-DD5E-067D-5A66-4686B4A0ADEE}"/>
          </ac:picMkLst>
        </pc:picChg>
        <pc:picChg chg="del">
          <ac:chgData name="Emanuela Marca" userId="b9e67590-a423-466d-821f-072eaf8759cc" providerId="ADAL" clId="{F2B34BE2-4410-407E-B814-E0B95E4032D1}" dt="2023-10-27T13:25:51.401" v="103" actId="478"/>
          <ac:picMkLst>
            <pc:docMk/>
            <pc:sldMk cId="0" sldId="285"/>
            <ac:picMk id="8" creationId="{9B1E4DA6-1470-036A-903F-33BA86FE945C}"/>
          </ac:picMkLst>
        </pc:picChg>
        <pc:picChg chg="add del">
          <ac:chgData name="Emanuela Marca" userId="b9e67590-a423-466d-821f-072eaf8759cc" providerId="ADAL" clId="{F2B34BE2-4410-407E-B814-E0B95E4032D1}" dt="2023-10-27T13:27:52.043" v="108" actId="478"/>
          <ac:picMkLst>
            <pc:docMk/>
            <pc:sldMk cId="0" sldId="285"/>
            <ac:picMk id="9" creationId="{38FB0093-AB59-F2D0-3A55-781C7CBE26D6}"/>
          </ac:picMkLst>
        </pc:picChg>
        <pc:picChg chg="add mod">
          <ac:chgData name="Emanuela Marca" userId="b9e67590-a423-466d-821f-072eaf8759cc" providerId="ADAL" clId="{F2B34BE2-4410-407E-B814-E0B95E4032D1}" dt="2023-10-27T13:28:39.465" v="116" actId="1076"/>
          <ac:picMkLst>
            <pc:docMk/>
            <pc:sldMk cId="0" sldId="285"/>
            <ac:picMk id="12" creationId="{A522B2BF-FE12-834A-F194-47444CAA0D9B}"/>
          </ac:picMkLst>
        </pc:picChg>
      </pc:sldChg>
    </pc:docChg>
  </pc:docChgLst>
  <pc:docChgLst>
    <pc:chgData name="Cristina Guerini" userId="cf69809b-4d02-4015-a811-73f1b4cb0ce4" providerId="ADAL" clId="{920570AB-181F-469B-B28A-ABE79A9241CA}"/>
    <pc:docChg chg="custSel modSld">
      <pc:chgData name="Cristina Guerini" userId="cf69809b-4d02-4015-a811-73f1b4cb0ce4" providerId="ADAL" clId="{920570AB-181F-469B-B28A-ABE79A9241CA}" dt="2021-12-03T10:33:36.086" v="95" actId="20577"/>
      <pc:docMkLst>
        <pc:docMk/>
      </pc:docMkLst>
      <pc:sldChg chg="modSp mod">
        <pc:chgData name="Cristina Guerini" userId="cf69809b-4d02-4015-a811-73f1b4cb0ce4" providerId="ADAL" clId="{920570AB-181F-469B-B28A-ABE79A9241CA}" dt="2021-12-03T10:31:32.048" v="1" actId="20577"/>
        <pc:sldMkLst>
          <pc:docMk/>
          <pc:sldMk cId="0" sldId="256"/>
        </pc:sldMkLst>
        <pc:spChg chg="mod">
          <ac:chgData name="Cristina Guerini" userId="cf69809b-4d02-4015-a811-73f1b4cb0ce4" providerId="ADAL" clId="{920570AB-181F-469B-B28A-ABE79A9241CA}" dt="2021-12-03T10:31:32.048" v="1" actId="20577"/>
          <ac:spMkLst>
            <pc:docMk/>
            <pc:sldMk cId="0" sldId="256"/>
            <ac:spMk id="115" creationId="{00000000-0000-0000-0000-000000000000}"/>
          </ac:spMkLst>
        </pc:spChg>
      </pc:sldChg>
      <pc:sldChg chg="modSp mod">
        <pc:chgData name="Cristina Guerini" userId="cf69809b-4d02-4015-a811-73f1b4cb0ce4" providerId="ADAL" clId="{920570AB-181F-469B-B28A-ABE79A9241CA}" dt="2021-12-03T10:32:38.707" v="66" actId="20577"/>
        <pc:sldMkLst>
          <pc:docMk/>
          <pc:sldMk cId="0" sldId="257"/>
        </pc:sldMkLst>
        <pc:spChg chg="mod">
          <ac:chgData name="Cristina Guerini" userId="cf69809b-4d02-4015-a811-73f1b4cb0ce4" providerId="ADAL" clId="{920570AB-181F-469B-B28A-ABE79A9241CA}" dt="2021-12-03T10:32:38.707" v="66" actId="20577"/>
          <ac:spMkLst>
            <pc:docMk/>
            <pc:sldMk cId="0" sldId="257"/>
            <ac:spMk id="126" creationId="{00000000-0000-0000-0000-000000000000}"/>
          </ac:spMkLst>
        </pc:spChg>
      </pc:sldChg>
      <pc:sldChg chg="modSp mod">
        <pc:chgData name="Cristina Guerini" userId="cf69809b-4d02-4015-a811-73f1b4cb0ce4" providerId="ADAL" clId="{920570AB-181F-469B-B28A-ABE79A9241CA}" dt="2021-12-03T10:33:36.086" v="95" actId="20577"/>
        <pc:sldMkLst>
          <pc:docMk/>
          <pc:sldMk cId="0" sldId="263"/>
        </pc:sldMkLst>
        <pc:spChg chg="mod">
          <ac:chgData name="Cristina Guerini" userId="cf69809b-4d02-4015-a811-73f1b4cb0ce4" providerId="ADAL" clId="{920570AB-181F-469B-B28A-ABE79A9241CA}" dt="2021-12-03T10:33:36.086" v="95" actId="20577"/>
          <ac:spMkLst>
            <pc:docMk/>
            <pc:sldMk cId="0" sldId="263"/>
            <ac:spMk id="172" creationId="{00000000-0000-0000-0000-000000000000}"/>
          </ac:spMkLst>
        </pc:spChg>
      </pc:sldChg>
    </pc:docChg>
  </pc:docChgLst>
  <pc:docChgLst>
    <pc:chgData name="Roberta Bergamini" userId="3e270734-cb93-4a46-b24f-a75119d70b27" providerId="ADAL" clId="{021FF1EC-2840-41B3-A4ED-D40CC5808E5E}"/>
    <pc:docChg chg="undo custSel delSld modSld">
      <pc:chgData name="Roberta Bergamini" userId="3e270734-cb93-4a46-b24f-a75119d70b27" providerId="ADAL" clId="{021FF1EC-2840-41B3-A4ED-D40CC5808E5E}" dt="2019-11-06T16:25:36.522" v="474" actId="20577"/>
      <pc:docMkLst>
        <pc:docMk/>
      </pc:docMkLst>
      <pc:sldChg chg="addSp delSp modSp addAnim delAnim modAnim">
        <pc:chgData name="Roberta Bergamini" userId="3e270734-cb93-4a46-b24f-a75119d70b27" providerId="ADAL" clId="{021FF1EC-2840-41B3-A4ED-D40CC5808E5E}" dt="2019-10-30T10:55:02.815" v="449"/>
        <pc:sldMkLst>
          <pc:docMk/>
          <pc:sldMk cId="0" sldId="256"/>
        </pc:sldMkLst>
        <pc:spChg chg="mod">
          <ac:chgData name="Roberta Bergamini" userId="3e270734-cb93-4a46-b24f-a75119d70b27" providerId="ADAL" clId="{021FF1EC-2840-41B3-A4ED-D40CC5808E5E}" dt="2019-10-30T10:34:31.043" v="64" actId="1076"/>
          <ac:spMkLst>
            <pc:docMk/>
            <pc:sldMk cId="0" sldId="256"/>
            <ac:spMk id="113" creationId="{00000000-0000-0000-0000-000000000000}"/>
          </ac:spMkLst>
        </pc:spChg>
        <pc:spChg chg="mod">
          <ac:chgData name="Roberta Bergamini" userId="3e270734-cb93-4a46-b24f-a75119d70b27" providerId="ADAL" clId="{021FF1EC-2840-41B3-A4ED-D40CC5808E5E}" dt="2019-10-30T10:34:27.837" v="63" actId="1076"/>
          <ac:spMkLst>
            <pc:docMk/>
            <pc:sldMk cId="0" sldId="256"/>
            <ac:spMk id="115" creationId="{00000000-0000-0000-0000-000000000000}"/>
          </ac:spMkLst>
        </pc:spChg>
        <pc:spChg chg="mod">
          <ac:chgData name="Roberta Bergamini" userId="3e270734-cb93-4a46-b24f-a75119d70b27" providerId="ADAL" clId="{021FF1EC-2840-41B3-A4ED-D40CC5808E5E}" dt="2019-10-30T10:34:51.062" v="83" actId="1036"/>
          <ac:spMkLst>
            <pc:docMk/>
            <pc:sldMk cId="0" sldId="256"/>
            <ac:spMk id="116" creationId="{00000000-0000-0000-0000-000000000000}"/>
          </ac:spMkLst>
        </pc:spChg>
        <pc:picChg chg="add mod modCrop">
          <ac:chgData name="Roberta Bergamini" userId="3e270734-cb93-4a46-b24f-a75119d70b27" providerId="ADAL" clId="{021FF1EC-2840-41B3-A4ED-D40CC5808E5E}" dt="2019-10-30T10:35:23.950" v="91" actId="1076"/>
          <ac:picMkLst>
            <pc:docMk/>
            <pc:sldMk cId="0" sldId="256"/>
            <ac:picMk id="3" creationId="{CF8E47C9-1C6D-4F3D-9DBA-700746A7A509}"/>
          </ac:picMkLst>
        </pc:picChg>
        <pc:picChg chg="ord">
          <ac:chgData name="Roberta Bergamini" userId="3e270734-cb93-4a46-b24f-a75119d70b27" providerId="ADAL" clId="{021FF1EC-2840-41B3-A4ED-D40CC5808E5E}" dt="2019-10-30T10:34:16.688" v="60" actId="166"/>
          <ac:picMkLst>
            <pc:docMk/>
            <pc:sldMk cId="0" sldId="256"/>
            <ac:picMk id="118" creationId="{00000000-0000-0000-0000-000000000000}"/>
          </ac:picMkLst>
        </pc:picChg>
        <pc:picChg chg="del mod">
          <ac:chgData name="Roberta Bergamini" userId="3e270734-cb93-4a46-b24f-a75119d70b27" providerId="ADAL" clId="{021FF1EC-2840-41B3-A4ED-D40CC5808E5E}" dt="2019-10-30T10:33:47.400" v="51" actId="478"/>
          <ac:picMkLst>
            <pc:docMk/>
            <pc:sldMk cId="0" sldId="256"/>
            <ac:picMk id="119" creationId="{00000000-0000-0000-0000-000000000000}"/>
          </ac:picMkLst>
        </pc:picChg>
        <pc:picChg chg="mod ord">
          <ac:chgData name="Roberta Bergamini" userId="3e270734-cb93-4a46-b24f-a75119d70b27" providerId="ADAL" clId="{021FF1EC-2840-41B3-A4ED-D40CC5808E5E}" dt="2019-10-30T10:35:40.881" v="96" actId="170"/>
          <ac:picMkLst>
            <pc:docMk/>
            <pc:sldMk cId="0" sldId="256"/>
            <ac:picMk id="120" creationId="{00000000-0000-0000-0000-000000000000}"/>
          </ac:picMkLst>
        </pc:picChg>
        <pc:picChg chg="mod">
          <ac:chgData name="Roberta Bergamini" userId="3e270734-cb93-4a46-b24f-a75119d70b27" providerId="ADAL" clId="{021FF1EC-2840-41B3-A4ED-D40CC5808E5E}" dt="2019-10-30T10:34:45.748" v="74" actId="1036"/>
          <ac:picMkLst>
            <pc:docMk/>
            <pc:sldMk cId="0" sldId="256"/>
            <ac:picMk id="121" creationId="{00000000-0000-0000-0000-000000000000}"/>
          </ac:picMkLst>
        </pc:picChg>
        <pc:picChg chg="mod">
          <ac:chgData name="Roberta Bergamini" userId="3e270734-cb93-4a46-b24f-a75119d70b27" providerId="ADAL" clId="{021FF1EC-2840-41B3-A4ED-D40CC5808E5E}" dt="2019-10-30T10:35:28.925" v="93" actId="1076"/>
          <ac:picMkLst>
            <pc:docMk/>
            <pc:sldMk cId="0" sldId="256"/>
            <ac:picMk id="122" creationId="{00000000-0000-0000-0000-000000000000}"/>
          </ac:picMkLst>
        </pc:picChg>
      </pc:sldChg>
      <pc:sldChg chg="delSp modSp modAnim">
        <pc:chgData name="Roberta Bergamini" userId="3e270734-cb93-4a46-b24f-a75119d70b27" providerId="ADAL" clId="{021FF1EC-2840-41B3-A4ED-D40CC5808E5E}" dt="2019-11-06T16:25:36.522" v="474" actId="20577"/>
        <pc:sldMkLst>
          <pc:docMk/>
          <pc:sldMk cId="0" sldId="257"/>
        </pc:sldMkLst>
        <pc:spChg chg="mod">
          <ac:chgData name="Roberta Bergamini" userId="3e270734-cb93-4a46-b24f-a75119d70b27" providerId="ADAL" clId="{021FF1EC-2840-41B3-A4ED-D40CC5808E5E}" dt="2019-11-06T16:25:36.522" v="474" actId="20577"/>
          <ac:spMkLst>
            <pc:docMk/>
            <pc:sldMk cId="0" sldId="257"/>
            <ac:spMk id="125" creationId="{00000000-0000-0000-0000-000000000000}"/>
          </ac:spMkLst>
        </pc:spChg>
        <pc:spChg chg="mod">
          <ac:chgData name="Roberta Bergamini" userId="3e270734-cb93-4a46-b24f-a75119d70b27" providerId="ADAL" clId="{021FF1EC-2840-41B3-A4ED-D40CC5808E5E}" dt="2019-10-30T10:37:31.916" v="135" actId="1076"/>
          <ac:spMkLst>
            <pc:docMk/>
            <pc:sldMk cId="0" sldId="257"/>
            <ac:spMk id="126" creationId="{00000000-0000-0000-0000-000000000000}"/>
          </ac:spMkLst>
        </pc:spChg>
        <pc:picChg chg="del mod">
          <ac:chgData name="Roberta Bergamini" userId="3e270734-cb93-4a46-b24f-a75119d70b27" providerId="ADAL" clId="{021FF1EC-2840-41B3-A4ED-D40CC5808E5E}" dt="2019-10-30T10:36:42.995" v="104" actId="478"/>
          <ac:picMkLst>
            <pc:docMk/>
            <pc:sldMk cId="0" sldId="257"/>
            <ac:picMk id="124" creationId="{00000000-0000-0000-0000-000000000000}"/>
          </ac:picMkLst>
        </pc:picChg>
      </pc:sldChg>
      <pc:sldChg chg="modSp modAnim">
        <pc:chgData name="Roberta Bergamini" userId="3e270734-cb93-4a46-b24f-a75119d70b27" providerId="ADAL" clId="{021FF1EC-2840-41B3-A4ED-D40CC5808E5E}" dt="2019-10-30T10:55:13.391" v="451"/>
        <pc:sldMkLst>
          <pc:docMk/>
          <pc:sldMk cId="0" sldId="258"/>
        </pc:sldMkLst>
        <pc:spChg chg="mod">
          <ac:chgData name="Roberta Bergamini" userId="3e270734-cb93-4a46-b24f-a75119d70b27" providerId="ADAL" clId="{021FF1EC-2840-41B3-A4ED-D40CC5808E5E}" dt="2019-10-30T10:39:32.935" v="147" actId="14100"/>
          <ac:spMkLst>
            <pc:docMk/>
            <pc:sldMk cId="0" sldId="258"/>
            <ac:spMk id="134" creationId="{00000000-0000-0000-0000-000000000000}"/>
          </ac:spMkLst>
        </pc:spChg>
        <pc:spChg chg="mod">
          <ac:chgData name="Roberta Bergamini" userId="3e270734-cb93-4a46-b24f-a75119d70b27" providerId="ADAL" clId="{021FF1EC-2840-41B3-A4ED-D40CC5808E5E}" dt="2019-10-30T10:39:40.234" v="183" actId="1035"/>
          <ac:spMkLst>
            <pc:docMk/>
            <pc:sldMk cId="0" sldId="258"/>
            <ac:spMk id="135" creationId="{00000000-0000-0000-0000-000000000000}"/>
          </ac:spMkLst>
        </pc:spChg>
        <pc:spChg chg="mod">
          <ac:chgData name="Roberta Bergamini" userId="3e270734-cb93-4a46-b24f-a75119d70b27" providerId="ADAL" clId="{021FF1EC-2840-41B3-A4ED-D40CC5808E5E}" dt="2019-10-30T10:39:40.234" v="183" actId="1035"/>
          <ac:spMkLst>
            <pc:docMk/>
            <pc:sldMk cId="0" sldId="258"/>
            <ac:spMk id="136" creationId="{00000000-0000-0000-0000-000000000000}"/>
          </ac:spMkLst>
        </pc:spChg>
        <pc:picChg chg="mod ord">
          <ac:chgData name="Roberta Bergamini" userId="3e270734-cb93-4a46-b24f-a75119d70b27" providerId="ADAL" clId="{021FF1EC-2840-41B3-A4ED-D40CC5808E5E}" dt="2019-10-30T10:39:40.234" v="183" actId="1035"/>
          <ac:picMkLst>
            <pc:docMk/>
            <pc:sldMk cId="0" sldId="258"/>
            <ac:picMk id="138" creationId="{00000000-0000-0000-0000-000000000000}"/>
          </ac:picMkLst>
        </pc:picChg>
      </pc:sldChg>
      <pc:sldChg chg="addSp delSp modSp delAnim modAnim">
        <pc:chgData name="Roberta Bergamini" userId="3e270734-cb93-4a46-b24f-a75119d70b27" providerId="ADAL" clId="{021FF1EC-2840-41B3-A4ED-D40CC5808E5E}" dt="2019-10-30T10:55:17.967" v="452"/>
        <pc:sldMkLst>
          <pc:docMk/>
          <pc:sldMk cId="0" sldId="259"/>
        </pc:sldMkLst>
        <pc:spChg chg="mod">
          <ac:chgData name="Roberta Bergamini" userId="3e270734-cb93-4a46-b24f-a75119d70b27" providerId="ADAL" clId="{021FF1EC-2840-41B3-A4ED-D40CC5808E5E}" dt="2019-10-30T10:41:24.217" v="261" actId="108"/>
          <ac:spMkLst>
            <pc:docMk/>
            <pc:sldMk cId="0" sldId="259"/>
            <ac:spMk id="140" creationId="{00000000-0000-0000-0000-000000000000}"/>
          </ac:spMkLst>
        </pc:spChg>
        <pc:spChg chg="mod">
          <ac:chgData name="Roberta Bergamini" userId="3e270734-cb93-4a46-b24f-a75119d70b27" providerId="ADAL" clId="{021FF1EC-2840-41B3-A4ED-D40CC5808E5E}" dt="2019-10-30T10:40:54.839" v="257" actId="20577"/>
          <ac:spMkLst>
            <pc:docMk/>
            <pc:sldMk cId="0" sldId="259"/>
            <ac:spMk id="147" creationId="{00000000-0000-0000-0000-000000000000}"/>
          </ac:spMkLst>
        </pc:spChg>
        <pc:picChg chg="add mod">
          <ac:chgData name="Roberta Bergamini" userId="3e270734-cb93-4a46-b24f-a75119d70b27" providerId="ADAL" clId="{021FF1EC-2840-41B3-A4ED-D40CC5808E5E}" dt="2019-10-30T10:49:21.383" v="333" actId="1076"/>
          <ac:picMkLst>
            <pc:docMk/>
            <pc:sldMk cId="0" sldId="259"/>
            <ac:picMk id="2" creationId="{280E8D2B-7C81-4435-89AC-5BA63E127AEB}"/>
          </ac:picMkLst>
        </pc:picChg>
        <pc:picChg chg="del">
          <ac:chgData name="Roberta Bergamini" userId="3e270734-cb93-4a46-b24f-a75119d70b27" providerId="ADAL" clId="{021FF1EC-2840-41B3-A4ED-D40CC5808E5E}" dt="2019-10-30T10:49:04.248" v="328" actId="478"/>
          <ac:picMkLst>
            <pc:docMk/>
            <pc:sldMk cId="0" sldId="259"/>
            <ac:picMk id="144" creationId="{00000000-0000-0000-0000-000000000000}"/>
          </ac:picMkLst>
        </pc:picChg>
        <pc:picChg chg="mod">
          <ac:chgData name="Roberta Bergamini" userId="3e270734-cb93-4a46-b24f-a75119d70b27" providerId="ADAL" clId="{021FF1EC-2840-41B3-A4ED-D40CC5808E5E}" dt="2019-10-30T10:49:27.089" v="335" actId="1076"/>
          <ac:picMkLst>
            <pc:docMk/>
            <pc:sldMk cId="0" sldId="259"/>
            <ac:picMk id="145" creationId="{00000000-0000-0000-0000-000000000000}"/>
          </ac:picMkLst>
        </pc:picChg>
        <pc:picChg chg="ord">
          <ac:chgData name="Roberta Bergamini" userId="3e270734-cb93-4a46-b24f-a75119d70b27" providerId="ADAL" clId="{021FF1EC-2840-41B3-A4ED-D40CC5808E5E}" dt="2019-10-30T10:49:18.919" v="332" actId="166"/>
          <ac:picMkLst>
            <pc:docMk/>
            <pc:sldMk cId="0" sldId="259"/>
            <ac:picMk id="146" creationId="{00000000-0000-0000-0000-000000000000}"/>
          </ac:picMkLst>
        </pc:picChg>
      </pc:sldChg>
      <pc:sldChg chg="modSp modAnim">
        <pc:chgData name="Roberta Bergamini" userId="3e270734-cb93-4a46-b24f-a75119d70b27" providerId="ADAL" clId="{021FF1EC-2840-41B3-A4ED-D40CC5808E5E}" dt="2019-10-30T10:55:24.900" v="453"/>
        <pc:sldMkLst>
          <pc:docMk/>
          <pc:sldMk cId="0" sldId="260"/>
        </pc:sldMkLst>
        <pc:spChg chg="mod">
          <ac:chgData name="Roberta Bergamini" userId="3e270734-cb93-4a46-b24f-a75119d70b27" providerId="ADAL" clId="{021FF1EC-2840-41B3-A4ED-D40CC5808E5E}" dt="2019-10-30T10:41:55.406" v="274" actId="6549"/>
          <ac:spMkLst>
            <pc:docMk/>
            <pc:sldMk cId="0" sldId="260"/>
            <ac:spMk id="151" creationId="{00000000-0000-0000-0000-000000000000}"/>
          </ac:spMkLst>
        </pc:spChg>
      </pc:sldChg>
      <pc:sldChg chg="addSp delSp modSp delAnim modAnim">
        <pc:chgData name="Roberta Bergamini" userId="3e270734-cb93-4a46-b24f-a75119d70b27" providerId="ADAL" clId="{021FF1EC-2840-41B3-A4ED-D40CC5808E5E}" dt="2019-10-30T10:55:29.441" v="454"/>
        <pc:sldMkLst>
          <pc:docMk/>
          <pc:sldMk cId="0" sldId="261"/>
        </pc:sldMkLst>
        <pc:spChg chg="mod">
          <ac:chgData name="Roberta Bergamini" userId="3e270734-cb93-4a46-b24f-a75119d70b27" providerId="ADAL" clId="{021FF1EC-2840-41B3-A4ED-D40CC5808E5E}" dt="2019-10-30T10:42:23.406" v="281" actId="1076"/>
          <ac:spMkLst>
            <pc:docMk/>
            <pc:sldMk cId="0" sldId="261"/>
            <ac:spMk id="158" creationId="{00000000-0000-0000-0000-000000000000}"/>
          </ac:spMkLst>
        </pc:spChg>
        <pc:spChg chg="ord">
          <ac:chgData name="Roberta Bergamini" userId="3e270734-cb93-4a46-b24f-a75119d70b27" providerId="ADAL" clId="{021FF1EC-2840-41B3-A4ED-D40CC5808E5E}" dt="2019-10-30T10:43:23.570" v="289" actId="166"/>
          <ac:spMkLst>
            <pc:docMk/>
            <pc:sldMk cId="0" sldId="261"/>
            <ac:spMk id="160" creationId="{00000000-0000-0000-0000-000000000000}"/>
          </ac:spMkLst>
        </pc:spChg>
        <pc:spChg chg="ord">
          <ac:chgData name="Roberta Bergamini" userId="3e270734-cb93-4a46-b24f-a75119d70b27" providerId="ADAL" clId="{021FF1EC-2840-41B3-A4ED-D40CC5808E5E}" dt="2019-10-30T10:43:23.570" v="289" actId="166"/>
          <ac:spMkLst>
            <pc:docMk/>
            <pc:sldMk cId="0" sldId="261"/>
            <ac:spMk id="161" creationId="{00000000-0000-0000-0000-000000000000}"/>
          </ac:spMkLst>
        </pc:spChg>
        <pc:picChg chg="add mod ord">
          <ac:chgData name="Roberta Bergamini" userId="3e270734-cb93-4a46-b24f-a75119d70b27" providerId="ADAL" clId="{021FF1EC-2840-41B3-A4ED-D40CC5808E5E}" dt="2019-10-30T10:43:06.238" v="288" actId="171"/>
          <ac:picMkLst>
            <pc:docMk/>
            <pc:sldMk cId="0" sldId="261"/>
            <ac:picMk id="3" creationId="{B88F93C5-DC56-4E64-BF2A-85C92EFAF0B1}"/>
          </ac:picMkLst>
        </pc:picChg>
        <pc:picChg chg="del mod">
          <ac:chgData name="Roberta Bergamini" userId="3e270734-cb93-4a46-b24f-a75119d70b27" providerId="ADAL" clId="{021FF1EC-2840-41B3-A4ED-D40CC5808E5E}" dt="2019-10-30T10:42:58.895" v="283" actId="478"/>
          <ac:picMkLst>
            <pc:docMk/>
            <pc:sldMk cId="0" sldId="261"/>
            <ac:picMk id="159" creationId="{00000000-0000-0000-0000-000000000000}"/>
          </ac:picMkLst>
        </pc:picChg>
      </pc:sldChg>
      <pc:sldChg chg="modSp modAnim">
        <pc:chgData name="Roberta Bergamini" userId="3e270734-cb93-4a46-b24f-a75119d70b27" providerId="ADAL" clId="{021FF1EC-2840-41B3-A4ED-D40CC5808E5E}" dt="2019-10-30T10:55:34.733" v="455"/>
        <pc:sldMkLst>
          <pc:docMk/>
          <pc:sldMk cId="0" sldId="262"/>
        </pc:sldMkLst>
        <pc:spChg chg="mod">
          <ac:chgData name="Roberta Bergamini" userId="3e270734-cb93-4a46-b24f-a75119d70b27" providerId="ADAL" clId="{021FF1EC-2840-41B3-A4ED-D40CC5808E5E}" dt="2019-10-30T10:43:57.062" v="295" actId="207"/>
          <ac:spMkLst>
            <pc:docMk/>
            <pc:sldMk cId="0" sldId="262"/>
            <ac:spMk id="164" creationId="{00000000-0000-0000-0000-000000000000}"/>
          </ac:spMkLst>
        </pc:spChg>
        <pc:spChg chg="mod">
          <ac:chgData name="Roberta Bergamini" userId="3e270734-cb93-4a46-b24f-a75119d70b27" providerId="ADAL" clId="{021FF1EC-2840-41B3-A4ED-D40CC5808E5E}" dt="2019-10-30T10:43:53.543" v="294" actId="1076"/>
          <ac:spMkLst>
            <pc:docMk/>
            <pc:sldMk cId="0" sldId="262"/>
            <ac:spMk id="165" creationId="{00000000-0000-0000-0000-000000000000}"/>
          </ac:spMkLst>
        </pc:spChg>
      </pc:sldChg>
      <pc:sldChg chg="addSp delSp modSp modAnim">
        <pc:chgData name="Roberta Bergamini" userId="3e270734-cb93-4a46-b24f-a75119d70b27" providerId="ADAL" clId="{021FF1EC-2840-41B3-A4ED-D40CC5808E5E}" dt="2019-10-30T10:55:44.393" v="456"/>
        <pc:sldMkLst>
          <pc:docMk/>
          <pc:sldMk cId="0" sldId="263"/>
        </pc:sldMkLst>
        <pc:spChg chg="mod">
          <ac:chgData name="Roberta Bergamini" userId="3e270734-cb93-4a46-b24f-a75119d70b27" providerId="ADAL" clId="{021FF1EC-2840-41B3-A4ED-D40CC5808E5E}" dt="2019-10-30T10:44:20.387" v="297" actId="14100"/>
          <ac:spMkLst>
            <pc:docMk/>
            <pc:sldMk cId="0" sldId="263"/>
            <ac:spMk id="171" creationId="{00000000-0000-0000-0000-000000000000}"/>
          </ac:spMkLst>
        </pc:spChg>
        <pc:spChg chg="mod">
          <ac:chgData name="Roberta Bergamini" userId="3e270734-cb93-4a46-b24f-a75119d70b27" providerId="ADAL" clId="{021FF1EC-2840-41B3-A4ED-D40CC5808E5E}" dt="2019-10-30T10:49:55.718" v="384" actId="1038"/>
          <ac:spMkLst>
            <pc:docMk/>
            <pc:sldMk cId="0" sldId="263"/>
            <ac:spMk id="172" creationId="{00000000-0000-0000-0000-000000000000}"/>
          </ac:spMkLst>
        </pc:spChg>
        <pc:picChg chg="add del mod">
          <ac:chgData name="Roberta Bergamini" userId="3e270734-cb93-4a46-b24f-a75119d70b27" providerId="ADAL" clId="{021FF1EC-2840-41B3-A4ED-D40CC5808E5E}" dt="2019-10-30T10:47:23.700" v="319" actId="478"/>
          <ac:picMkLst>
            <pc:docMk/>
            <pc:sldMk cId="0" sldId="263"/>
            <ac:picMk id="3" creationId="{C7A3DB3B-8F4F-4302-B202-3E674C2D0A10}"/>
          </ac:picMkLst>
        </pc:picChg>
        <pc:picChg chg="add del mod">
          <ac:chgData name="Roberta Bergamini" userId="3e270734-cb93-4a46-b24f-a75119d70b27" providerId="ADAL" clId="{021FF1EC-2840-41B3-A4ED-D40CC5808E5E}" dt="2019-10-30T10:48:49.880" v="326"/>
          <ac:picMkLst>
            <pc:docMk/>
            <pc:sldMk cId="0" sldId="263"/>
            <ac:picMk id="5" creationId="{68FC91DF-C66E-4555-96A3-8D2A136E234F}"/>
          </ac:picMkLst>
        </pc:picChg>
        <pc:picChg chg="add del mod">
          <ac:chgData name="Roberta Bergamini" userId="3e270734-cb93-4a46-b24f-a75119d70b27" providerId="ADAL" clId="{021FF1EC-2840-41B3-A4ED-D40CC5808E5E}" dt="2019-10-30T10:48:19.798" v="320"/>
          <ac:picMkLst>
            <pc:docMk/>
            <pc:sldMk cId="0" sldId="263"/>
            <ac:picMk id="7" creationId="{44417717-75D2-4249-80EE-E44AF69AB248}"/>
          </ac:picMkLst>
        </pc:picChg>
        <pc:picChg chg="add mod">
          <ac:chgData name="Roberta Bergamini" userId="3e270734-cb93-4a46-b24f-a75119d70b27" providerId="ADAL" clId="{021FF1EC-2840-41B3-A4ED-D40CC5808E5E}" dt="2019-10-30T10:49:47.425" v="338" actId="14100"/>
          <ac:picMkLst>
            <pc:docMk/>
            <pc:sldMk cId="0" sldId="263"/>
            <ac:picMk id="9" creationId="{EFA2D8FD-AFFB-4C7F-8B1B-CD0461264BCB}"/>
          </ac:picMkLst>
        </pc:picChg>
        <pc:picChg chg="add del mod">
          <ac:chgData name="Roberta Bergamini" userId="3e270734-cb93-4a46-b24f-a75119d70b27" providerId="ADAL" clId="{021FF1EC-2840-41B3-A4ED-D40CC5808E5E}" dt="2019-10-30T10:49:36.742" v="336" actId="478"/>
          <ac:picMkLst>
            <pc:docMk/>
            <pc:sldMk cId="0" sldId="263"/>
            <ac:picMk id="11" creationId="{AF9A5A10-0019-4D88-8675-EAB3458CD6EC}"/>
          </ac:picMkLst>
        </pc:picChg>
        <pc:picChg chg="mod">
          <ac:chgData name="Roberta Bergamini" userId="3e270734-cb93-4a46-b24f-a75119d70b27" providerId="ADAL" clId="{021FF1EC-2840-41B3-A4ED-D40CC5808E5E}" dt="2019-10-30T10:48:44.127" v="325" actId="1076"/>
          <ac:picMkLst>
            <pc:docMk/>
            <pc:sldMk cId="0" sldId="263"/>
            <ac:picMk id="175" creationId="{00000000-0000-0000-0000-000000000000}"/>
          </ac:picMkLst>
        </pc:picChg>
      </pc:sldChg>
      <pc:sldChg chg="addSp delSp modSp modAnim">
        <pc:chgData name="Roberta Bergamini" userId="3e270734-cb93-4a46-b24f-a75119d70b27" providerId="ADAL" clId="{021FF1EC-2840-41B3-A4ED-D40CC5808E5E}" dt="2019-10-30T10:55:49.007" v="457"/>
        <pc:sldMkLst>
          <pc:docMk/>
          <pc:sldMk cId="0" sldId="264"/>
        </pc:sldMkLst>
        <pc:spChg chg="mod">
          <ac:chgData name="Roberta Bergamini" userId="3e270734-cb93-4a46-b24f-a75119d70b27" providerId="ADAL" clId="{021FF1EC-2840-41B3-A4ED-D40CC5808E5E}" dt="2019-10-30T10:54:11.331" v="446" actId="1035"/>
          <ac:spMkLst>
            <pc:docMk/>
            <pc:sldMk cId="0" sldId="264"/>
            <ac:spMk id="177" creationId="{00000000-0000-0000-0000-000000000000}"/>
          </ac:spMkLst>
        </pc:spChg>
        <pc:spChg chg="mod">
          <ac:chgData name="Roberta Bergamini" userId="3e270734-cb93-4a46-b24f-a75119d70b27" providerId="ADAL" clId="{021FF1EC-2840-41B3-A4ED-D40CC5808E5E}" dt="2019-10-30T10:52:07.126" v="412" actId="14100"/>
          <ac:spMkLst>
            <pc:docMk/>
            <pc:sldMk cId="0" sldId="264"/>
            <ac:spMk id="178" creationId="{00000000-0000-0000-0000-000000000000}"/>
          </ac:spMkLst>
        </pc:spChg>
        <pc:picChg chg="add del mod">
          <ac:chgData name="Roberta Bergamini" userId="3e270734-cb93-4a46-b24f-a75119d70b27" providerId="ADAL" clId="{021FF1EC-2840-41B3-A4ED-D40CC5808E5E}" dt="2019-10-30T10:53:42.859" v="436" actId="478"/>
          <ac:picMkLst>
            <pc:docMk/>
            <pc:sldMk cId="0" sldId="264"/>
            <ac:picMk id="2" creationId="{54308466-5360-4CF9-98F5-136115B687C7}"/>
          </ac:picMkLst>
        </pc:picChg>
        <pc:picChg chg="mod">
          <ac:chgData name="Roberta Bergamini" userId="3e270734-cb93-4a46-b24f-a75119d70b27" providerId="ADAL" clId="{021FF1EC-2840-41B3-A4ED-D40CC5808E5E}" dt="2019-10-30T10:54:14.846" v="447" actId="1076"/>
          <ac:picMkLst>
            <pc:docMk/>
            <pc:sldMk cId="0" sldId="264"/>
            <ac:picMk id="179" creationId="{00000000-0000-0000-0000-000000000000}"/>
          </ac:picMkLst>
        </pc:picChg>
        <pc:picChg chg="mod">
          <ac:chgData name="Roberta Bergamini" userId="3e270734-cb93-4a46-b24f-a75119d70b27" providerId="ADAL" clId="{021FF1EC-2840-41B3-A4ED-D40CC5808E5E}" dt="2019-10-30T10:54:05.820" v="441" actId="1076"/>
          <ac:picMkLst>
            <pc:docMk/>
            <pc:sldMk cId="0" sldId="264"/>
            <ac:picMk id="180" creationId="{00000000-0000-0000-0000-000000000000}"/>
          </ac:picMkLst>
        </pc:picChg>
        <pc:picChg chg="mod">
          <ac:chgData name="Roberta Bergamini" userId="3e270734-cb93-4a46-b24f-a75119d70b27" providerId="ADAL" clId="{021FF1EC-2840-41B3-A4ED-D40CC5808E5E}" dt="2019-10-30T10:51:35.546" v="409" actId="1076"/>
          <ac:picMkLst>
            <pc:docMk/>
            <pc:sldMk cId="0" sldId="264"/>
            <ac:picMk id="181" creationId="{00000000-0000-0000-0000-000000000000}"/>
          </ac:picMkLst>
        </pc:picChg>
        <pc:picChg chg="mod">
          <ac:chgData name="Roberta Bergamini" userId="3e270734-cb93-4a46-b24f-a75119d70b27" providerId="ADAL" clId="{021FF1EC-2840-41B3-A4ED-D40CC5808E5E}" dt="2019-10-30T10:53:57.828" v="440" actId="1076"/>
          <ac:picMkLst>
            <pc:docMk/>
            <pc:sldMk cId="0" sldId="264"/>
            <ac:picMk id="182" creationId="{00000000-0000-0000-0000-000000000000}"/>
          </ac:picMkLst>
        </pc:picChg>
        <pc:picChg chg="mod">
          <ac:chgData name="Roberta Bergamini" userId="3e270734-cb93-4a46-b24f-a75119d70b27" providerId="ADAL" clId="{021FF1EC-2840-41B3-A4ED-D40CC5808E5E}" dt="2019-10-30T10:53:48.834" v="437" actId="1076"/>
          <ac:picMkLst>
            <pc:docMk/>
            <pc:sldMk cId="0" sldId="264"/>
            <ac:picMk id="183" creationId="{00000000-0000-0000-0000-000000000000}"/>
          </ac:picMkLst>
        </pc:picChg>
        <pc:picChg chg="mod">
          <ac:chgData name="Roberta Bergamini" userId="3e270734-cb93-4a46-b24f-a75119d70b27" providerId="ADAL" clId="{021FF1EC-2840-41B3-A4ED-D40CC5808E5E}" dt="2019-10-30T10:53:52.646" v="438" actId="1076"/>
          <ac:picMkLst>
            <pc:docMk/>
            <pc:sldMk cId="0" sldId="264"/>
            <ac:picMk id="184" creationId="{00000000-0000-0000-0000-000000000000}"/>
          </ac:picMkLst>
        </pc:picChg>
      </pc:sldChg>
      <pc:sldChg chg="del">
        <pc:chgData name="Roberta Bergamini" userId="3e270734-cb93-4a46-b24f-a75119d70b27" providerId="ADAL" clId="{021FF1EC-2840-41B3-A4ED-D40CC5808E5E}" dt="2019-10-30T10:54:30.361" v="448" actId="2696"/>
        <pc:sldMkLst>
          <pc:docMk/>
          <pc:sldMk cId="0" sldId="265"/>
        </pc:sldMkLst>
      </pc:sldChg>
      <pc:sldChg chg="modSp modAnim">
        <pc:chgData name="Roberta Bergamini" userId="3e270734-cb93-4a46-b24f-a75119d70b27" providerId="ADAL" clId="{021FF1EC-2840-41B3-A4ED-D40CC5808E5E}" dt="2019-10-30T10:57:04.093" v="470"/>
        <pc:sldMkLst>
          <pc:docMk/>
          <pc:sldMk cId="0" sldId="266"/>
        </pc:sldMkLst>
        <pc:spChg chg="mod">
          <ac:chgData name="Roberta Bergamini" userId="3e270734-cb93-4a46-b24f-a75119d70b27" providerId="ADAL" clId="{021FF1EC-2840-41B3-A4ED-D40CC5808E5E}" dt="2019-10-30T10:56:11.391" v="460" actId="1076"/>
          <ac:spMkLst>
            <pc:docMk/>
            <pc:sldMk cId="0" sldId="266"/>
            <ac:spMk id="191" creationId="{00000000-0000-0000-0000-000000000000}"/>
          </ac:spMkLst>
        </pc:spChg>
      </pc:sldChg>
      <pc:sldChg chg="modSp modAnim">
        <pc:chgData name="Roberta Bergamini" userId="3e270734-cb93-4a46-b24f-a75119d70b27" providerId="ADAL" clId="{021FF1EC-2840-41B3-A4ED-D40CC5808E5E}" dt="2019-10-30T10:57:09.063" v="471"/>
        <pc:sldMkLst>
          <pc:docMk/>
          <pc:sldMk cId="0" sldId="267"/>
        </pc:sldMkLst>
        <pc:spChg chg="mod">
          <ac:chgData name="Roberta Bergamini" userId="3e270734-cb93-4a46-b24f-a75119d70b27" providerId="ADAL" clId="{021FF1EC-2840-41B3-A4ED-D40CC5808E5E}" dt="2019-10-30T10:56:54.038" v="469" actId="1076"/>
          <ac:spMkLst>
            <pc:docMk/>
            <pc:sldMk cId="0" sldId="267"/>
            <ac:spMk id="201" creationId="{00000000-0000-0000-0000-000000000000}"/>
          </ac:spMkLst>
        </pc:spChg>
        <pc:spChg chg="mod">
          <ac:chgData name="Roberta Bergamini" userId="3e270734-cb93-4a46-b24f-a75119d70b27" providerId="ADAL" clId="{021FF1EC-2840-41B3-A4ED-D40CC5808E5E}" dt="2019-10-30T10:56:40.303" v="466" actId="1076"/>
          <ac:spMkLst>
            <pc:docMk/>
            <pc:sldMk cId="0" sldId="267"/>
            <ac:spMk id="209" creationId="{00000000-0000-0000-0000-000000000000}"/>
          </ac:spMkLst>
        </pc:spChg>
        <pc:picChg chg="mod">
          <ac:chgData name="Roberta Bergamini" userId="3e270734-cb93-4a46-b24f-a75119d70b27" providerId="ADAL" clId="{021FF1EC-2840-41B3-A4ED-D40CC5808E5E}" dt="2019-10-30T10:56:46.274" v="468" actId="1076"/>
          <ac:picMkLst>
            <pc:docMk/>
            <pc:sldMk cId="0" sldId="267"/>
            <ac:picMk id="204" creationId="{00000000-0000-0000-0000-000000000000}"/>
          </ac:picMkLst>
        </pc:picChg>
        <pc:picChg chg="mod">
          <ac:chgData name="Roberta Bergamini" userId="3e270734-cb93-4a46-b24f-a75119d70b27" providerId="ADAL" clId="{021FF1EC-2840-41B3-A4ED-D40CC5808E5E}" dt="2019-10-30T10:56:35.826" v="465" actId="1076"/>
          <ac:picMkLst>
            <pc:docMk/>
            <pc:sldMk cId="0" sldId="267"/>
            <ac:picMk id="206" creationId="{00000000-0000-0000-0000-000000000000}"/>
          </ac:picMkLst>
        </pc:picChg>
        <pc:picChg chg="mod">
          <ac:chgData name="Roberta Bergamini" userId="3e270734-cb93-4a46-b24f-a75119d70b27" providerId="ADAL" clId="{021FF1EC-2840-41B3-A4ED-D40CC5808E5E}" dt="2019-10-30T10:56:43.830" v="467" actId="1076"/>
          <ac:picMkLst>
            <pc:docMk/>
            <pc:sldMk cId="0" sldId="267"/>
            <ac:picMk id="208" creationId="{00000000-0000-0000-0000-000000000000}"/>
          </ac:picMkLst>
        </pc:picChg>
      </pc:sldChg>
      <pc:sldChg chg="modAnim">
        <pc:chgData name="Roberta Bergamini" userId="3e270734-cb93-4a46-b24f-a75119d70b27" providerId="ADAL" clId="{021FF1EC-2840-41B3-A4ED-D40CC5808E5E}" dt="2019-10-30T10:57:17.927" v="472"/>
        <pc:sldMkLst>
          <pc:docMk/>
          <pc:sldMk cId="0" sldId="268"/>
        </pc:sldMkLst>
      </pc:sldChg>
    </pc:docChg>
  </pc:docChgLst>
  <pc:docChgLst>
    <pc:chgData name="Emanuela Marca" userId="b9e67590-a423-466d-821f-072eaf8759cc" providerId="ADAL" clId="{D25615BC-513B-466B-AA77-B3ED043C9E88}"/>
    <pc:docChg chg="undo redo custSel addSld delSld modSld sldOrd">
      <pc:chgData name="Emanuela Marca" userId="b9e67590-a423-466d-821f-072eaf8759cc" providerId="ADAL" clId="{D25615BC-513B-466B-AA77-B3ED043C9E88}" dt="2024-10-30T11:03:56.661" v="3257" actId="1076"/>
      <pc:docMkLst>
        <pc:docMk/>
      </pc:docMkLst>
      <pc:sldChg chg="delSp modSp del mod modTransition">
        <pc:chgData name="Emanuela Marca" userId="b9e67590-a423-466d-821f-072eaf8759cc" providerId="ADAL" clId="{D25615BC-513B-466B-AA77-B3ED043C9E88}" dt="2024-10-30T08:39:22.835" v="550" actId="47"/>
        <pc:sldMkLst>
          <pc:docMk/>
          <pc:sldMk cId="0" sldId="256"/>
        </pc:sldMkLst>
        <pc:spChg chg="mod">
          <ac:chgData name="Emanuela Marca" userId="b9e67590-a423-466d-821f-072eaf8759cc" providerId="ADAL" clId="{D25615BC-513B-466B-AA77-B3ED043C9E88}" dt="2024-10-29T15:48:22.257" v="6" actId="1076"/>
          <ac:spMkLst>
            <pc:docMk/>
            <pc:sldMk cId="0" sldId="256"/>
            <ac:spMk id="115" creationId="{00000000-0000-0000-0000-000000000000}"/>
          </ac:spMkLst>
        </pc:spChg>
        <pc:picChg chg="mod">
          <ac:chgData name="Emanuela Marca" userId="b9e67590-a423-466d-821f-072eaf8759cc" providerId="ADAL" clId="{D25615BC-513B-466B-AA77-B3ED043C9E88}" dt="2024-10-30T08:21:13.280" v="251" actId="1076"/>
          <ac:picMkLst>
            <pc:docMk/>
            <pc:sldMk cId="0" sldId="256"/>
            <ac:picMk id="112" creationId="{00000000-0000-0000-0000-000000000000}"/>
          </ac:picMkLst>
        </pc:picChg>
        <pc:picChg chg="del">
          <ac:chgData name="Emanuela Marca" userId="b9e67590-a423-466d-821f-072eaf8759cc" providerId="ADAL" clId="{D25615BC-513B-466B-AA77-B3ED043C9E88}" dt="2024-10-30T08:20:52.293" v="249" actId="478"/>
          <ac:picMkLst>
            <pc:docMk/>
            <pc:sldMk cId="0" sldId="256"/>
            <ac:picMk id="121" creationId="{00000000-0000-0000-0000-000000000000}"/>
          </ac:picMkLst>
        </pc:picChg>
      </pc:sldChg>
      <pc:sldChg chg="addSp delSp modSp mod modTransition modClrScheme chgLayout">
        <pc:chgData name="Emanuela Marca" userId="b9e67590-a423-466d-821f-072eaf8759cc" providerId="ADAL" clId="{D25615BC-513B-466B-AA77-B3ED043C9E88}" dt="2024-10-30T10:52:46.040" v="3243"/>
        <pc:sldMkLst>
          <pc:docMk/>
          <pc:sldMk cId="0" sldId="257"/>
        </pc:sldMkLst>
        <pc:spChg chg="add mod ord">
          <ac:chgData name="Emanuela Marca" userId="b9e67590-a423-466d-821f-072eaf8759cc" providerId="ADAL" clId="{D25615BC-513B-466B-AA77-B3ED043C9E88}" dt="2024-10-30T08:31:48.035" v="293" actId="404"/>
          <ac:spMkLst>
            <pc:docMk/>
            <pc:sldMk cId="0" sldId="257"/>
            <ac:spMk id="4" creationId="{4B53698A-0CD3-C634-FAED-351C3B6DDC68}"/>
          </ac:spMkLst>
        </pc:spChg>
        <pc:spChg chg="add mod ord">
          <ac:chgData name="Emanuela Marca" userId="b9e67590-a423-466d-821f-072eaf8759cc" providerId="ADAL" clId="{D25615BC-513B-466B-AA77-B3ED043C9E88}" dt="2024-10-30T08:36:03.416" v="517" actId="403"/>
          <ac:spMkLst>
            <pc:docMk/>
            <pc:sldMk cId="0" sldId="257"/>
            <ac:spMk id="5" creationId="{8257BA7E-D798-1EA3-CDC0-6F9DECED0355}"/>
          </ac:spMkLst>
        </pc:spChg>
        <pc:spChg chg="add mod ord">
          <ac:chgData name="Emanuela Marca" userId="b9e67590-a423-466d-821f-072eaf8759cc" providerId="ADAL" clId="{D25615BC-513B-466B-AA77-B3ED043C9E88}" dt="2024-10-30T08:31:55.554" v="307" actId="404"/>
          <ac:spMkLst>
            <pc:docMk/>
            <pc:sldMk cId="0" sldId="257"/>
            <ac:spMk id="6" creationId="{C4CCD13F-CC71-18EB-DBED-101F9F818F2A}"/>
          </ac:spMkLst>
        </pc:spChg>
        <pc:spChg chg="mod">
          <ac:chgData name="Emanuela Marca" userId="b9e67590-a423-466d-821f-072eaf8759cc" providerId="ADAL" clId="{D25615BC-513B-466B-AA77-B3ED043C9E88}" dt="2024-10-30T08:32:54.778" v="312" actId="21"/>
          <ac:spMkLst>
            <pc:docMk/>
            <pc:sldMk cId="0" sldId="257"/>
            <ac:spMk id="126" creationId="{00000000-0000-0000-0000-000000000000}"/>
          </ac:spMkLst>
        </pc:spChg>
        <pc:picChg chg="add mod">
          <ac:chgData name="Emanuela Marca" userId="b9e67590-a423-466d-821f-072eaf8759cc" providerId="ADAL" clId="{D25615BC-513B-466B-AA77-B3ED043C9E88}" dt="2024-10-29T16:49:18.507" v="206" actId="1076"/>
          <ac:picMkLst>
            <pc:docMk/>
            <pc:sldMk cId="0" sldId="257"/>
            <ac:picMk id="2" creationId="{4B97B265-005E-FD68-40E8-BBDFCB502C7F}"/>
          </ac:picMkLst>
        </pc:picChg>
        <pc:picChg chg="add mod ord">
          <ac:chgData name="Emanuela Marca" userId="b9e67590-a423-466d-821f-072eaf8759cc" providerId="ADAL" clId="{D25615BC-513B-466B-AA77-B3ED043C9E88}" dt="2024-10-30T08:21:52.208" v="258" actId="166"/>
          <ac:picMkLst>
            <pc:docMk/>
            <pc:sldMk cId="0" sldId="257"/>
            <ac:picMk id="3" creationId="{E524B087-86F6-3108-D2D6-7EB813496B49}"/>
          </ac:picMkLst>
        </pc:picChg>
        <pc:picChg chg="add del mod">
          <ac:chgData name="Emanuela Marca" userId="b9e67590-a423-466d-821f-072eaf8759cc" providerId="ADAL" clId="{D25615BC-513B-466B-AA77-B3ED043C9E88}" dt="2024-10-30T08:30:52.318" v="268" actId="478"/>
          <ac:picMkLst>
            <pc:docMk/>
            <pc:sldMk cId="0" sldId="257"/>
            <ac:picMk id="132" creationId="{00000000-0000-0000-0000-000000000000}"/>
          </ac:picMkLst>
        </pc:picChg>
        <pc:picChg chg="del">
          <ac:chgData name="Emanuela Marca" userId="b9e67590-a423-466d-821f-072eaf8759cc" providerId="ADAL" clId="{D25615BC-513B-466B-AA77-B3ED043C9E88}" dt="2024-10-29T16:32:26.816" v="77" actId="478"/>
          <ac:picMkLst>
            <pc:docMk/>
            <pc:sldMk cId="0" sldId="257"/>
            <ac:picMk id="2050" creationId="{86DEA80E-A106-4436-8DE8-97DE4F429A2C}"/>
          </ac:picMkLst>
        </pc:picChg>
      </pc:sldChg>
      <pc:sldChg chg="addSp delSp modSp mod ord modTransition modClrScheme chgLayout">
        <pc:chgData name="Emanuela Marca" userId="b9e67590-a423-466d-821f-072eaf8759cc" providerId="ADAL" clId="{D25615BC-513B-466B-AA77-B3ED043C9E88}" dt="2024-10-30T10:52:40.896" v="3242"/>
        <pc:sldMkLst>
          <pc:docMk/>
          <pc:sldMk cId="0" sldId="258"/>
        </pc:sldMkLst>
        <pc:spChg chg="add del mod ord">
          <ac:chgData name="Emanuela Marca" userId="b9e67590-a423-466d-821f-072eaf8759cc" providerId="ADAL" clId="{D25615BC-513B-466B-AA77-B3ED043C9E88}" dt="2024-10-30T08:37:21.388" v="523" actId="700"/>
          <ac:spMkLst>
            <pc:docMk/>
            <pc:sldMk cId="0" sldId="258"/>
            <ac:spMk id="3" creationId="{C962F0E9-55D1-9ECE-61F4-F12DD9D1EF27}"/>
          </ac:spMkLst>
        </pc:spChg>
        <pc:spChg chg="add del mod ord">
          <ac:chgData name="Emanuela Marca" userId="b9e67590-a423-466d-821f-072eaf8759cc" providerId="ADAL" clId="{D25615BC-513B-466B-AA77-B3ED043C9E88}" dt="2024-10-30T08:37:21.388" v="523" actId="700"/>
          <ac:spMkLst>
            <pc:docMk/>
            <pc:sldMk cId="0" sldId="258"/>
            <ac:spMk id="4" creationId="{822333F8-2791-EB05-6842-D2A4A7954457}"/>
          </ac:spMkLst>
        </pc:spChg>
        <pc:spChg chg="add del mod ord">
          <ac:chgData name="Emanuela Marca" userId="b9e67590-a423-466d-821f-072eaf8759cc" providerId="ADAL" clId="{D25615BC-513B-466B-AA77-B3ED043C9E88}" dt="2024-10-30T08:38:12.091" v="527" actId="21"/>
          <ac:spMkLst>
            <pc:docMk/>
            <pc:sldMk cId="0" sldId="258"/>
            <ac:spMk id="5" creationId="{58F6FDC9-4BA2-4886-E743-8C33F3F436A6}"/>
          </ac:spMkLst>
        </pc:spChg>
        <pc:spChg chg="add mod ord">
          <ac:chgData name="Emanuela Marca" userId="b9e67590-a423-466d-821f-072eaf8759cc" providerId="ADAL" clId="{D25615BC-513B-466B-AA77-B3ED043C9E88}" dt="2024-10-30T08:50:10.464" v="626" actId="404"/>
          <ac:spMkLst>
            <pc:docMk/>
            <pc:sldMk cId="0" sldId="258"/>
            <ac:spMk id="6" creationId="{63728FF8-8F52-C469-69A2-31CCF1958CE4}"/>
          </ac:spMkLst>
        </pc:spChg>
        <pc:spChg chg="add del mod ord">
          <ac:chgData name="Emanuela Marca" userId="b9e67590-a423-466d-821f-072eaf8759cc" providerId="ADAL" clId="{D25615BC-513B-466B-AA77-B3ED043C9E88}" dt="2024-10-30T08:38:16.621" v="528" actId="21"/>
          <ac:spMkLst>
            <pc:docMk/>
            <pc:sldMk cId="0" sldId="258"/>
            <ac:spMk id="7" creationId="{0A1B6C59-AEB8-7E83-7A99-5DD6EF5A1BD9}"/>
          </ac:spMkLst>
        </pc:spChg>
        <pc:spChg chg="mod">
          <ac:chgData name="Emanuela Marca" userId="b9e67590-a423-466d-821f-072eaf8759cc" providerId="ADAL" clId="{D25615BC-513B-466B-AA77-B3ED043C9E88}" dt="2024-10-30T08:46:51.508" v="597" actId="1076"/>
          <ac:spMkLst>
            <pc:docMk/>
            <pc:sldMk cId="0" sldId="258"/>
            <ac:spMk id="8" creationId="{06BC9EAC-1337-466E-8E4C-46EB3D5151A9}"/>
          </ac:spMkLst>
        </pc:spChg>
        <pc:spChg chg="del">
          <ac:chgData name="Emanuela Marca" userId="b9e67590-a423-466d-821f-072eaf8759cc" providerId="ADAL" clId="{D25615BC-513B-466B-AA77-B3ED043C9E88}" dt="2024-10-30T08:37:59.413" v="526" actId="21"/>
          <ac:spMkLst>
            <pc:docMk/>
            <pc:sldMk cId="0" sldId="258"/>
            <ac:spMk id="134" creationId="{00000000-0000-0000-0000-000000000000}"/>
          </ac:spMkLst>
        </pc:spChg>
        <pc:picChg chg="mod">
          <ac:chgData name="Emanuela Marca" userId="b9e67590-a423-466d-821f-072eaf8759cc" providerId="ADAL" clId="{D25615BC-513B-466B-AA77-B3ED043C9E88}" dt="2024-10-30T08:46:47.431" v="596" actId="1076"/>
          <ac:picMkLst>
            <pc:docMk/>
            <pc:sldMk cId="0" sldId="258"/>
            <ac:picMk id="2" creationId="{BC0AFD21-9B11-4C3E-AC11-8893ABC73620}"/>
          </ac:picMkLst>
        </pc:picChg>
        <pc:picChg chg="del mod">
          <ac:chgData name="Emanuela Marca" userId="b9e67590-a423-466d-821f-072eaf8759cc" providerId="ADAL" clId="{D25615BC-513B-466B-AA77-B3ED043C9E88}" dt="2024-10-30T08:37:00.370" v="521" actId="478"/>
          <ac:picMkLst>
            <pc:docMk/>
            <pc:sldMk cId="0" sldId="258"/>
            <ac:picMk id="137" creationId="{00000000-0000-0000-0000-000000000000}"/>
          </ac:picMkLst>
        </pc:picChg>
      </pc:sldChg>
      <pc:sldChg chg="addSp delSp modSp mod ord modTransition modClrScheme chgLayout">
        <pc:chgData name="Emanuela Marca" userId="b9e67590-a423-466d-821f-072eaf8759cc" providerId="ADAL" clId="{D25615BC-513B-466B-AA77-B3ED043C9E88}" dt="2024-10-30T10:52:57.820" v="3245"/>
        <pc:sldMkLst>
          <pc:docMk/>
          <pc:sldMk cId="0" sldId="259"/>
        </pc:sldMkLst>
        <pc:spChg chg="add del mod ord">
          <ac:chgData name="Emanuela Marca" userId="b9e67590-a423-466d-821f-072eaf8759cc" providerId="ADAL" clId="{D25615BC-513B-466B-AA77-B3ED043C9E88}" dt="2024-10-30T09:09:59.111" v="1464" actId="478"/>
          <ac:spMkLst>
            <pc:docMk/>
            <pc:sldMk cId="0" sldId="259"/>
            <ac:spMk id="2" creationId="{8F23C223-54B6-9D4C-9882-E68E07A028DA}"/>
          </ac:spMkLst>
        </pc:spChg>
        <pc:spChg chg="add mod ord">
          <ac:chgData name="Emanuela Marca" userId="b9e67590-a423-466d-821f-072eaf8759cc" providerId="ADAL" clId="{D25615BC-513B-466B-AA77-B3ED043C9E88}" dt="2024-10-30T09:14:23.132" v="1737" actId="1076"/>
          <ac:spMkLst>
            <pc:docMk/>
            <pc:sldMk cId="0" sldId="259"/>
            <ac:spMk id="3" creationId="{917EE069-9A50-7085-806F-3F083F4B0A91}"/>
          </ac:spMkLst>
        </pc:spChg>
        <pc:spChg chg="add del mod ord">
          <ac:chgData name="Emanuela Marca" userId="b9e67590-a423-466d-821f-072eaf8759cc" providerId="ADAL" clId="{D25615BC-513B-466B-AA77-B3ED043C9E88}" dt="2024-10-30T09:10:18.398" v="1467" actId="478"/>
          <ac:spMkLst>
            <pc:docMk/>
            <pc:sldMk cId="0" sldId="259"/>
            <ac:spMk id="4" creationId="{ACE2A195-E089-AF14-E73C-B9F106B4DEAC}"/>
          </ac:spMkLst>
        </pc:spChg>
        <pc:spChg chg="del">
          <ac:chgData name="Emanuela Marca" userId="b9e67590-a423-466d-821f-072eaf8759cc" providerId="ADAL" clId="{D25615BC-513B-466B-AA77-B3ED043C9E88}" dt="2024-10-30T09:07:20.872" v="1246" actId="478"/>
          <ac:spMkLst>
            <pc:docMk/>
            <pc:sldMk cId="0" sldId="259"/>
            <ac:spMk id="140" creationId="{00000000-0000-0000-0000-000000000000}"/>
          </ac:spMkLst>
        </pc:spChg>
        <pc:spChg chg="del">
          <ac:chgData name="Emanuela Marca" userId="b9e67590-a423-466d-821f-072eaf8759cc" providerId="ADAL" clId="{D25615BC-513B-466B-AA77-B3ED043C9E88}" dt="2024-10-30T09:07:17.001" v="1245" actId="478"/>
          <ac:spMkLst>
            <pc:docMk/>
            <pc:sldMk cId="0" sldId="259"/>
            <ac:spMk id="147" creationId="{00000000-0000-0000-0000-000000000000}"/>
          </ac:spMkLst>
        </pc:spChg>
        <pc:picChg chg="add mod">
          <ac:chgData name="Emanuela Marca" userId="b9e67590-a423-466d-821f-072eaf8759cc" providerId="ADAL" clId="{D25615BC-513B-466B-AA77-B3ED043C9E88}" dt="2024-10-30T09:16:57.166" v="1743" actId="1076"/>
          <ac:picMkLst>
            <pc:docMk/>
            <pc:sldMk cId="0" sldId="259"/>
            <ac:picMk id="6" creationId="{D588E091-A914-1CD8-C4D8-E2D13EB8A7EA}"/>
          </ac:picMkLst>
        </pc:picChg>
        <pc:picChg chg="mod">
          <ac:chgData name="Emanuela Marca" userId="b9e67590-a423-466d-821f-072eaf8759cc" providerId="ADAL" clId="{D25615BC-513B-466B-AA77-B3ED043C9E88}" dt="2024-10-30T09:10:38.182" v="1470" actId="1076"/>
          <ac:picMkLst>
            <pc:docMk/>
            <pc:sldMk cId="0" sldId="259"/>
            <ac:picMk id="10" creationId="{6BA37D4B-4EA9-4750-B35C-DD029DE7CCB5}"/>
          </ac:picMkLst>
        </pc:picChg>
        <pc:picChg chg="mod">
          <ac:chgData name="Emanuela Marca" userId="b9e67590-a423-466d-821f-072eaf8759cc" providerId="ADAL" clId="{D25615BC-513B-466B-AA77-B3ED043C9E88}" dt="2024-10-30T09:10:45.454" v="1472" actId="1076"/>
          <ac:picMkLst>
            <pc:docMk/>
            <pc:sldMk cId="0" sldId="259"/>
            <ac:picMk id="141" creationId="{00000000-0000-0000-0000-000000000000}"/>
          </ac:picMkLst>
        </pc:picChg>
        <pc:picChg chg="del">
          <ac:chgData name="Emanuela Marca" userId="b9e67590-a423-466d-821f-072eaf8759cc" providerId="ADAL" clId="{D25615BC-513B-466B-AA77-B3ED043C9E88}" dt="2024-10-30T09:06:52.015" v="1243" actId="478"/>
          <ac:picMkLst>
            <pc:docMk/>
            <pc:sldMk cId="0" sldId="259"/>
            <ac:picMk id="145" creationId="{00000000-0000-0000-0000-000000000000}"/>
          </ac:picMkLst>
        </pc:picChg>
        <pc:picChg chg="del">
          <ac:chgData name="Emanuela Marca" userId="b9e67590-a423-466d-821f-072eaf8759cc" providerId="ADAL" clId="{D25615BC-513B-466B-AA77-B3ED043C9E88}" dt="2024-10-30T09:07:03.948" v="1244" actId="478"/>
          <ac:picMkLst>
            <pc:docMk/>
            <pc:sldMk cId="0" sldId="259"/>
            <ac:picMk id="146" creationId="{00000000-0000-0000-0000-000000000000}"/>
          </ac:picMkLst>
        </pc:picChg>
      </pc:sldChg>
      <pc:sldChg chg="addSp delSp modSp mod modTransition modClrScheme chgLayout">
        <pc:chgData name="Emanuela Marca" userId="b9e67590-a423-466d-821f-072eaf8759cc" providerId="ADAL" clId="{D25615BC-513B-466B-AA77-B3ED043C9E88}" dt="2024-10-30T10:52:52.806" v="3244"/>
        <pc:sldMkLst>
          <pc:docMk/>
          <pc:sldMk cId="0" sldId="260"/>
        </pc:sldMkLst>
        <pc:spChg chg="add del mod ord">
          <ac:chgData name="Emanuela Marca" userId="b9e67590-a423-466d-821f-072eaf8759cc" providerId="ADAL" clId="{D25615BC-513B-466B-AA77-B3ED043C9E88}" dt="2024-10-30T08:54:46.224" v="635" actId="478"/>
          <ac:spMkLst>
            <pc:docMk/>
            <pc:sldMk cId="0" sldId="260"/>
            <ac:spMk id="2" creationId="{4E8CD3FB-F8B8-4D41-AB15-14E7877D1214}"/>
          </ac:spMkLst>
        </pc:spChg>
        <pc:spChg chg="add mod ord">
          <ac:chgData name="Emanuela Marca" userId="b9e67590-a423-466d-821f-072eaf8759cc" providerId="ADAL" clId="{D25615BC-513B-466B-AA77-B3ED043C9E88}" dt="2024-10-30T09:06:03.291" v="1239" actId="20577"/>
          <ac:spMkLst>
            <pc:docMk/>
            <pc:sldMk cId="0" sldId="260"/>
            <ac:spMk id="3" creationId="{1DD07556-D093-0907-B75A-68B05D2DDA59}"/>
          </ac:spMkLst>
        </pc:spChg>
        <pc:spChg chg="add del mod ord">
          <ac:chgData name="Emanuela Marca" userId="b9e67590-a423-466d-821f-072eaf8759cc" providerId="ADAL" clId="{D25615BC-513B-466B-AA77-B3ED043C9E88}" dt="2024-10-30T08:54:50.512" v="636" actId="478"/>
          <ac:spMkLst>
            <pc:docMk/>
            <pc:sldMk cId="0" sldId="260"/>
            <ac:spMk id="4" creationId="{4230AFBF-AB7C-1FEF-5413-58758491A3AF}"/>
          </ac:spMkLst>
        </pc:spChg>
        <pc:spChg chg="del mod">
          <ac:chgData name="Emanuela Marca" userId="b9e67590-a423-466d-821f-072eaf8759cc" providerId="ADAL" clId="{D25615BC-513B-466B-AA77-B3ED043C9E88}" dt="2024-10-30T08:54:20.239" v="632" actId="21"/>
          <ac:spMkLst>
            <pc:docMk/>
            <pc:sldMk cId="0" sldId="260"/>
            <ac:spMk id="151" creationId="{00000000-0000-0000-0000-000000000000}"/>
          </ac:spMkLst>
        </pc:spChg>
        <pc:picChg chg="del">
          <ac:chgData name="Emanuela Marca" userId="b9e67590-a423-466d-821f-072eaf8759cc" providerId="ADAL" clId="{D25615BC-513B-466B-AA77-B3ED043C9E88}" dt="2024-10-30T08:54:22.586" v="633" actId="478"/>
          <ac:picMkLst>
            <pc:docMk/>
            <pc:sldMk cId="0" sldId="260"/>
            <ac:picMk id="152" creationId="{00000000-0000-0000-0000-000000000000}"/>
          </ac:picMkLst>
        </pc:picChg>
        <pc:picChg chg="del">
          <ac:chgData name="Emanuela Marca" userId="b9e67590-a423-466d-821f-072eaf8759cc" providerId="ADAL" clId="{D25615BC-513B-466B-AA77-B3ED043C9E88}" dt="2024-10-30T09:00:30.707" v="1131" actId="478"/>
          <ac:picMkLst>
            <pc:docMk/>
            <pc:sldMk cId="0" sldId="260"/>
            <ac:picMk id="153" creationId="{00000000-0000-0000-0000-000000000000}"/>
          </ac:picMkLst>
        </pc:picChg>
        <pc:picChg chg="mod">
          <ac:chgData name="Emanuela Marca" userId="b9e67590-a423-466d-821f-072eaf8759cc" providerId="ADAL" clId="{D25615BC-513B-466B-AA77-B3ED043C9E88}" dt="2024-10-30T09:01:01.850" v="1141" actId="1076"/>
          <ac:picMkLst>
            <pc:docMk/>
            <pc:sldMk cId="0" sldId="260"/>
            <ac:picMk id="155" creationId="{00000000-0000-0000-0000-000000000000}"/>
          </ac:picMkLst>
        </pc:picChg>
      </pc:sldChg>
      <pc:sldChg chg="del">
        <pc:chgData name="Emanuela Marca" userId="b9e67590-a423-466d-821f-072eaf8759cc" providerId="ADAL" clId="{D25615BC-513B-466B-AA77-B3ED043C9E88}" dt="2024-10-30T09:06:21.363" v="1240" actId="47"/>
        <pc:sldMkLst>
          <pc:docMk/>
          <pc:sldMk cId="0" sldId="261"/>
        </pc:sldMkLst>
      </pc:sldChg>
      <pc:sldChg chg="del">
        <pc:chgData name="Emanuela Marca" userId="b9e67590-a423-466d-821f-072eaf8759cc" providerId="ADAL" clId="{D25615BC-513B-466B-AA77-B3ED043C9E88}" dt="2024-10-30T09:06:37.355" v="1242" actId="47"/>
        <pc:sldMkLst>
          <pc:docMk/>
          <pc:sldMk cId="0" sldId="262"/>
        </pc:sldMkLst>
      </pc:sldChg>
      <pc:sldChg chg="del">
        <pc:chgData name="Emanuela Marca" userId="b9e67590-a423-466d-821f-072eaf8759cc" providerId="ADAL" clId="{D25615BC-513B-466B-AA77-B3ED043C9E88}" dt="2024-10-30T09:06:25.654" v="1241" actId="47"/>
        <pc:sldMkLst>
          <pc:docMk/>
          <pc:sldMk cId="0" sldId="263"/>
        </pc:sldMkLst>
      </pc:sldChg>
      <pc:sldChg chg="modSp del mod">
        <pc:chgData name="Emanuela Marca" userId="b9e67590-a423-466d-821f-072eaf8759cc" providerId="ADAL" clId="{D25615BC-513B-466B-AA77-B3ED043C9E88}" dt="2024-10-30T10:34:05.074" v="3140" actId="47"/>
        <pc:sldMkLst>
          <pc:docMk/>
          <pc:sldMk cId="0" sldId="264"/>
        </pc:sldMkLst>
        <pc:spChg chg="mod">
          <ac:chgData name="Emanuela Marca" userId="b9e67590-a423-466d-821f-072eaf8759cc" providerId="ADAL" clId="{D25615BC-513B-466B-AA77-B3ED043C9E88}" dt="2024-10-30T10:20:02.931" v="3051" actId="20577"/>
          <ac:spMkLst>
            <pc:docMk/>
            <pc:sldMk cId="0" sldId="264"/>
            <ac:spMk id="178" creationId="{00000000-0000-0000-0000-000000000000}"/>
          </ac:spMkLst>
        </pc:spChg>
      </pc:sldChg>
      <pc:sldChg chg="addSp delSp modSp mod ord modTransition modClrScheme chgLayout">
        <pc:chgData name="Emanuela Marca" userId="b9e67590-a423-466d-821f-072eaf8759cc" providerId="ADAL" clId="{D25615BC-513B-466B-AA77-B3ED043C9E88}" dt="2024-10-30T10:53:08.838" v="3247"/>
        <pc:sldMkLst>
          <pc:docMk/>
          <pc:sldMk cId="0" sldId="268"/>
        </pc:sldMkLst>
        <pc:spChg chg="add del mod ord">
          <ac:chgData name="Emanuela Marca" userId="b9e67590-a423-466d-821f-072eaf8759cc" providerId="ADAL" clId="{D25615BC-513B-466B-AA77-B3ED043C9E88}" dt="2024-10-30T09:30:41.873" v="2018" actId="478"/>
          <ac:spMkLst>
            <pc:docMk/>
            <pc:sldMk cId="0" sldId="268"/>
            <ac:spMk id="2" creationId="{462678D2-1A09-E331-A8D3-7AA64A4EB550}"/>
          </ac:spMkLst>
        </pc:spChg>
        <pc:spChg chg="add mod ord">
          <ac:chgData name="Emanuela Marca" userId="b9e67590-a423-466d-821f-072eaf8759cc" providerId="ADAL" clId="{D25615BC-513B-466B-AA77-B3ED043C9E88}" dt="2024-10-30T10:11:16.059" v="2834" actId="255"/>
          <ac:spMkLst>
            <pc:docMk/>
            <pc:sldMk cId="0" sldId="268"/>
            <ac:spMk id="3" creationId="{4826DC31-189C-1F25-50AE-009925BDB303}"/>
          </ac:spMkLst>
        </pc:spChg>
        <pc:spChg chg="add del mod ord">
          <ac:chgData name="Emanuela Marca" userId="b9e67590-a423-466d-821f-072eaf8759cc" providerId="ADAL" clId="{D25615BC-513B-466B-AA77-B3ED043C9E88}" dt="2024-10-30T09:30:44.113" v="2019" actId="478"/>
          <ac:spMkLst>
            <pc:docMk/>
            <pc:sldMk cId="0" sldId="268"/>
            <ac:spMk id="4" creationId="{4183D06A-FA04-FA86-960E-8F8ECA2605A5}"/>
          </ac:spMkLst>
        </pc:spChg>
        <pc:spChg chg="del">
          <ac:chgData name="Emanuela Marca" userId="b9e67590-a423-466d-821f-072eaf8759cc" providerId="ADAL" clId="{D25615BC-513B-466B-AA77-B3ED043C9E88}" dt="2024-10-30T09:30:57.393" v="2021" actId="478"/>
          <ac:spMkLst>
            <pc:docMk/>
            <pc:sldMk cId="0" sldId="268"/>
            <ac:spMk id="201" creationId="{00000000-0000-0000-0000-000000000000}"/>
          </ac:spMkLst>
        </pc:spChg>
        <pc:picChg chg="add mod">
          <ac:chgData name="Emanuela Marca" userId="b9e67590-a423-466d-821f-072eaf8759cc" providerId="ADAL" clId="{D25615BC-513B-466B-AA77-B3ED043C9E88}" dt="2024-10-30T09:53:06.411" v="2334" actId="1076"/>
          <ac:picMkLst>
            <pc:docMk/>
            <pc:sldMk cId="0" sldId="268"/>
            <ac:picMk id="6" creationId="{DA9AE905-FC1B-22DE-C03E-AE7C50EEE564}"/>
          </ac:picMkLst>
        </pc:picChg>
        <pc:picChg chg="add mod">
          <ac:chgData name="Emanuela Marca" userId="b9e67590-a423-466d-821f-072eaf8759cc" providerId="ADAL" clId="{D25615BC-513B-466B-AA77-B3ED043C9E88}" dt="2024-10-30T09:57:36.227" v="2409" actId="1076"/>
          <ac:picMkLst>
            <pc:docMk/>
            <pc:sldMk cId="0" sldId="268"/>
            <ac:picMk id="8" creationId="{33E857A8-20CB-5578-08AD-157E1B318CE9}"/>
          </ac:picMkLst>
        </pc:picChg>
        <pc:picChg chg="add del mod ord">
          <ac:chgData name="Emanuela Marca" userId="b9e67590-a423-466d-821f-072eaf8759cc" providerId="ADAL" clId="{D25615BC-513B-466B-AA77-B3ED043C9E88}" dt="2024-10-30T09:52:29.250" v="2325" actId="478"/>
          <ac:picMkLst>
            <pc:docMk/>
            <pc:sldMk cId="0" sldId="268"/>
            <ac:picMk id="203" creationId="{00000000-0000-0000-0000-000000000000}"/>
          </ac:picMkLst>
        </pc:picChg>
        <pc:picChg chg="del mod">
          <ac:chgData name="Emanuela Marca" userId="b9e67590-a423-466d-821f-072eaf8759cc" providerId="ADAL" clId="{D25615BC-513B-466B-AA77-B3ED043C9E88}" dt="2024-10-30T09:51:00.992" v="2308" actId="478"/>
          <ac:picMkLst>
            <pc:docMk/>
            <pc:sldMk cId="0" sldId="268"/>
            <ac:picMk id="206" creationId="{00000000-0000-0000-0000-000000000000}"/>
          </ac:picMkLst>
        </pc:picChg>
        <pc:picChg chg="del">
          <ac:chgData name="Emanuela Marca" userId="b9e67590-a423-466d-821f-072eaf8759cc" providerId="ADAL" clId="{D25615BC-513B-466B-AA77-B3ED043C9E88}" dt="2024-10-30T09:30:31.844" v="2016" actId="478"/>
          <ac:picMkLst>
            <pc:docMk/>
            <pc:sldMk cId="0" sldId="268"/>
            <ac:picMk id="208" creationId="{00000000-0000-0000-0000-000000000000}"/>
          </ac:picMkLst>
        </pc:picChg>
      </pc:sldChg>
      <pc:sldChg chg="addSp delSp modSp mod modTransition modClrScheme chgLayout">
        <pc:chgData name="Emanuela Marca" userId="b9e67590-a423-466d-821f-072eaf8759cc" providerId="ADAL" clId="{D25615BC-513B-466B-AA77-B3ED043C9E88}" dt="2024-10-30T11:03:56.661" v="3257" actId="1076"/>
        <pc:sldMkLst>
          <pc:docMk/>
          <pc:sldMk cId="816130011" sldId="269"/>
        </pc:sldMkLst>
        <pc:spChg chg="add del mod ord">
          <ac:chgData name="Emanuela Marca" userId="b9e67590-a423-466d-821f-072eaf8759cc" providerId="ADAL" clId="{D25615BC-513B-466B-AA77-B3ED043C9E88}" dt="2024-10-30T09:19:55.673" v="1775" actId="700"/>
          <ac:spMkLst>
            <pc:docMk/>
            <pc:sldMk cId="816130011" sldId="269"/>
            <ac:spMk id="2" creationId="{2120E3CB-08E0-E421-0019-52B9B46B9A0C}"/>
          </ac:spMkLst>
        </pc:spChg>
        <pc:spChg chg="add del mod ord">
          <ac:chgData name="Emanuela Marca" userId="b9e67590-a423-466d-821f-072eaf8759cc" providerId="ADAL" clId="{D25615BC-513B-466B-AA77-B3ED043C9E88}" dt="2024-10-30T09:19:55.673" v="1775" actId="700"/>
          <ac:spMkLst>
            <pc:docMk/>
            <pc:sldMk cId="816130011" sldId="269"/>
            <ac:spMk id="3" creationId="{863EF334-458C-E892-E81D-C139A968FC4E}"/>
          </ac:spMkLst>
        </pc:spChg>
        <pc:spChg chg="add del mod ord">
          <ac:chgData name="Emanuela Marca" userId="b9e67590-a423-466d-821f-072eaf8759cc" providerId="ADAL" clId="{D25615BC-513B-466B-AA77-B3ED043C9E88}" dt="2024-10-30T09:20:11.099" v="1777" actId="478"/>
          <ac:spMkLst>
            <pc:docMk/>
            <pc:sldMk cId="816130011" sldId="269"/>
            <ac:spMk id="4" creationId="{50467DF0-5140-338A-3268-EDBAEEAEBD87}"/>
          </ac:spMkLst>
        </pc:spChg>
        <pc:spChg chg="add mod ord">
          <ac:chgData name="Emanuela Marca" userId="b9e67590-a423-466d-821f-072eaf8759cc" providerId="ADAL" clId="{D25615BC-513B-466B-AA77-B3ED043C9E88}" dt="2024-10-30T09:26:22.370" v="2008" actId="404"/>
          <ac:spMkLst>
            <pc:docMk/>
            <pc:sldMk cId="816130011" sldId="269"/>
            <ac:spMk id="5" creationId="{C79341AF-326D-9C84-18FB-F01EF0DCCA21}"/>
          </ac:spMkLst>
        </pc:spChg>
        <pc:spChg chg="add del mod ord">
          <ac:chgData name="Emanuela Marca" userId="b9e67590-a423-466d-821f-072eaf8759cc" providerId="ADAL" clId="{D25615BC-513B-466B-AA77-B3ED043C9E88}" dt="2024-10-30T09:20:13.204" v="1778" actId="478"/>
          <ac:spMkLst>
            <pc:docMk/>
            <pc:sldMk cId="816130011" sldId="269"/>
            <ac:spMk id="6" creationId="{E8A3DDEF-EE67-ACA3-10E4-2BCD3071ED92}"/>
          </ac:spMkLst>
        </pc:spChg>
        <pc:spChg chg="del mod">
          <ac:chgData name="Emanuela Marca" userId="b9e67590-a423-466d-821f-072eaf8759cc" providerId="ADAL" clId="{D25615BC-513B-466B-AA77-B3ED043C9E88}" dt="2024-10-30T09:18:38.094" v="1750" actId="478"/>
          <ac:spMkLst>
            <pc:docMk/>
            <pc:sldMk cId="816130011" sldId="269"/>
            <ac:spMk id="177" creationId="{00000000-0000-0000-0000-000000000000}"/>
          </ac:spMkLst>
        </pc:spChg>
        <pc:picChg chg="add mod">
          <ac:chgData name="Emanuela Marca" userId="b9e67590-a423-466d-821f-072eaf8759cc" providerId="ADAL" clId="{D25615BC-513B-466B-AA77-B3ED043C9E88}" dt="2024-10-30T11:03:56.661" v="3257" actId="1076"/>
          <ac:picMkLst>
            <pc:docMk/>
            <pc:sldMk cId="816130011" sldId="269"/>
            <ac:picMk id="8" creationId="{11C9D26E-0749-5C89-91D0-0831C702A6FD}"/>
          </ac:picMkLst>
        </pc:picChg>
        <pc:picChg chg="mod">
          <ac:chgData name="Emanuela Marca" userId="b9e67590-a423-466d-821f-072eaf8759cc" providerId="ADAL" clId="{D25615BC-513B-466B-AA77-B3ED043C9E88}" dt="2024-10-30T09:26:42.180" v="2009" actId="1076"/>
          <ac:picMkLst>
            <pc:docMk/>
            <pc:sldMk cId="816130011" sldId="269"/>
            <ac:picMk id="179" creationId="{00000000-0000-0000-0000-000000000000}"/>
          </ac:picMkLst>
        </pc:picChg>
        <pc:picChg chg="del">
          <ac:chgData name="Emanuela Marca" userId="b9e67590-a423-466d-821f-072eaf8759cc" providerId="ADAL" clId="{D25615BC-513B-466B-AA77-B3ED043C9E88}" dt="2024-10-30T09:18:23.720" v="1744" actId="478"/>
          <ac:picMkLst>
            <pc:docMk/>
            <pc:sldMk cId="816130011" sldId="269"/>
            <ac:picMk id="184" creationId="{00000000-0000-0000-0000-000000000000}"/>
          </ac:picMkLst>
        </pc:picChg>
      </pc:sldChg>
      <pc:sldChg chg="delSp del mod ord">
        <pc:chgData name="Emanuela Marca" userId="b9e67590-a423-466d-821f-072eaf8759cc" providerId="ADAL" clId="{D25615BC-513B-466B-AA77-B3ED043C9E88}" dt="2024-10-30T10:07:27.432" v="2774" actId="47"/>
        <pc:sldMkLst>
          <pc:docMk/>
          <pc:sldMk cId="0" sldId="271"/>
        </pc:sldMkLst>
        <pc:picChg chg="del">
          <ac:chgData name="Emanuela Marca" userId="b9e67590-a423-466d-821f-072eaf8759cc" providerId="ADAL" clId="{D25615BC-513B-466B-AA77-B3ED043C9E88}" dt="2024-10-30T10:07:25.565" v="2773" actId="478"/>
          <ac:picMkLst>
            <pc:docMk/>
            <pc:sldMk cId="0" sldId="271"/>
            <ac:picMk id="211" creationId="{00000000-0000-0000-0000-000000000000}"/>
          </ac:picMkLst>
        </pc:picChg>
      </pc:sldChg>
      <pc:sldChg chg="delSp modSp mod modTransition">
        <pc:chgData name="Emanuela Marca" userId="b9e67590-a423-466d-821f-072eaf8759cc" providerId="ADAL" clId="{D25615BC-513B-466B-AA77-B3ED043C9E88}" dt="2024-10-30T10:53:34.210" v="3252"/>
        <pc:sldMkLst>
          <pc:docMk/>
          <pc:sldMk cId="0" sldId="272"/>
        </pc:sldMkLst>
        <pc:spChg chg="mod">
          <ac:chgData name="Emanuela Marca" userId="b9e67590-a423-466d-821f-072eaf8759cc" providerId="ADAL" clId="{D25615BC-513B-466B-AA77-B3ED043C9E88}" dt="2024-10-30T10:34:40.308" v="3146" actId="14100"/>
          <ac:spMkLst>
            <pc:docMk/>
            <pc:sldMk cId="0" sldId="272"/>
            <ac:spMk id="237" creationId="{00000000-0000-0000-0000-000000000000}"/>
          </ac:spMkLst>
        </pc:spChg>
        <pc:picChg chg="mod">
          <ac:chgData name="Emanuela Marca" userId="b9e67590-a423-466d-821f-072eaf8759cc" providerId="ADAL" clId="{D25615BC-513B-466B-AA77-B3ED043C9E88}" dt="2024-10-30T10:35:03.349" v="3152" actId="14100"/>
          <ac:picMkLst>
            <pc:docMk/>
            <pc:sldMk cId="0" sldId="272"/>
            <ac:picMk id="235" creationId="{00000000-0000-0000-0000-000000000000}"/>
          </ac:picMkLst>
        </pc:picChg>
        <pc:picChg chg="del">
          <ac:chgData name="Emanuela Marca" userId="b9e67590-a423-466d-821f-072eaf8759cc" providerId="ADAL" clId="{D25615BC-513B-466B-AA77-B3ED043C9E88}" dt="2024-10-30T10:34:10.735" v="3141" actId="478"/>
          <ac:picMkLst>
            <pc:docMk/>
            <pc:sldMk cId="0" sldId="272"/>
            <ac:picMk id="240" creationId="{00000000-0000-0000-0000-000000000000}"/>
          </ac:picMkLst>
        </pc:picChg>
      </pc:sldChg>
      <pc:sldChg chg="addSp delSp modSp mod modTransition">
        <pc:chgData name="Emanuela Marca" userId="b9e67590-a423-466d-821f-072eaf8759cc" providerId="ADAL" clId="{D25615BC-513B-466B-AA77-B3ED043C9E88}" dt="2024-10-30T10:53:29.904" v="3251"/>
        <pc:sldMkLst>
          <pc:docMk/>
          <pc:sldMk cId="0" sldId="285"/>
        </pc:sldMkLst>
        <pc:spChg chg="mod">
          <ac:chgData name="Emanuela Marca" userId="b9e67590-a423-466d-821f-072eaf8759cc" providerId="ADAL" clId="{D25615BC-513B-466B-AA77-B3ED043C9E88}" dt="2024-10-30T10:46:30.809" v="3197" actId="1076"/>
          <ac:spMkLst>
            <pc:docMk/>
            <pc:sldMk cId="0" sldId="285"/>
            <ac:spMk id="6" creationId="{D4185473-6430-4565-8E1A-40669FBD84E3}"/>
          </ac:spMkLst>
        </pc:spChg>
        <pc:spChg chg="add mod">
          <ac:chgData name="Emanuela Marca" userId="b9e67590-a423-466d-821f-072eaf8759cc" providerId="ADAL" clId="{D25615BC-513B-466B-AA77-B3ED043C9E88}" dt="2024-10-30T10:51:00.494" v="3240" actId="1076"/>
          <ac:spMkLst>
            <pc:docMk/>
            <pc:sldMk cId="0" sldId="285"/>
            <ac:spMk id="10" creationId="{10967F45-A545-5586-0B3C-A9A083A324BB}"/>
          </ac:spMkLst>
        </pc:spChg>
        <pc:picChg chg="del mod">
          <ac:chgData name="Emanuela Marca" userId="b9e67590-a423-466d-821f-072eaf8759cc" providerId="ADAL" clId="{D25615BC-513B-466B-AA77-B3ED043C9E88}" dt="2024-10-30T10:45:31.017" v="3158" actId="478"/>
          <ac:picMkLst>
            <pc:docMk/>
            <pc:sldMk cId="0" sldId="285"/>
            <ac:picMk id="2" creationId="{2C8531D4-3B54-8F3B-A413-ECEBFF0CB79C}"/>
          </ac:picMkLst>
        </pc:picChg>
        <pc:picChg chg="del">
          <ac:chgData name="Emanuela Marca" userId="b9e67590-a423-466d-821f-072eaf8759cc" providerId="ADAL" clId="{D25615BC-513B-466B-AA77-B3ED043C9E88}" dt="2024-10-30T10:45:17.660" v="3153" actId="478"/>
          <ac:picMkLst>
            <pc:docMk/>
            <pc:sldMk cId="0" sldId="285"/>
            <ac:picMk id="4" creationId="{22ACF142-DD5E-067D-5A66-4686B4A0ADEE}"/>
          </ac:picMkLst>
        </pc:picChg>
        <pc:picChg chg="del mod">
          <ac:chgData name="Emanuela Marca" userId="b9e67590-a423-466d-821f-072eaf8759cc" providerId="ADAL" clId="{D25615BC-513B-466B-AA77-B3ED043C9E88}" dt="2024-10-30T10:47:04.478" v="3199" actId="478"/>
          <ac:picMkLst>
            <pc:docMk/>
            <pc:sldMk cId="0" sldId="285"/>
            <ac:picMk id="5" creationId="{D1D06103-C4E1-4B9F-9C21-0C84904E9E5D}"/>
          </ac:picMkLst>
        </pc:picChg>
        <pc:picChg chg="add mod">
          <ac:chgData name="Emanuela Marca" userId="b9e67590-a423-466d-821f-072eaf8759cc" providerId="ADAL" clId="{D25615BC-513B-466B-AA77-B3ED043C9E88}" dt="2024-10-30T10:48:13.922" v="3215" actId="1076"/>
          <ac:picMkLst>
            <pc:docMk/>
            <pc:sldMk cId="0" sldId="285"/>
            <ac:picMk id="7" creationId="{FA2C53A7-4084-BDCA-3CFA-034B06D2EACA}"/>
          </ac:picMkLst>
        </pc:picChg>
        <pc:picChg chg="add mod">
          <ac:chgData name="Emanuela Marca" userId="b9e67590-a423-466d-821f-072eaf8759cc" providerId="ADAL" clId="{D25615BC-513B-466B-AA77-B3ED043C9E88}" dt="2024-10-30T10:48:19.131" v="3216" actId="1076"/>
          <ac:picMkLst>
            <pc:docMk/>
            <pc:sldMk cId="0" sldId="285"/>
            <ac:picMk id="9" creationId="{E73AF5F1-3ADA-BB61-491E-D92A7A613FF1}"/>
          </ac:picMkLst>
        </pc:picChg>
        <pc:picChg chg="del">
          <ac:chgData name="Emanuela Marca" userId="b9e67590-a423-466d-821f-072eaf8759cc" providerId="ADAL" clId="{D25615BC-513B-466B-AA77-B3ED043C9E88}" dt="2024-10-30T10:45:18.737" v="3154" actId="478"/>
          <ac:picMkLst>
            <pc:docMk/>
            <pc:sldMk cId="0" sldId="285"/>
            <ac:picMk id="12" creationId="{A522B2BF-FE12-834A-F194-47444CAA0D9B}"/>
          </ac:picMkLst>
        </pc:picChg>
      </pc:sldChg>
      <pc:sldChg chg="delSp del mod ord">
        <pc:chgData name="Emanuela Marca" userId="b9e67590-a423-466d-821f-072eaf8759cc" providerId="ADAL" clId="{D25615BC-513B-466B-AA77-B3ED043C9E88}" dt="2024-10-30T10:18:54.789" v="3039" actId="47"/>
        <pc:sldMkLst>
          <pc:docMk/>
          <pc:sldMk cId="3874899224" sldId="290"/>
        </pc:sldMkLst>
        <pc:picChg chg="del">
          <ac:chgData name="Emanuela Marca" userId="b9e67590-a423-466d-821f-072eaf8759cc" providerId="ADAL" clId="{D25615BC-513B-466B-AA77-B3ED043C9E88}" dt="2024-10-30T10:16:06.163" v="3013" actId="478"/>
          <ac:picMkLst>
            <pc:docMk/>
            <pc:sldMk cId="3874899224" sldId="290"/>
            <ac:picMk id="2" creationId="{9612462F-EA9D-406B-8A0D-DF7AF7416526}"/>
          </ac:picMkLst>
        </pc:picChg>
      </pc:sldChg>
      <pc:sldChg chg="addSp modSp new mod modTransition">
        <pc:chgData name="Emanuela Marca" userId="b9e67590-a423-466d-821f-072eaf8759cc" providerId="ADAL" clId="{D25615BC-513B-466B-AA77-B3ED043C9E88}" dt="2024-10-30T10:52:06.386" v="3241"/>
        <pc:sldMkLst>
          <pc:docMk/>
          <pc:sldMk cId="557908453" sldId="291"/>
        </pc:sldMkLst>
        <pc:spChg chg="mod">
          <ac:chgData name="Emanuela Marca" userId="b9e67590-a423-466d-821f-072eaf8759cc" providerId="ADAL" clId="{D25615BC-513B-466B-AA77-B3ED043C9E88}" dt="2024-10-29T16:09:13.239" v="70" actId="1076"/>
          <ac:spMkLst>
            <pc:docMk/>
            <pc:sldMk cId="557908453" sldId="291"/>
            <ac:spMk id="2" creationId="{76A3A5C0-0C5A-2036-4CF2-FECF5633B883}"/>
          </ac:spMkLst>
        </pc:spChg>
        <pc:spChg chg="mod">
          <ac:chgData name="Emanuela Marca" userId="b9e67590-a423-466d-821f-072eaf8759cc" providerId="ADAL" clId="{D25615BC-513B-466B-AA77-B3ED043C9E88}" dt="2024-10-30T08:49:06.485" v="616" actId="115"/>
          <ac:spMkLst>
            <pc:docMk/>
            <pc:sldMk cId="557908453" sldId="291"/>
            <ac:spMk id="3" creationId="{52C0346C-90D5-FA15-A87B-1FDE189C6499}"/>
          </ac:spMkLst>
        </pc:spChg>
        <pc:picChg chg="add mod">
          <ac:chgData name="Emanuela Marca" userId="b9e67590-a423-466d-821f-072eaf8759cc" providerId="ADAL" clId="{D25615BC-513B-466B-AA77-B3ED043C9E88}" dt="2024-10-29T16:34:08.036" v="91" actId="1076"/>
          <ac:picMkLst>
            <pc:docMk/>
            <pc:sldMk cId="557908453" sldId="291"/>
            <ac:picMk id="4" creationId="{9FF14C14-677B-511F-ADB1-2CC22BB5A0B8}"/>
          </ac:picMkLst>
        </pc:picChg>
      </pc:sldChg>
      <pc:sldChg chg="addSp delSp modSp add mod modTransition">
        <pc:chgData name="Emanuela Marca" userId="b9e67590-a423-466d-821f-072eaf8759cc" providerId="ADAL" clId="{D25615BC-513B-466B-AA77-B3ED043C9E88}" dt="2024-10-30T10:53:12.258" v="3248"/>
        <pc:sldMkLst>
          <pc:docMk/>
          <pc:sldMk cId="4046339978" sldId="292"/>
        </pc:sldMkLst>
        <pc:spChg chg="mod">
          <ac:chgData name="Emanuela Marca" userId="b9e67590-a423-466d-821f-072eaf8759cc" providerId="ADAL" clId="{D25615BC-513B-466B-AA77-B3ED043C9E88}" dt="2024-10-30T10:06:28.389" v="2772" actId="1076"/>
          <ac:spMkLst>
            <pc:docMk/>
            <pc:sldMk cId="4046339978" sldId="292"/>
            <ac:spMk id="3" creationId="{88C82C91-B894-2A1B-9F39-98757058FAC3}"/>
          </ac:spMkLst>
        </pc:spChg>
        <pc:picChg chg="add mod">
          <ac:chgData name="Emanuela Marca" userId="b9e67590-a423-466d-821f-072eaf8759cc" providerId="ADAL" clId="{D25615BC-513B-466B-AA77-B3ED043C9E88}" dt="2024-10-30T10:03:55" v="2658" actId="1076"/>
          <ac:picMkLst>
            <pc:docMk/>
            <pc:sldMk cId="4046339978" sldId="292"/>
            <ac:picMk id="2" creationId="{9519B454-C3DE-8041-EA44-99584B9151A2}"/>
          </ac:picMkLst>
        </pc:picChg>
        <pc:picChg chg="del">
          <ac:chgData name="Emanuela Marca" userId="b9e67590-a423-466d-821f-072eaf8759cc" providerId="ADAL" clId="{D25615BC-513B-466B-AA77-B3ED043C9E88}" dt="2024-10-30T10:02:01.264" v="2582" actId="478"/>
          <ac:picMkLst>
            <pc:docMk/>
            <pc:sldMk cId="4046339978" sldId="292"/>
            <ac:picMk id="6" creationId="{0555DC54-4221-86B2-FC39-571C02561E3D}"/>
          </ac:picMkLst>
        </pc:picChg>
        <pc:picChg chg="del">
          <ac:chgData name="Emanuela Marca" userId="b9e67590-a423-466d-821f-072eaf8759cc" providerId="ADAL" clId="{D25615BC-513B-466B-AA77-B3ED043C9E88}" dt="2024-10-30T10:01:59.349" v="2581" actId="478"/>
          <ac:picMkLst>
            <pc:docMk/>
            <pc:sldMk cId="4046339978" sldId="292"/>
            <ac:picMk id="8" creationId="{53698695-5CBB-A864-D02B-05D9A0DF9F5E}"/>
          </ac:picMkLst>
        </pc:picChg>
      </pc:sldChg>
      <pc:sldChg chg="addSp delSp modSp add mod modTransition">
        <pc:chgData name="Emanuela Marca" userId="b9e67590-a423-466d-821f-072eaf8759cc" providerId="ADAL" clId="{D25615BC-513B-466B-AA77-B3ED043C9E88}" dt="2024-10-30T10:53:15.082" v="3249"/>
        <pc:sldMkLst>
          <pc:docMk/>
          <pc:sldMk cId="2555646628" sldId="293"/>
        </pc:sldMkLst>
        <pc:spChg chg="mod">
          <ac:chgData name="Emanuela Marca" userId="b9e67590-a423-466d-821f-072eaf8759cc" providerId="ADAL" clId="{D25615BC-513B-466B-AA77-B3ED043C9E88}" dt="2024-10-30T10:18:39.396" v="3036" actId="27636"/>
          <ac:spMkLst>
            <pc:docMk/>
            <pc:sldMk cId="2555646628" sldId="293"/>
            <ac:spMk id="3" creationId="{308008F4-30FE-C203-5DB0-46B2ED51BBEB}"/>
          </ac:spMkLst>
        </pc:spChg>
        <pc:picChg chg="del">
          <ac:chgData name="Emanuela Marca" userId="b9e67590-a423-466d-821f-072eaf8759cc" providerId="ADAL" clId="{D25615BC-513B-466B-AA77-B3ED043C9E88}" dt="2024-10-30T10:15:06.400" v="3012" actId="478"/>
          <ac:picMkLst>
            <pc:docMk/>
            <pc:sldMk cId="2555646628" sldId="293"/>
            <ac:picMk id="2" creationId="{1F9455CB-0F0C-4A4F-87E4-B56204422480}"/>
          </ac:picMkLst>
        </pc:picChg>
        <pc:picChg chg="add mod">
          <ac:chgData name="Emanuela Marca" userId="b9e67590-a423-466d-821f-072eaf8759cc" providerId="ADAL" clId="{D25615BC-513B-466B-AA77-B3ED043C9E88}" dt="2024-10-30T10:18:48.042" v="3038" actId="1076"/>
          <ac:picMkLst>
            <pc:docMk/>
            <pc:sldMk cId="2555646628" sldId="293"/>
            <ac:picMk id="4" creationId="{6B1BBDAB-440D-BC41-B806-048E4863EE76}"/>
          </ac:picMkLst>
        </pc:picChg>
        <pc:picChg chg="add mod">
          <ac:chgData name="Emanuela Marca" userId="b9e67590-a423-466d-821f-072eaf8759cc" providerId="ADAL" clId="{D25615BC-513B-466B-AA77-B3ED043C9E88}" dt="2024-10-30T10:18:46.374" v="3037" actId="1076"/>
          <ac:picMkLst>
            <pc:docMk/>
            <pc:sldMk cId="2555646628" sldId="293"/>
            <ac:picMk id="6" creationId="{A3E7D5C6-09C4-E318-463C-814BA401EC62}"/>
          </ac:picMkLst>
        </pc:picChg>
      </pc:sldChg>
      <pc:sldChg chg="addSp delSp modSp add mod modTransition delAnim modAnim">
        <pc:chgData name="Emanuela Marca" userId="b9e67590-a423-466d-821f-072eaf8759cc" providerId="ADAL" clId="{D25615BC-513B-466B-AA77-B3ED043C9E88}" dt="2024-10-30T10:53:19.702" v="3250"/>
        <pc:sldMkLst>
          <pc:docMk/>
          <pc:sldMk cId="1421323214" sldId="294"/>
        </pc:sldMkLst>
        <pc:spChg chg="mod">
          <ac:chgData name="Emanuela Marca" userId="b9e67590-a423-466d-821f-072eaf8759cc" providerId="ADAL" clId="{D25615BC-513B-466B-AA77-B3ED043C9E88}" dt="2024-10-30T10:34:00.895" v="3139" actId="1076"/>
          <ac:spMkLst>
            <pc:docMk/>
            <pc:sldMk cId="1421323214" sldId="294"/>
            <ac:spMk id="3" creationId="{B50E5738-ECBB-21CD-CEA0-1E936951D1B0}"/>
          </ac:spMkLst>
        </pc:spChg>
        <pc:picChg chg="del">
          <ac:chgData name="Emanuela Marca" userId="b9e67590-a423-466d-821f-072eaf8759cc" providerId="ADAL" clId="{D25615BC-513B-466B-AA77-B3ED043C9E88}" dt="2024-10-30T10:20:39.297" v="3075" actId="478"/>
          <ac:picMkLst>
            <pc:docMk/>
            <pc:sldMk cId="1421323214" sldId="294"/>
            <ac:picMk id="4" creationId="{5892B800-4EE8-D4D6-2A27-59217F1D923B}"/>
          </ac:picMkLst>
        </pc:picChg>
        <pc:picChg chg="add del">
          <ac:chgData name="Emanuela Marca" userId="b9e67590-a423-466d-821f-072eaf8759cc" providerId="ADAL" clId="{D25615BC-513B-466B-AA77-B3ED043C9E88}" dt="2024-10-30T10:21:00.099" v="3083" actId="22"/>
          <ac:picMkLst>
            <pc:docMk/>
            <pc:sldMk cId="1421323214" sldId="294"/>
            <ac:picMk id="5" creationId="{5289DBE2-3842-ABD6-F4DF-DB50C1ECA613}"/>
          </ac:picMkLst>
        </pc:picChg>
        <pc:picChg chg="del">
          <ac:chgData name="Emanuela Marca" userId="b9e67590-a423-466d-821f-072eaf8759cc" providerId="ADAL" clId="{D25615BC-513B-466B-AA77-B3ED043C9E88}" dt="2024-10-30T10:20:37.427" v="3074" actId="478"/>
          <ac:picMkLst>
            <pc:docMk/>
            <pc:sldMk cId="1421323214" sldId="294"/>
            <ac:picMk id="6" creationId="{BA37B5BF-D532-FC06-156A-5A7B7D998C59}"/>
          </ac:picMkLst>
        </pc:picChg>
        <pc:picChg chg="add mod">
          <ac:chgData name="Emanuela Marca" userId="b9e67590-a423-466d-821f-072eaf8759cc" providerId="ADAL" clId="{D25615BC-513B-466B-AA77-B3ED043C9E88}" dt="2024-10-30T10:33:46.779" v="3137" actId="1076"/>
          <ac:picMkLst>
            <pc:docMk/>
            <pc:sldMk cId="1421323214" sldId="294"/>
            <ac:picMk id="8" creationId="{238226FF-8F6B-8D34-88BF-8FF785291F90}"/>
          </ac:picMkLst>
        </pc:picChg>
        <pc:picChg chg="add del mod">
          <ac:chgData name="Emanuela Marca" userId="b9e67590-a423-466d-821f-072eaf8759cc" providerId="ADAL" clId="{D25615BC-513B-466B-AA77-B3ED043C9E88}" dt="2024-10-30T10:26:38.194" v="3114" actId="478"/>
          <ac:picMkLst>
            <pc:docMk/>
            <pc:sldMk cId="1421323214" sldId="294"/>
            <ac:picMk id="9" creationId="{6534AE39-A53D-45D9-D352-8C9699B178B3}"/>
          </ac:picMkLst>
        </pc:picChg>
        <pc:picChg chg="add del mod">
          <ac:chgData name="Emanuela Marca" userId="b9e67590-a423-466d-821f-072eaf8759cc" providerId="ADAL" clId="{D25615BC-513B-466B-AA77-B3ED043C9E88}" dt="2024-10-30T10:26:58.963" v="3121" actId="478"/>
          <ac:picMkLst>
            <pc:docMk/>
            <pc:sldMk cId="1421323214" sldId="294"/>
            <ac:picMk id="11" creationId="{80B742A6-8C6C-68CB-555D-3F9F3139390C}"/>
          </ac:picMkLst>
        </pc:picChg>
        <pc:picChg chg="add mod">
          <ac:chgData name="Emanuela Marca" userId="b9e67590-a423-466d-821f-072eaf8759cc" providerId="ADAL" clId="{D25615BC-513B-466B-AA77-B3ED043C9E88}" dt="2024-10-30T10:33:49.767" v="3138" actId="1076"/>
          <ac:picMkLst>
            <pc:docMk/>
            <pc:sldMk cId="1421323214" sldId="294"/>
            <ac:picMk id="13" creationId="{B6953648-D033-ACAA-9B01-25F2F4615C50}"/>
          </ac:picMkLst>
        </pc:picChg>
      </pc:sldChg>
      <pc:sldMasterChg chg="delSldLayout">
        <pc:chgData name="Emanuela Marca" userId="b9e67590-a423-466d-821f-072eaf8759cc" providerId="ADAL" clId="{D25615BC-513B-466B-AA77-B3ED043C9E88}" dt="2024-10-30T10:34:05.074" v="3140" actId="47"/>
        <pc:sldMasterMkLst>
          <pc:docMk/>
          <pc:sldMasterMk cId="2045718309" sldId="2147483661"/>
        </pc:sldMasterMkLst>
        <pc:sldLayoutChg chg="del">
          <pc:chgData name="Emanuela Marca" userId="b9e67590-a423-466d-821f-072eaf8759cc" providerId="ADAL" clId="{D25615BC-513B-466B-AA77-B3ED043C9E88}" dt="2024-10-30T09:06:37.355" v="1242" actId="47"/>
          <pc:sldLayoutMkLst>
            <pc:docMk/>
            <pc:sldMasterMk cId="2045718309" sldId="2147483661"/>
            <pc:sldLayoutMk cId="211289204" sldId="2147483673"/>
          </pc:sldLayoutMkLst>
        </pc:sldLayoutChg>
        <pc:sldLayoutChg chg="del">
          <pc:chgData name="Emanuela Marca" userId="b9e67590-a423-466d-821f-072eaf8759cc" providerId="ADAL" clId="{D25615BC-513B-466B-AA77-B3ED043C9E88}" dt="2024-10-30T10:34:05.074" v="3140" actId="47"/>
          <pc:sldLayoutMkLst>
            <pc:docMk/>
            <pc:sldMasterMk cId="2045718309" sldId="2147483661"/>
            <pc:sldLayoutMk cId="575301881" sldId="2147483674"/>
          </pc:sldLayoutMkLst>
        </pc:sldLayoutChg>
      </pc:sldMasterChg>
    </pc:docChg>
  </pc:docChgLst>
  <pc:docChgLst>
    <pc:chgData name="Silvia Ferrari" userId="9ce1c88a-8045-47af-8589-8ffbfaf5df58" providerId="ADAL" clId="{7A16837B-29ED-4F82-8B4D-9D1421D47EF1}"/>
    <pc:docChg chg="modSld">
      <pc:chgData name="Silvia Ferrari" userId="9ce1c88a-8045-47af-8589-8ffbfaf5df58" providerId="ADAL" clId="{7A16837B-29ED-4F82-8B4D-9D1421D47EF1}" dt="2023-10-30T10:34:01.780" v="110" actId="1076"/>
      <pc:docMkLst>
        <pc:docMk/>
      </pc:docMkLst>
      <pc:sldChg chg="modSp mod">
        <pc:chgData name="Silvia Ferrari" userId="9ce1c88a-8045-47af-8589-8ffbfaf5df58" providerId="ADAL" clId="{7A16837B-29ED-4F82-8B4D-9D1421D47EF1}" dt="2023-10-30T10:31:54.990" v="56" actId="6549"/>
        <pc:sldMkLst>
          <pc:docMk/>
          <pc:sldMk cId="0" sldId="259"/>
        </pc:sldMkLst>
        <pc:spChg chg="mod">
          <ac:chgData name="Silvia Ferrari" userId="9ce1c88a-8045-47af-8589-8ffbfaf5df58" providerId="ADAL" clId="{7A16837B-29ED-4F82-8B4D-9D1421D47EF1}" dt="2023-10-30T10:31:54.990" v="56" actId="6549"/>
          <ac:spMkLst>
            <pc:docMk/>
            <pc:sldMk cId="0" sldId="259"/>
            <ac:spMk id="147" creationId="{00000000-0000-0000-0000-000000000000}"/>
          </ac:spMkLst>
        </pc:spChg>
      </pc:sldChg>
      <pc:sldChg chg="modSp mod">
        <pc:chgData name="Silvia Ferrari" userId="9ce1c88a-8045-47af-8589-8ffbfaf5df58" providerId="ADAL" clId="{7A16837B-29ED-4F82-8B4D-9D1421D47EF1}" dt="2023-10-27T15:50:01.520" v="28" actId="20577"/>
        <pc:sldMkLst>
          <pc:docMk/>
          <pc:sldMk cId="0" sldId="261"/>
        </pc:sldMkLst>
        <pc:spChg chg="mod">
          <ac:chgData name="Silvia Ferrari" userId="9ce1c88a-8045-47af-8589-8ffbfaf5df58" providerId="ADAL" clId="{7A16837B-29ED-4F82-8B4D-9D1421D47EF1}" dt="2023-10-27T15:50:01.520" v="28" actId="20577"/>
          <ac:spMkLst>
            <pc:docMk/>
            <pc:sldMk cId="0" sldId="261"/>
            <ac:spMk id="158" creationId="{00000000-0000-0000-0000-000000000000}"/>
          </ac:spMkLst>
        </pc:spChg>
      </pc:sldChg>
      <pc:sldChg chg="modSp mod">
        <pc:chgData name="Silvia Ferrari" userId="9ce1c88a-8045-47af-8589-8ffbfaf5df58" providerId="ADAL" clId="{7A16837B-29ED-4F82-8B4D-9D1421D47EF1}" dt="2023-10-30T10:33:20.432" v="105" actId="6549"/>
        <pc:sldMkLst>
          <pc:docMk/>
          <pc:sldMk cId="0" sldId="262"/>
        </pc:sldMkLst>
        <pc:spChg chg="mod">
          <ac:chgData name="Silvia Ferrari" userId="9ce1c88a-8045-47af-8589-8ffbfaf5df58" providerId="ADAL" clId="{7A16837B-29ED-4F82-8B4D-9D1421D47EF1}" dt="2023-10-30T10:33:20.432" v="105" actId="6549"/>
          <ac:spMkLst>
            <pc:docMk/>
            <pc:sldMk cId="0" sldId="262"/>
            <ac:spMk id="164" creationId="{00000000-0000-0000-0000-000000000000}"/>
          </ac:spMkLst>
        </pc:spChg>
      </pc:sldChg>
      <pc:sldChg chg="modSp mod">
        <pc:chgData name="Silvia Ferrari" userId="9ce1c88a-8045-47af-8589-8ffbfaf5df58" providerId="ADAL" clId="{7A16837B-29ED-4F82-8B4D-9D1421D47EF1}" dt="2023-10-30T10:33:10.809" v="104" actId="1076"/>
        <pc:sldMkLst>
          <pc:docMk/>
          <pc:sldMk cId="0" sldId="263"/>
        </pc:sldMkLst>
        <pc:spChg chg="mod">
          <ac:chgData name="Silvia Ferrari" userId="9ce1c88a-8045-47af-8589-8ffbfaf5df58" providerId="ADAL" clId="{7A16837B-29ED-4F82-8B4D-9D1421D47EF1}" dt="2023-10-30T10:33:01.278" v="103" actId="20577"/>
          <ac:spMkLst>
            <pc:docMk/>
            <pc:sldMk cId="0" sldId="263"/>
            <ac:spMk id="172" creationId="{00000000-0000-0000-0000-000000000000}"/>
          </ac:spMkLst>
        </pc:spChg>
        <pc:picChg chg="mod">
          <ac:chgData name="Silvia Ferrari" userId="9ce1c88a-8045-47af-8589-8ffbfaf5df58" providerId="ADAL" clId="{7A16837B-29ED-4F82-8B4D-9D1421D47EF1}" dt="2023-10-30T10:33:10.809" v="104" actId="1076"/>
          <ac:picMkLst>
            <pc:docMk/>
            <pc:sldMk cId="0" sldId="263"/>
            <ac:picMk id="174" creationId="{00000000-0000-0000-0000-000000000000}"/>
          </ac:picMkLst>
        </pc:picChg>
      </pc:sldChg>
      <pc:sldChg chg="modSp mod">
        <pc:chgData name="Silvia Ferrari" userId="9ce1c88a-8045-47af-8589-8ffbfaf5df58" providerId="ADAL" clId="{7A16837B-29ED-4F82-8B4D-9D1421D47EF1}" dt="2023-10-30T10:33:40.114" v="107" actId="113"/>
        <pc:sldMkLst>
          <pc:docMk/>
          <pc:sldMk cId="816130011" sldId="269"/>
        </pc:sldMkLst>
        <pc:spChg chg="mod">
          <ac:chgData name="Silvia Ferrari" userId="9ce1c88a-8045-47af-8589-8ffbfaf5df58" providerId="ADAL" clId="{7A16837B-29ED-4F82-8B4D-9D1421D47EF1}" dt="2023-10-30T10:33:40.114" v="107" actId="113"/>
          <ac:spMkLst>
            <pc:docMk/>
            <pc:sldMk cId="816130011" sldId="269"/>
            <ac:spMk id="177" creationId="{00000000-0000-0000-0000-000000000000}"/>
          </ac:spMkLst>
        </pc:spChg>
      </pc:sldChg>
      <pc:sldChg chg="addSp delSp modSp">
        <pc:chgData name="Silvia Ferrari" userId="9ce1c88a-8045-47af-8589-8ffbfaf5df58" providerId="ADAL" clId="{7A16837B-29ED-4F82-8B4D-9D1421D47EF1}" dt="2023-10-30T10:34:01.780" v="110" actId="1076"/>
        <pc:sldMkLst>
          <pc:docMk/>
          <pc:sldMk cId="0" sldId="285"/>
        </pc:sldMkLst>
        <pc:picChg chg="add mod">
          <ac:chgData name="Silvia Ferrari" userId="9ce1c88a-8045-47af-8589-8ffbfaf5df58" providerId="ADAL" clId="{7A16837B-29ED-4F82-8B4D-9D1421D47EF1}" dt="2023-10-30T10:34:01.780" v="110" actId="1076"/>
          <ac:picMkLst>
            <pc:docMk/>
            <pc:sldMk cId="0" sldId="285"/>
            <ac:picMk id="2" creationId="{2C8531D4-3B54-8F3B-A413-ECEBFF0CB79C}"/>
          </ac:picMkLst>
        </pc:picChg>
        <pc:picChg chg="del">
          <ac:chgData name="Silvia Ferrari" userId="9ce1c88a-8045-47af-8589-8ffbfaf5df58" providerId="ADAL" clId="{7A16837B-29ED-4F82-8B4D-9D1421D47EF1}" dt="2023-10-30T10:33:58.365" v="108" actId="21"/>
          <ac:picMkLst>
            <pc:docMk/>
            <pc:sldMk cId="0" sldId="285"/>
            <ac:picMk id="10" creationId="{0F33A084-8F36-7265-CB86-FFDF00FE76D7}"/>
          </ac:picMkLst>
        </pc:picChg>
      </pc:sldChg>
    </pc:docChg>
  </pc:docChgLst>
  <pc:docChgLst>
    <pc:chgData name="Silvia Ferrari" userId="9ce1c88a-8045-47af-8589-8ffbfaf5df58" providerId="ADAL" clId="{88C1515B-67AA-40FB-84EC-4219D47F5602}"/>
    <pc:docChg chg="undo custSel modSld">
      <pc:chgData name="Silvia Ferrari" userId="9ce1c88a-8045-47af-8589-8ffbfaf5df58" providerId="ADAL" clId="{88C1515B-67AA-40FB-84EC-4219D47F5602}" dt="2024-11-27T11:52:58.591" v="169" actId="20577"/>
      <pc:docMkLst>
        <pc:docMk/>
      </pc:docMkLst>
      <pc:sldChg chg="modSp mod">
        <pc:chgData name="Silvia Ferrari" userId="9ce1c88a-8045-47af-8589-8ffbfaf5df58" providerId="ADAL" clId="{88C1515B-67AA-40FB-84EC-4219D47F5602}" dt="2024-11-27T11:52:58.591" v="169" actId="20577"/>
        <pc:sldMkLst>
          <pc:docMk/>
          <pc:sldMk cId="0" sldId="260"/>
        </pc:sldMkLst>
        <pc:spChg chg="mod">
          <ac:chgData name="Silvia Ferrari" userId="9ce1c88a-8045-47af-8589-8ffbfaf5df58" providerId="ADAL" clId="{88C1515B-67AA-40FB-84EC-4219D47F5602}" dt="2024-11-27T11:52:58.591" v="169" actId="20577"/>
          <ac:spMkLst>
            <pc:docMk/>
            <pc:sldMk cId="0" sldId="260"/>
            <ac:spMk id="3" creationId="{1DD07556-D093-0907-B75A-68B05D2DDA5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8" name="Shape 108"/>
          <p:cNvSpPr>
            <a:spLocks noGrp="1" noRot="1" noChangeAspect="1"/>
          </p:cNvSpPr>
          <p:nvPr>
            <p:ph type="sldImg"/>
          </p:nvPr>
        </p:nvSpPr>
        <p:spPr>
          <a:xfrm>
            <a:off x="1143000" y="685800"/>
            <a:ext cx="4572000" cy="3429000"/>
          </a:xfrm>
          <a:prstGeom prst="rect">
            <a:avLst/>
          </a:prstGeom>
        </p:spPr>
        <p:txBody>
          <a:bodyPr/>
          <a:lstStyle/>
          <a:p>
            <a:endParaRPr/>
          </a:p>
        </p:txBody>
      </p:sp>
      <p:sp>
        <p:nvSpPr>
          <p:cNvPr id="109" name="Shape 10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it-IT"/>
              <a:t>Fare clic per modificare lo stile del titolo dello schema</a:t>
            </a:r>
            <a:endParaRPr lang="en-US"/>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smtClean="0"/>
              <a:pPr/>
              <a:t>11/27/2024</a:t>
            </a:fld>
            <a:endParaRPr lang="en-U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157763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it-IT"/>
              <a:t>Fare clic per modificare lo stile del titolo dello schema</a:t>
            </a:r>
            <a:endParaRPr lang="en-US"/>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11/27/2024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39398110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it-IT"/>
              <a:t>Fare clic per modificare lo stile del titolo dello schema</a:t>
            </a:r>
            <a:endParaRPr lang="en-US"/>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smtClean="0"/>
              <a:pPr/>
              <a:t>11/27/2024</a:t>
            </a:fld>
            <a:endParaRPr lang="en-US"/>
          </a:p>
        </p:txBody>
      </p:sp>
      <p:sp>
        <p:nvSpPr>
          <p:cNvPr id="5" name="Footer Placeholder 4"/>
          <p:cNvSpPr>
            <a:spLocks noGrp="1"/>
          </p:cNvSpPr>
          <p:nvPr>
            <p:ph type="ftr" sz="quarter" idx="11"/>
          </p:nvPr>
        </p:nvSpPr>
        <p:spPr>
          <a:xfrm>
            <a:off x="774923" y="5951811"/>
            <a:ext cx="7896279" cy="365125"/>
          </a:xfrm>
        </p:spPr>
        <p:txBody>
          <a:bodyPr/>
          <a:lstStyle/>
          <a:p>
            <a:endParaRPr lang="en-US"/>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20910472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1_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609600" y="274638"/>
            <a:ext cx="109728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609600" y="1600201"/>
            <a:ext cx="53848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97600" y="1600201"/>
            <a:ext cx="53848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Date Placeholder 3">
            <a:extLst>
              <a:ext uri="{FF2B5EF4-FFF2-40B4-BE49-F238E27FC236}">
                <a16:creationId xmlns:a16="http://schemas.microsoft.com/office/drawing/2014/main" id="{95FB7BE5-2613-4BD0-92AC-20467F757E83}"/>
              </a:ext>
            </a:extLst>
          </p:cNvPr>
          <p:cNvSpPr>
            <a:spLocks noGrp="1"/>
          </p:cNvSpPr>
          <p:nvPr>
            <p:ph type="dt" sz="half" idx="10"/>
          </p:nvPr>
        </p:nvSpPr>
        <p:spPr/>
        <p:txBody>
          <a:bodyPr/>
          <a:lstStyle>
            <a:lvl1pPr>
              <a:defRPr/>
            </a:lvl1pPr>
          </a:lstStyle>
          <a:p>
            <a:pPr>
              <a:defRPr/>
            </a:pPr>
            <a:endParaRPr lang="it-IT" altLang="it-IT"/>
          </a:p>
        </p:txBody>
      </p:sp>
      <p:sp>
        <p:nvSpPr>
          <p:cNvPr id="6" name="Footer Placeholder 4">
            <a:extLst>
              <a:ext uri="{FF2B5EF4-FFF2-40B4-BE49-F238E27FC236}">
                <a16:creationId xmlns:a16="http://schemas.microsoft.com/office/drawing/2014/main" id="{1D146C05-8F38-478A-9BCC-E070EB621F4B}"/>
              </a:ext>
            </a:extLst>
          </p:cNvPr>
          <p:cNvSpPr>
            <a:spLocks noGrp="1"/>
          </p:cNvSpPr>
          <p:nvPr>
            <p:ph type="ftr" sz="quarter" idx="11"/>
          </p:nvPr>
        </p:nvSpPr>
        <p:spPr/>
        <p:txBody>
          <a:bodyPr/>
          <a:lstStyle>
            <a:lvl1pPr>
              <a:defRPr/>
            </a:lvl1pPr>
          </a:lstStyle>
          <a:p>
            <a:pPr>
              <a:defRPr/>
            </a:pPr>
            <a:endParaRPr lang="it-IT" altLang="it-IT"/>
          </a:p>
        </p:txBody>
      </p:sp>
      <p:sp>
        <p:nvSpPr>
          <p:cNvPr id="7" name="Slide Number Placeholder 5">
            <a:extLst>
              <a:ext uri="{FF2B5EF4-FFF2-40B4-BE49-F238E27FC236}">
                <a16:creationId xmlns:a16="http://schemas.microsoft.com/office/drawing/2014/main" id="{58ED8601-81E8-4D9B-82F7-3DCDD64F39C8}"/>
              </a:ext>
            </a:extLst>
          </p:cNvPr>
          <p:cNvSpPr>
            <a:spLocks noGrp="1"/>
          </p:cNvSpPr>
          <p:nvPr>
            <p:ph type="sldNum" sz="quarter" idx="12"/>
          </p:nvPr>
        </p:nvSpPr>
        <p:spPr/>
        <p:txBody>
          <a:bodyPr/>
          <a:lstStyle>
            <a:lvl1pPr>
              <a:defRPr/>
            </a:lvl1pPr>
          </a:lstStyle>
          <a:p>
            <a:pPr>
              <a:defRPr/>
            </a:pPr>
            <a:fld id="{E229E079-17E1-4807-A55D-AE788DDCFA58}" type="slidenum">
              <a:rPr lang="it-IT" altLang="it-IT"/>
              <a:pPr>
                <a:defRPr/>
              </a:pPr>
              <a:t>‹N›</a:t>
            </a:fld>
            <a:endParaRPr lang="it-IT" altLang="it-IT"/>
          </a:p>
        </p:txBody>
      </p:sp>
    </p:spTree>
    <p:extLst>
      <p:ext uri="{BB962C8B-B14F-4D97-AF65-F5344CB8AC3E}">
        <p14:creationId xmlns:p14="http://schemas.microsoft.com/office/powerpoint/2010/main" val="3356194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it-IT"/>
              <a:t>Fare clic per modificare lo stile del titolo dello schema</a:t>
            </a:r>
            <a:endParaRPr lang="en-US"/>
          </a:p>
        </p:txBody>
      </p:sp>
      <p:sp>
        <p:nvSpPr>
          <p:cNvPr id="3" name="Content Placeholder 2"/>
          <p:cNvSpPr>
            <a:spLocks noGrp="1"/>
          </p:cNvSpPr>
          <p:nvPr>
            <p:ph idx="1"/>
          </p:nvPr>
        </p:nvSpPr>
        <p:spPr>
          <a:xfrm>
            <a:off x="581192" y="2180496"/>
            <a:ext cx="11029615" cy="367830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11/27/2024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24896143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it-IT"/>
              <a:t>Fare clic per modificare lo stile del titolo dello schema</a:t>
            </a:r>
            <a:endParaRPr lang="en-US"/>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11/27/2024</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880348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it-IT"/>
              <a:t>Fare clic per modificare lo stile del titolo dello schema</a:t>
            </a:r>
            <a:endParaRPr lang="en-US"/>
          </a:p>
        </p:txBody>
      </p:sp>
      <p:sp>
        <p:nvSpPr>
          <p:cNvPr id="3" name="Content Placeholder 2"/>
          <p:cNvSpPr>
            <a:spLocks noGrp="1"/>
          </p:cNvSpPr>
          <p:nvPr>
            <p:ph sz="half" idx="1"/>
          </p:nvPr>
        </p:nvSpPr>
        <p:spPr>
          <a:xfrm>
            <a:off x="581193" y="2228003"/>
            <a:ext cx="5422390" cy="363304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Content Placeholder 3"/>
          <p:cNvSpPr>
            <a:spLocks noGrp="1"/>
          </p:cNvSpPr>
          <p:nvPr>
            <p:ph sz="half" idx="2"/>
          </p:nvPr>
        </p:nvSpPr>
        <p:spPr>
          <a:xfrm>
            <a:off x="6188417" y="2228003"/>
            <a:ext cx="5422392" cy="363304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Date Placeholder 4"/>
          <p:cNvSpPr>
            <a:spLocks noGrp="1"/>
          </p:cNvSpPr>
          <p:nvPr>
            <p:ph type="dt" sz="half" idx="10"/>
          </p:nvPr>
        </p:nvSpPr>
        <p:spPr/>
        <p:txBody>
          <a:bodyPr/>
          <a:lstStyle/>
          <a:p>
            <a:fld id="{B61BEF0D-F0BB-DE4B-95CE-6DB70DBA9567}" type="datetimeFigureOut">
              <a:rPr lang="en-US" smtClean="0"/>
              <a:pPr/>
              <a:t>11/27/2024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204200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it-IT"/>
              <a:t>Fare clic per modificare lo stile del titolo dello schema</a:t>
            </a:r>
            <a:endParaRPr lang="en-US"/>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Date Placeholder 6"/>
          <p:cNvSpPr>
            <a:spLocks noGrp="1"/>
          </p:cNvSpPr>
          <p:nvPr>
            <p:ph type="dt" sz="half" idx="10"/>
          </p:nvPr>
        </p:nvSpPr>
        <p:spPr/>
        <p:txBody>
          <a:bodyPr/>
          <a:lstStyle/>
          <a:p>
            <a:fld id="{B61BEF0D-F0BB-DE4B-95CE-6DB70DBA9567}" type="datetimeFigureOut">
              <a:rPr lang="en-US" smtClean="0"/>
              <a:pPr/>
              <a:t>11/27/2024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111933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it-IT"/>
              <a:t>Fare clic per modificare lo stile del titolo dello schema</a:t>
            </a:r>
            <a:endParaRPr lang="en-US"/>
          </a:p>
        </p:txBody>
      </p:sp>
      <p:sp>
        <p:nvSpPr>
          <p:cNvPr id="3" name="Date Placeholder 2"/>
          <p:cNvSpPr>
            <a:spLocks noGrp="1"/>
          </p:cNvSpPr>
          <p:nvPr>
            <p:ph type="dt" sz="half" idx="10"/>
          </p:nvPr>
        </p:nvSpPr>
        <p:spPr/>
        <p:txBody>
          <a:bodyPr/>
          <a:lstStyle/>
          <a:p>
            <a:fld id="{B61BEF0D-F0BB-DE4B-95CE-6DB70DBA9567}" type="datetimeFigureOut">
              <a:rPr lang="en-US" smtClean="0"/>
              <a:pPr/>
              <a:t>11/27/2024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2919582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11/27/2024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24967081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it-IT"/>
              <a:t>Fare clic per modificare lo stile del titolo dello schema</a:t>
            </a:r>
            <a:endParaRPr lang="en-US"/>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11/27/2024</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3152044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it-IT"/>
              <a:t>Fare clic per modificare lo stile del titolo dello schema</a:t>
            </a:r>
            <a:endParaRPr lang="en-US"/>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smtClean="0"/>
              <a:pPr/>
              <a:t>11/27/2024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22723102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it-IT"/>
              <a:t>Fare clic per modificare lo stile del titolo dello schema</a:t>
            </a:r>
            <a:endParaRPr lang="en-US"/>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smtClean="0"/>
              <a:pPr/>
              <a:t>11/27/2024</a:t>
            </a:fld>
            <a:endParaRPr lang="en-US"/>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86CB4B4D-7CA3-9044-876B-883B54F8677D}" type="slidenum">
              <a:rPr lang="it-IT" smtClean="0"/>
              <a:t>‹N›</a:t>
            </a:fld>
            <a:endParaRPr lang="it-IT"/>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94091228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s://www.lastrolabio.it/"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www.lastrolabio.it/info-point-lastrolabio-vacanze-studio/"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lastrolabio.it/destinazione/vacanza-studio-a-londra-egham/" TargetMode="External"/><Relationship Id="rId2" Type="http://schemas.openxmlformats.org/officeDocument/2006/relationships/hyperlink" Target="https://www.royalholloway.ac.uk/?gclid=CK2rr5mHlegCFc-EhQodWFEMbw" TargetMode="External"/><Relationship Id="rId1" Type="http://schemas.openxmlformats.org/officeDocument/2006/relationships/slideLayout" Target="../slideLayouts/slideLayout8.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8.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s://www.visitbritain.com/it/it/inghilterra/inghilterra-centrale/oxford" TargetMode="Externa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63728FF8-8F52-C469-69A2-31CCF1958CE4}"/>
              </a:ext>
            </a:extLst>
          </p:cNvPr>
          <p:cNvSpPr>
            <a:spLocks noGrp="1"/>
          </p:cNvSpPr>
          <p:nvPr>
            <p:ph idx="1"/>
          </p:nvPr>
        </p:nvSpPr>
        <p:spPr>
          <a:xfrm>
            <a:off x="484605" y="573403"/>
            <a:ext cx="10756489" cy="4706520"/>
          </a:xfrm>
        </p:spPr>
        <p:txBody>
          <a:bodyPr>
            <a:normAutofit fontScale="70000" lnSpcReduction="20000"/>
          </a:bodyPr>
          <a:lstStyle/>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Chi usufruisce di un servizio sa che lo si può apprezzare solo ad esperienza conclusa mentre durante la fase di scelta bisogna più che altro fidarsi. Poiché la buona riuscita di un servizio, come una Vacanza Studio dipende da numerosi fattori, talvolta anche imprevedibili, L’astrolabio non chiede una fiducia ad occhi chiusi, ma dichiara pubblicamente i principi ai quali tutta la sua organizzazione deve attenersi in ogni azione, quei valori per cui siamo apprezzati da più di quarant’anni: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Trasparenza</a:t>
            </a:r>
            <a:r>
              <a:rPr lang="it-IT" sz="2800" dirty="0">
                <a:latin typeface="Calibri Light" panose="020F0302020204030204" pitchFamily="34" charset="0"/>
                <a:ea typeface="Calibri Light" panose="020F0302020204030204" pitchFamily="34" charset="0"/>
                <a:cs typeface="Calibri Light" panose="020F0302020204030204" pitchFamily="34" charset="0"/>
              </a:rPr>
              <a:t>: operiamo affinché ogni promessa, fatta a famiglie, studenti e Capigruppo, sia chiara, comprensibile e venga mantenuta.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Cooperazione</a:t>
            </a:r>
            <a:r>
              <a:rPr lang="it-IT" sz="2800" dirty="0">
                <a:latin typeface="Calibri Light" panose="020F0302020204030204" pitchFamily="34" charset="0"/>
                <a:ea typeface="Calibri Light" panose="020F0302020204030204" pitchFamily="34" charset="0"/>
                <a:cs typeface="Calibri Light" panose="020F0302020204030204" pitchFamily="34" charset="0"/>
              </a:rPr>
              <a:t>: ci adoperiamo con ogni mezzo perché l’esperienza del singolo ragazzo sia proficua e trascorra serena. I nostri storici Capigruppo, gli </a:t>
            </a:r>
            <a:r>
              <a:rPr lang="it-IT" sz="2800" dirty="0" err="1">
                <a:latin typeface="Calibri Light" panose="020F0302020204030204" pitchFamily="34" charset="0"/>
                <a:ea typeface="Calibri Light" panose="020F0302020204030204" pitchFamily="34" charset="0"/>
                <a:cs typeface="Calibri Light" panose="020F0302020204030204" pitchFamily="34" charset="0"/>
              </a:rPr>
              <a:t>Italian</a:t>
            </a: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dirty="0" err="1">
                <a:latin typeface="Calibri Light" panose="020F0302020204030204" pitchFamily="34" charset="0"/>
                <a:ea typeface="Calibri Light" panose="020F0302020204030204" pitchFamily="34" charset="0"/>
                <a:cs typeface="Calibri Light" panose="020F0302020204030204" pitchFamily="34" charset="0"/>
              </a:rPr>
              <a:t>Coordinators</a:t>
            </a:r>
            <a:r>
              <a:rPr lang="it-IT" sz="2800" dirty="0">
                <a:latin typeface="Calibri Light" panose="020F0302020204030204" pitchFamily="34" charset="0"/>
                <a:ea typeface="Calibri Light" panose="020F0302020204030204" pitchFamily="34" charset="0"/>
                <a:cs typeface="Calibri Light" panose="020F0302020204030204" pitchFamily="34" charset="0"/>
              </a:rPr>
              <a:t> e l’esperto Staff delle scuole in loco, sono deputati ad essere sempre presenti per garantire la perfetta riuscita della Vacanza Studio.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Sicurezza</a:t>
            </a:r>
            <a:r>
              <a:rPr lang="it-IT" sz="2800" dirty="0">
                <a:latin typeface="Calibri Light" panose="020F0302020204030204" pitchFamily="34" charset="0"/>
                <a:ea typeface="Calibri Light" panose="020F0302020204030204" pitchFamily="34" charset="0"/>
                <a:cs typeface="Calibri Light" panose="020F0302020204030204" pitchFamily="34" charset="0"/>
              </a:rPr>
              <a:t>: ci impegniamo a garantire un’esperienza di viaggio tranquilla, priva di rischi prevedibili, supportando Capigruppo e studenti nella gestione e risoluzione degli eventuali imprevisti.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Cultura</a:t>
            </a:r>
            <a:r>
              <a:rPr lang="it-IT" sz="2800" dirty="0">
                <a:latin typeface="Calibri Light" panose="020F0302020204030204" pitchFamily="34" charset="0"/>
                <a:ea typeface="Calibri Light" panose="020F0302020204030204" pitchFamily="34" charset="0"/>
                <a:cs typeface="Calibri Light" panose="020F0302020204030204" pitchFamily="34" charset="0"/>
              </a:rPr>
              <a:t>: proponiamo corsi riconosciuti dal British </a:t>
            </a:r>
            <a:r>
              <a:rPr lang="it-IT" sz="2800" dirty="0" err="1">
                <a:latin typeface="Calibri Light" panose="020F0302020204030204" pitchFamily="34" charset="0"/>
                <a:ea typeface="Calibri Light" panose="020F0302020204030204" pitchFamily="34" charset="0"/>
                <a:cs typeface="Calibri Light" panose="020F0302020204030204" pitchFamily="34" charset="0"/>
              </a:rPr>
              <a:t>Council</a:t>
            </a:r>
            <a:r>
              <a:rPr lang="it-IT" sz="2800" dirty="0">
                <a:latin typeface="Calibri Light" panose="020F0302020204030204" pitchFamily="34" charset="0"/>
                <a:ea typeface="Calibri Light" panose="020F0302020204030204" pitchFamily="34" charset="0"/>
                <a:cs typeface="Calibri Light" panose="020F0302020204030204" pitchFamily="34" charset="0"/>
              </a:rPr>
              <a:t>, perché da sempre diamo la massima importanza alla didattica e alla preparazione culturale e linguistica dei Docenti.</a:t>
            </a:r>
            <a:endParaRPr lang="it-IT"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Immagine 3">
            <a:extLst>
              <a:ext uri="{FF2B5EF4-FFF2-40B4-BE49-F238E27FC236}">
                <a16:creationId xmlns:a16="http://schemas.microsoft.com/office/drawing/2014/main" id="{D71A84C8-FCE7-2351-D970-7642DC4551A7}"/>
              </a:ext>
            </a:extLst>
          </p:cNvPr>
          <p:cNvPicPr>
            <a:picLocks noChangeAspect="1"/>
          </p:cNvPicPr>
          <p:nvPr/>
        </p:nvPicPr>
        <p:blipFill>
          <a:blip r:embed="rId2"/>
          <a:stretch>
            <a:fillRect/>
          </a:stretch>
        </p:blipFill>
        <p:spPr>
          <a:xfrm rot="5400000">
            <a:off x="1810487" y="3845617"/>
            <a:ext cx="1219321" cy="3871085"/>
          </a:xfrm>
          <a:prstGeom prst="rect">
            <a:avLst/>
          </a:prstGeom>
        </p:spPr>
      </p:pic>
    </p:spTree>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AA503-029D-97FA-8E99-98C5B0015C74}"/>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8C82C91-B894-2A1B-9F39-98757058FAC3}"/>
              </a:ext>
            </a:extLst>
          </p:cNvPr>
          <p:cNvSpPr>
            <a:spLocks noGrp="1"/>
          </p:cNvSpPr>
          <p:nvPr>
            <p:ph idx="1"/>
          </p:nvPr>
        </p:nvSpPr>
        <p:spPr>
          <a:xfrm>
            <a:off x="436457" y="1240751"/>
            <a:ext cx="4124184" cy="3131554"/>
          </a:xfrm>
        </p:spPr>
        <p:txBody>
          <a:bodyPr>
            <a:normAutofit fontScale="92500" lnSpcReduction="10000"/>
          </a:bodyPr>
          <a:lstStyle/>
          <a:p>
            <a:pPr marL="0" indent="0">
              <a:buNone/>
            </a:pPr>
            <a:r>
              <a:rPr lang="it-IT" sz="2600" u="sng">
                <a:latin typeface="Calibri" panose="020F0502020204030204" pitchFamily="34" charset="0"/>
                <a:ea typeface="Calibri" panose="020F0502020204030204" pitchFamily="34" charset="0"/>
                <a:cs typeface="Calibri" panose="020F0502020204030204" pitchFamily="34" charset="0"/>
              </a:rPr>
              <a:t>LONDRA:</a:t>
            </a:r>
            <a:br>
              <a:rPr lang="it-IT" sz="2600" u="sng">
                <a:latin typeface="Calibri" panose="020F0502020204030204" pitchFamily="34" charset="0"/>
                <a:ea typeface="Calibri" panose="020F0502020204030204" pitchFamily="34" charset="0"/>
                <a:cs typeface="Calibri" panose="020F0502020204030204" pitchFamily="34" charset="0"/>
              </a:rPr>
            </a:br>
            <a:endParaRPr lang="it-IT" sz="2600" u="sng">
              <a:latin typeface="Calibri" panose="020F0502020204030204" pitchFamily="34" charset="0"/>
              <a:ea typeface="Calibri" panose="020F0502020204030204" pitchFamily="34" charset="0"/>
              <a:cs typeface="Calibri" panose="020F0502020204030204" pitchFamily="34" charset="0"/>
            </a:endParaRPr>
          </a:p>
          <a:p>
            <a:r>
              <a:rPr lang="it-IT" sz="2200">
                <a:latin typeface="Calibri Light" panose="020F0302020204030204" pitchFamily="34" charset="0"/>
                <a:ea typeface="Calibri Light" panose="020F0302020204030204" pitchFamily="34" charset="0"/>
                <a:cs typeface="Calibri Light" panose="020F0302020204030204" pitchFamily="34" charset="0"/>
              </a:rPr>
              <a:t>Nel programma sono previste due gite nella capitale. </a:t>
            </a:r>
            <a:br>
              <a:rPr lang="it-IT" sz="2200">
                <a:latin typeface="Calibri Light" panose="020F0302020204030204" pitchFamily="34" charset="0"/>
                <a:ea typeface="Calibri Light" panose="020F0302020204030204" pitchFamily="34" charset="0"/>
                <a:cs typeface="Calibri Light" panose="020F0302020204030204" pitchFamily="34" charset="0"/>
              </a:rPr>
            </a:br>
            <a:r>
              <a:rPr lang="it-IT" sz="2200">
                <a:latin typeface="Calibri Light" panose="020F0302020204030204" pitchFamily="34" charset="0"/>
                <a:ea typeface="Calibri Light" panose="020F0302020204030204" pitchFamily="34" charset="0"/>
                <a:cs typeface="Calibri Light" panose="020F0302020204030204" pitchFamily="34" charset="0"/>
              </a:rPr>
              <a:t>Gli activity leaders vi guideranno in un giro turistico della città per visitare </a:t>
            </a:r>
            <a:r>
              <a:rPr lang="it-IT" sz="2200" b="1">
                <a:latin typeface="Calibri Light" panose="020F0302020204030204" pitchFamily="34" charset="0"/>
                <a:ea typeface="Calibri Light" panose="020F0302020204030204" pitchFamily="34" charset="0"/>
                <a:cs typeface="Calibri Light" panose="020F0302020204030204" pitchFamily="34" charset="0"/>
              </a:rPr>
              <a:t>Hyde Park </a:t>
            </a:r>
            <a:r>
              <a:rPr lang="it-IT" sz="2200">
                <a:latin typeface="Calibri Light" panose="020F0302020204030204" pitchFamily="34" charset="0"/>
                <a:ea typeface="Calibri Light" panose="020F0302020204030204" pitchFamily="34" charset="0"/>
                <a:cs typeface="Calibri Light" panose="020F0302020204030204" pitchFamily="34" charset="0"/>
              </a:rPr>
              <a:t>ed </a:t>
            </a:r>
            <a:r>
              <a:rPr lang="it-IT" sz="2200" b="1">
                <a:latin typeface="Calibri Light" panose="020F0302020204030204" pitchFamily="34" charset="0"/>
                <a:ea typeface="Calibri Light" panose="020F0302020204030204" pitchFamily="34" charset="0"/>
                <a:cs typeface="Calibri Light" panose="020F0302020204030204" pitchFamily="34" charset="0"/>
              </a:rPr>
              <a:t>Oxford Street</a:t>
            </a:r>
            <a:r>
              <a:rPr lang="it-IT" sz="2200">
                <a:latin typeface="Calibri Light" panose="020F0302020204030204" pitchFamily="34" charset="0"/>
                <a:ea typeface="Calibri Light" panose="020F0302020204030204" pitchFamily="34" charset="0"/>
                <a:cs typeface="Calibri Light" panose="020F0302020204030204" pitchFamily="34" charset="0"/>
              </a:rPr>
              <a:t>, visitare la </a:t>
            </a:r>
            <a:r>
              <a:rPr lang="it-IT" sz="2200" b="1">
                <a:latin typeface="Calibri Light" panose="020F0302020204030204" pitchFamily="34" charset="0"/>
                <a:ea typeface="Calibri Light" panose="020F0302020204030204" pitchFamily="34" charset="0"/>
                <a:cs typeface="Calibri Light" panose="020F0302020204030204" pitchFamily="34" charset="0"/>
              </a:rPr>
              <a:t>National Gallery </a:t>
            </a:r>
            <a:r>
              <a:rPr lang="it-IT" sz="2200">
                <a:latin typeface="Calibri Light" panose="020F0302020204030204" pitchFamily="34" charset="0"/>
                <a:ea typeface="Calibri Light" panose="020F0302020204030204" pitchFamily="34" charset="0"/>
                <a:cs typeface="Calibri Light" panose="020F0302020204030204" pitchFamily="34" charset="0"/>
              </a:rPr>
              <a:t>e fare un po’ di shopping a </a:t>
            </a:r>
            <a:r>
              <a:rPr lang="it-IT" sz="2200" b="1">
                <a:latin typeface="Calibri Light" panose="020F0302020204030204" pitchFamily="34" charset="0"/>
                <a:ea typeface="Calibri Light" panose="020F0302020204030204" pitchFamily="34" charset="0"/>
                <a:cs typeface="Calibri Light" panose="020F0302020204030204" pitchFamily="34" charset="0"/>
              </a:rPr>
              <a:t>Covent Garden</a:t>
            </a:r>
            <a:r>
              <a:rPr lang="it-IT" sz="2200">
                <a:latin typeface="Calibri Light" panose="020F0302020204030204" pitchFamily="34" charset="0"/>
                <a:ea typeface="Calibri Light" panose="020F0302020204030204" pitchFamily="34" charset="0"/>
                <a:cs typeface="Calibri Light" panose="020F0302020204030204" pitchFamily="34" charset="0"/>
              </a:rPr>
              <a:t>.</a:t>
            </a:r>
            <a:br>
              <a:rPr lang="it-IT" sz="2200">
                <a:latin typeface="Calibri Light" panose="020F0302020204030204" pitchFamily="34" charset="0"/>
                <a:ea typeface="Calibri Light" panose="020F0302020204030204" pitchFamily="34" charset="0"/>
                <a:cs typeface="Calibri Light" panose="020F0302020204030204" pitchFamily="34" charset="0"/>
              </a:rPr>
            </a:br>
            <a:endParaRPr lang="it-IT" sz="2200"/>
          </a:p>
        </p:txBody>
      </p:sp>
      <p:pic>
        <p:nvPicPr>
          <p:cNvPr id="2" name="image.jpeg" descr="image.jpeg">
            <a:extLst>
              <a:ext uri="{FF2B5EF4-FFF2-40B4-BE49-F238E27FC236}">
                <a16:creationId xmlns:a16="http://schemas.microsoft.com/office/drawing/2014/main" id="{9519B454-C3DE-8041-EA44-99584B9151A2}"/>
              </a:ext>
            </a:extLst>
          </p:cNvPr>
          <p:cNvPicPr>
            <a:picLocks noChangeAspect="1"/>
          </p:cNvPicPr>
          <p:nvPr/>
        </p:nvPicPr>
        <p:blipFill>
          <a:blip r:embed="rId2"/>
          <a:stretch>
            <a:fillRect/>
          </a:stretch>
        </p:blipFill>
        <p:spPr>
          <a:xfrm>
            <a:off x="5446980" y="755922"/>
            <a:ext cx="6308563" cy="4101213"/>
          </a:xfrm>
          <a:prstGeom prst="rect">
            <a:avLst/>
          </a:prstGeom>
          <a:ln w="12700">
            <a:miter lim="400000"/>
          </a:ln>
        </p:spPr>
      </p:pic>
    </p:spTree>
    <p:extLst>
      <p:ext uri="{BB962C8B-B14F-4D97-AF65-F5344CB8AC3E}">
        <p14:creationId xmlns:p14="http://schemas.microsoft.com/office/powerpoint/2010/main" val="4046339978"/>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504F3-8CD6-61CE-2144-3C1AEFB0C0D5}"/>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08008F4-30FE-C203-5DB0-46B2ED51BBEB}"/>
              </a:ext>
            </a:extLst>
          </p:cNvPr>
          <p:cNvSpPr>
            <a:spLocks noGrp="1"/>
          </p:cNvSpPr>
          <p:nvPr>
            <p:ph idx="1"/>
          </p:nvPr>
        </p:nvSpPr>
        <p:spPr>
          <a:xfrm>
            <a:off x="436456" y="707922"/>
            <a:ext cx="2975337" cy="4699820"/>
          </a:xfrm>
        </p:spPr>
        <p:txBody>
          <a:bodyPr>
            <a:normAutofit fontScale="92500" lnSpcReduction="20000"/>
          </a:bodyPr>
          <a:lstStyle/>
          <a:p>
            <a:pPr marL="0" indent="0">
              <a:buNone/>
            </a:pPr>
            <a:r>
              <a:rPr lang="it-IT" sz="2600" u="sng">
                <a:latin typeface="Calibri" panose="020F0502020204030204" pitchFamily="34" charset="0"/>
                <a:ea typeface="Calibri" panose="020F0502020204030204" pitchFamily="34" charset="0"/>
                <a:cs typeface="Calibri" panose="020F0502020204030204" pitchFamily="34" charset="0"/>
              </a:rPr>
              <a:t>BRIGHTON:</a:t>
            </a:r>
            <a:br>
              <a:rPr lang="it-IT" sz="2600" u="sng">
                <a:latin typeface="Calibri" panose="020F0502020204030204" pitchFamily="34" charset="0"/>
                <a:ea typeface="Calibri" panose="020F0502020204030204" pitchFamily="34" charset="0"/>
                <a:cs typeface="Calibri" panose="020F0502020204030204" pitchFamily="34" charset="0"/>
              </a:rPr>
            </a:br>
            <a:endParaRPr lang="it-IT" sz="2600" u="sng">
              <a:latin typeface="Calibri" panose="020F0502020204030204" pitchFamily="34" charset="0"/>
              <a:ea typeface="Calibri" panose="020F0502020204030204" pitchFamily="34" charset="0"/>
              <a:cs typeface="Calibri" panose="020F0502020204030204" pitchFamily="34" charset="0"/>
            </a:endParaRPr>
          </a:p>
          <a:p>
            <a:r>
              <a:rPr lang="it-IT" sz="2200" b="1">
                <a:latin typeface="Calibri Light" panose="020F0302020204030204" pitchFamily="34" charset="0"/>
                <a:ea typeface="Calibri Light" panose="020F0302020204030204" pitchFamily="34" charset="0"/>
                <a:cs typeface="Calibri Light" panose="020F0302020204030204" pitchFamily="34" charset="0"/>
              </a:rPr>
              <a:t>Brighton</a:t>
            </a:r>
            <a:r>
              <a:rPr lang="it-IT" sz="2200">
                <a:latin typeface="Calibri Light" panose="020F0302020204030204" pitchFamily="34" charset="0"/>
                <a:ea typeface="Calibri Light" panose="020F0302020204030204" pitchFamily="34" charset="0"/>
                <a:cs typeface="Calibri Light" panose="020F0302020204030204" pitchFamily="34" charset="0"/>
              </a:rPr>
              <a:t>, spesso chiamata </a:t>
            </a:r>
            <a:r>
              <a:rPr lang="it-IT" sz="2200" i="1">
                <a:latin typeface="Calibri Light" panose="020F0302020204030204" pitchFamily="34" charset="0"/>
                <a:ea typeface="Calibri Light" panose="020F0302020204030204" pitchFamily="34" charset="0"/>
                <a:cs typeface="Calibri Light" panose="020F0302020204030204" pitchFamily="34" charset="0"/>
              </a:rPr>
              <a:t>London on Sea </a:t>
            </a:r>
            <a:r>
              <a:rPr lang="it-IT" sz="2200">
                <a:latin typeface="Calibri Light" panose="020F0302020204030204" pitchFamily="34" charset="0"/>
                <a:ea typeface="Calibri Light" panose="020F0302020204030204" pitchFamily="34" charset="0"/>
                <a:cs typeface="Calibri Light" panose="020F0302020204030204" pitchFamily="34" charset="0"/>
              </a:rPr>
              <a:t>si trova nell'East Sussex, è una città eclettica, sempre in movimento, aperta a ogni tipo di cultura e ogni espressione personale. Gli activity leaders vi accompagneranno in un giro turistico della città e a visitare la torre panoramica </a:t>
            </a:r>
            <a:r>
              <a:rPr lang="it-IT" sz="2200" u="sng">
                <a:latin typeface="Calibri Light" panose="020F0302020204030204" pitchFamily="34" charset="0"/>
                <a:ea typeface="Calibri Light" panose="020F0302020204030204" pitchFamily="34" charset="0"/>
                <a:cs typeface="Calibri Light" panose="020F0302020204030204" pitchFamily="34" charset="0"/>
              </a:rPr>
              <a:t>Brighton i360</a:t>
            </a:r>
            <a:r>
              <a:rPr lang="it-IT" sz="2200">
                <a:latin typeface="Calibri Light" panose="020F0302020204030204" pitchFamily="34" charset="0"/>
                <a:ea typeface="Calibri Light" panose="020F0302020204030204" pitchFamily="34" charset="0"/>
                <a:cs typeface="Calibri Light" panose="020F0302020204030204" pitchFamily="34" charset="0"/>
              </a:rPr>
              <a:t> (ingresso incluso).</a:t>
            </a:r>
          </a:p>
          <a:p>
            <a:endParaRPr lang="it-IT" sz="2200"/>
          </a:p>
        </p:txBody>
      </p:sp>
      <p:pic>
        <p:nvPicPr>
          <p:cNvPr id="3074" name="Picture 2" descr="Pier di Brighton vacanza studio con L'astrolabio">
            <a:extLst>
              <a:ext uri="{FF2B5EF4-FFF2-40B4-BE49-F238E27FC236}">
                <a16:creationId xmlns:a16="http://schemas.microsoft.com/office/drawing/2014/main" id="{5EBC4304-FDDE-DDD1-2095-F467045FD4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63229" y="707922"/>
            <a:ext cx="6676719" cy="42921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5646628"/>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239E5-1DB8-00F5-E74D-17D5BB6581C4}"/>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B50E5738-ECBB-21CD-CEA0-1E936951D1B0}"/>
              </a:ext>
            </a:extLst>
          </p:cNvPr>
          <p:cNvSpPr>
            <a:spLocks noGrp="1"/>
          </p:cNvSpPr>
          <p:nvPr>
            <p:ph idx="1"/>
          </p:nvPr>
        </p:nvSpPr>
        <p:spPr>
          <a:xfrm>
            <a:off x="8829683" y="575283"/>
            <a:ext cx="2900516" cy="4463845"/>
          </a:xfrm>
        </p:spPr>
        <p:txBody>
          <a:bodyPr>
            <a:normAutofit/>
          </a:bodyPr>
          <a:lstStyle/>
          <a:p>
            <a:pPr marL="0" indent="0">
              <a:buNone/>
            </a:pPr>
            <a:r>
              <a:rPr lang="it-IT" sz="2600" u="sng">
                <a:latin typeface="Calibri" panose="020F0502020204030204" pitchFamily="34" charset="0"/>
                <a:ea typeface="Calibri" panose="020F0502020204030204" pitchFamily="34" charset="0"/>
                <a:cs typeface="Calibri" panose="020F0502020204030204" pitchFamily="34" charset="0"/>
              </a:rPr>
              <a:t>TEMPO LIBERO:</a:t>
            </a:r>
            <a:br>
              <a:rPr lang="it-IT" sz="2600" u="sng">
                <a:latin typeface="Calibri" panose="020F0502020204030204" pitchFamily="34" charset="0"/>
                <a:ea typeface="Calibri" panose="020F0502020204030204" pitchFamily="34" charset="0"/>
                <a:cs typeface="Calibri" panose="020F0502020204030204" pitchFamily="34" charset="0"/>
              </a:rPr>
            </a:br>
            <a:endParaRPr lang="it-IT" sz="2600" u="sng">
              <a:latin typeface="Calibri" panose="020F0502020204030204" pitchFamily="34" charset="0"/>
              <a:ea typeface="Calibri" panose="020F0502020204030204" pitchFamily="34" charset="0"/>
              <a:cs typeface="Calibri" panose="020F0502020204030204" pitchFamily="34" charset="0"/>
            </a:endParaRPr>
          </a:p>
          <a:p>
            <a:pPr algn="l"/>
            <a:r>
              <a:rPr lang="it-IT">
                <a:latin typeface="Calibri Light" panose="020F0302020204030204" pitchFamily="34" charset="0"/>
                <a:ea typeface="Calibri Light" panose="020F0302020204030204" pitchFamily="34" charset="0"/>
                <a:cs typeface="Calibri Light" panose="020F0302020204030204" pitchFamily="34" charset="0"/>
              </a:rPr>
              <a:t>Il tempo libero sarà organizzato con tante attività sportive e culturali, mentre per le serate verranno proposte discoteca, karaoke, quiz night e tanto altro ancora!</a:t>
            </a:r>
          </a:p>
          <a:p>
            <a:pPr marL="0" indent="0">
              <a:buNone/>
            </a:pPr>
            <a:endParaRPr lang="it-IT" sz="2200"/>
          </a:p>
        </p:txBody>
      </p:sp>
      <p:pic>
        <p:nvPicPr>
          <p:cNvPr id="13" name="Immagine 12" descr="Immagine che contiene orologio, Orologio da parete, clipart, illustrazione&#10;&#10;Descrizione generata automaticamente">
            <a:extLst>
              <a:ext uri="{FF2B5EF4-FFF2-40B4-BE49-F238E27FC236}">
                <a16:creationId xmlns:a16="http://schemas.microsoft.com/office/drawing/2014/main" id="{B6953648-D033-ACAA-9B01-25F2F4615C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63381" y="2529327"/>
            <a:ext cx="3166302" cy="2266236"/>
          </a:xfrm>
          <a:prstGeom prst="rect">
            <a:avLst/>
          </a:prstGeom>
        </p:spPr>
      </p:pic>
      <p:pic>
        <p:nvPicPr>
          <p:cNvPr id="4098" name="Picture 2">
            <a:extLst>
              <a:ext uri="{FF2B5EF4-FFF2-40B4-BE49-F238E27FC236}">
                <a16:creationId xmlns:a16="http://schemas.microsoft.com/office/drawing/2014/main" id="{0693CDA6-698C-B052-DDF3-93E9D0A01F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391" y="1480857"/>
            <a:ext cx="4980499" cy="33147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13232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A9C70-D7DC-0473-7DAC-FD55A31A3F69}"/>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41A75EB7-AACC-DD19-D565-B901C7078AE8}"/>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PROGRAMMA CALCIO TOTTENHAM</a:t>
            </a:r>
          </a:p>
        </p:txBody>
      </p:sp>
      <p:sp>
        <p:nvSpPr>
          <p:cNvPr id="4" name="Segnaposto contenuto 3">
            <a:extLst>
              <a:ext uri="{FF2B5EF4-FFF2-40B4-BE49-F238E27FC236}">
                <a16:creationId xmlns:a16="http://schemas.microsoft.com/office/drawing/2014/main" id="{97DC7CC8-80FC-C2D0-BE7E-0886D58B67D3}"/>
              </a:ext>
            </a:extLst>
          </p:cNvPr>
          <p:cNvSpPr>
            <a:spLocks noGrp="1"/>
          </p:cNvSpPr>
          <p:nvPr>
            <p:ph idx="1"/>
          </p:nvPr>
        </p:nvSpPr>
        <p:spPr>
          <a:xfrm>
            <a:off x="492702" y="1809135"/>
            <a:ext cx="6773338" cy="4857375"/>
          </a:xfrm>
        </p:spPr>
        <p:txBody>
          <a:bodyPr>
            <a:normAutofit fontScale="92500" lnSpcReduction="20000"/>
          </a:bodyPr>
          <a:lstStyle/>
          <a:p>
            <a:pPr marL="0" indent="0">
              <a:buNone/>
            </a:pPr>
            <a:r>
              <a:rPr lang="it-IT" dirty="0">
                <a:latin typeface="Calibri Light" panose="020F0302020204030204" pitchFamily="34" charset="0"/>
                <a:ea typeface="Calibri Light" panose="020F0302020204030204" pitchFamily="34" charset="0"/>
                <a:cs typeface="Calibri Light" panose="020F0302020204030204" pitchFamily="34" charset="0"/>
              </a:rPr>
              <a:t>Previo supplemento, in alternativa al pacchetto standard, possibilità di frequentare il programma ENGLISH&amp;FOOTBALL con allenatori professionisti del Tottenham Hotspur. </a:t>
            </a:r>
          </a:p>
          <a:p>
            <a:pPr marL="0" indent="0">
              <a:buNone/>
            </a:pPr>
            <a:r>
              <a:rPr lang="it-IT" dirty="0">
                <a:latin typeface="Calibri Light" panose="020F0302020204030204" pitchFamily="34" charset="0"/>
                <a:ea typeface="Calibri Light" panose="020F0302020204030204" pitchFamily="34" charset="0"/>
                <a:cs typeface="Calibri Light" panose="020F0302020204030204" pitchFamily="34" charset="0"/>
              </a:rPr>
              <a:t>IL PACCHETTO INCLUDE: </a:t>
            </a:r>
          </a:p>
          <a:p>
            <a:r>
              <a:rPr lang="it-IT" dirty="0">
                <a:latin typeface="Calibri Light" panose="020F0302020204030204" pitchFamily="34" charset="0"/>
                <a:ea typeface="Calibri Light" panose="020F0302020204030204" pitchFamily="34" charset="0"/>
                <a:cs typeface="Calibri Light" panose="020F0302020204030204" pitchFamily="34" charset="0"/>
              </a:rPr>
              <a:t>30 ore di corso General </a:t>
            </a:r>
          </a:p>
          <a:p>
            <a:r>
              <a:rPr lang="it-IT" dirty="0">
                <a:latin typeface="Calibri Light" panose="020F0302020204030204" pitchFamily="34" charset="0"/>
                <a:ea typeface="Calibri Light" panose="020F0302020204030204" pitchFamily="34" charset="0"/>
                <a:cs typeface="Calibri Light" panose="020F0302020204030204" pitchFamily="34" charset="0"/>
              </a:rPr>
              <a:t>2 seminari serali sulle tattiche di gioco Intrattenimenti serali ludici e coinvolgenti </a:t>
            </a:r>
          </a:p>
          <a:p>
            <a:r>
              <a:rPr lang="it-IT" dirty="0">
                <a:latin typeface="Calibri Light" panose="020F0302020204030204" pitchFamily="34" charset="0"/>
                <a:ea typeface="Calibri Light" panose="020F0302020204030204" pitchFamily="34" charset="0"/>
                <a:cs typeface="Calibri Light" panose="020F0302020204030204" pitchFamily="34" charset="0"/>
              </a:rPr>
              <a:t>24 ore di allenamento con allenatori professionisti del Tottenham Hotspur </a:t>
            </a:r>
          </a:p>
          <a:p>
            <a:r>
              <a:rPr lang="it-IT" dirty="0">
                <a:latin typeface="Calibri Light" panose="020F0302020204030204" pitchFamily="34" charset="0"/>
                <a:ea typeface="Calibri Light" panose="020F0302020204030204" pitchFamily="34" charset="0"/>
                <a:cs typeface="Calibri Light" panose="020F0302020204030204" pitchFamily="34" charset="0"/>
              </a:rPr>
              <a:t>3 gite di un’intera giornata di cui 1 a Londra, con la visita del Wembley Stadium, 1 a Brighton per vedere il famoso Pier e 1 al parco divertimenti di Thorpe Park </a:t>
            </a:r>
          </a:p>
          <a:p>
            <a:r>
              <a:rPr lang="it-IT" dirty="0">
                <a:latin typeface="Calibri Light" panose="020F0302020204030204" pitchFamily="34" charset="0"/>
                <a:ea typeface="Calibri Light" panose="020F0302020204030204" pitchFamily="34" charset="0"/>
                <a:cs typeface="Calibri Light" panose="020F0302020204030204" pitchFamily="34" charset="0"/>
              </a:rPr>
              <a:t>1 gita di mezza giornata a Windsor per visitare il castello reale </a:t>
            </a:r>
          </a:p>
          <a:p>
            <a:r>
              <a:rPr lang="it-IT" dirty="0">
                <a:latin typeface="Calibri Light" panose="020F0302020204030204" pitchFamily="34" charset="0"/>
                <a:ea typeface="Calibri Light" panose="020F0302020204030204" pitchFamily="34" charset="0"/>
                <a:cs typeface="Calibri Light" panose="020F0302020204030204" pitchFamily="34" charset="0"/>
              </a:rPr>
              <a:t>1 mezza giornata dedicata alla visita del Tottenham Hotspur Stadium seguita da una bellissima River Boat Disco sul Tamigi al tramonto </a:t>
            </a:r>
          </a:p>
          <a:p>
            <a:r>
              <a:rPr lang="it-IT" dirty="0">
                <a:latin typeface="Calibri Light" panose="020F0302020204030204" pitchFamily="34" charset="0"/>
                <a:ea typeface="Calibri Light" panose="020F0302020204030204" pitchFamily="34" charset="0"/>
                <a:cs typeface="Calibri Light" panose="020F0302020204030204" pitchFamily="34" charset="0"/>
              </a:rPr>
              <a:t>Special Football Kit con divisa del Tottenham Hotspur (spedita a casa, dopo il rientro in Italia) Per attivare questo Pacchetto è richiesto un numero minimo di 15 partecipanti. </a:t>
            </a:r>
          </a:p>
        </p:txBody>
      </p:sp>
      <p:pic>
        <p:nvPicPr>
          <p:cNvPr id="6" name="Immagine 5">
            <a:extLst>
              <a:ext uri="{FF2B5EF4-FFF2-40B4-BE49-F238E27FC236}">
                <a16:creationId xmlns:a16="http://schemas.microsoft.com/office/drawing/2014/main" id="{A9ABBABB-2CE4-55CE-4202-309930BE582C}"/>
              </a:ext>
            </a:extLst>
          </p:cNvPr>
          <p:cNvPicPr>
            <a:picLocks noChangeAspect="1"/>
          </p:cNvPicPr>
          <p:nvPr/>
        </p:nvPicPr>
        <p:blipFill>
          <a:blip r:embed="rId2"/>
          <a:stretch>
            <a:fillRect/>
          </a:stretch>
        </p:blipFill>
        <p:spPr>
          <a:xfrm>
            <a:off x="7182864" y="2567784"/>
            <a:ext cx="4910813" cy="3274516"/>
          </a:xfrm>
          <a:prstGeom prst="rect">
            <a:avLst/>
          </a:prstGeom>
        </p:spPr>
      </p:pic>
    </p:spTree>
    <p:extLst>
      <p:ext uri="{BB962C8B-B14F-4D97-AF65-F5344CB8AC3E}">
        <p14:creationId xmlns:p14="http://schemas.microsoft.com/office/powerpoint/2010/main" val="27937364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18">
            <a:extLst>
              <a:ext uri="{FF2B5EF4-FFF2-40B4-BE49-F238E27FC236}">
                <a16:creationId xmlns:a16="http://schemas.microsoft.com/office/drawing/2014/main" id="{D4185473-6430-4565-8E1A-40669FBD84E3}"/>
              </a:ext>
            </a:extLst>
          </p:cNvPr>
          <p:cNvSpPr txBox="1">
            <a:spLocks noChangeArrowheads="1"/>
          </p:cNvSpPr>
          <p:nvPr/>
        </p:nvSpPr>
        <p:spPr bwMode="auto">
          <a:xfrm>
            <a:off x="2556387" y="543620"/>
            <a:ext cx="7079225" cy="707886"/>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spcAft>
                <a:spcPts val="600"/>
              </a:spcAft>
              <a:buClr>
                <a:srgbClr val="38611A"/>
              </a:buClr>
              <a:buSzPct val="145000"/>
              <a:buFont typeface="Arial" panose="020B0604020202020204" pitchFamily="34" charset="0"/>
              <a:buChar char="•"/>
              <a:defRPr sz="2400">
                <a:solidFill>
                  <a:schemeClr val="tx1"/>
                </a:solidFill>
                <a:latin typeface="Corbel" panose="020B0503020204020204" pitchFamily="34" charset="0"/>
              </a:defRPr>
            </a:lvl1pPr>
            <a:lvl2pPr marL="742950" indent="-285750">
              <a:spcBef>
                <a:spcPct val="20000"/>
              </a:spcBef>
              <a:spcAft>
                <a:spcPts val="600"/>
              </a:spcAft>
              <a:buClr>
                <a:srgbClr val="38611A"/>
              </a:buClr>
              <a:buSzPct val="145000"/>
              <a:buFont typeface="Arial" panose="020B0604020202020204" pitchFamily="34" charset="0"/>
              <a:buChar char="•"/>
              <a:defRPr sz="2000">
                <a:solidFill>
                  <a:schemeClr val="tx1"/>
                </a:solidFill>
                <a:latin typeface="Corbel" panose="020B0503020204020204" pitchFamily="34" charset="0"/>
              </a:defRPr>
            </a:lvl2pPr>
            <a:lvl3pPr marL="1143000" indent="-228600">
              <a:spcBef>
                <a:spcPct val="20000"/>
              </a:spcBef>
              <a:spcAft>
                <a:spcPts val="600"/>
              </a:spcAft>
              <a:buClr>
                <a:srgbClr val="38611A"/>
              </a:buClr>
              <a:buSzPct val="145000"/>
              <a:buFont typeface="Arial" panose="020B0604020202020204" pitchFamily="34" charset="0"/>
              <a:buChar char="•"/>
              <a:defRPr>
                <a:solidFill>
                  <a:schemeClr val="tx1"/>
                </a:solidFill>
                <a:latin typeface="Corbel" panose="020B0503020204020204" pitchFamily="34" charset="0"/>
              </a:defRPr>
            </a:lvl3pPr>
            <a:lvl4pPr marL="1600200" indent="-228600">
              <a:spcBef>
                <a:spcPct val="20000"/>
              </a:spcBef>
              <a:spcAft>
                <a:spcPts val="600"/>
              </a:spcAft>
              <a:buClr>
                <a:srgbClr val="38611A"/>
              </a:buClr>
              <a:buSzPct val="145000"/>
              <a:buFont typeface="Arial" panose="020B0604020202020204" pitchFamily="34" charset="0"/>
              <a:buChar char="•"/>
              <a:defRPr sz="1600">
                <a:solidFill>
                  <a:schemeClr val="tx1"/>
                </a:solidFill>
                <a:latin typeface="Corbel" panose="020B0503020204020204" pitchFamily="34" charset="0"/>
              </a:defRPr>
            </a:lvl4pPr>
            <a:lvl5pPr marL="2057400" indent="-22860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5pPr>
            <a:lvl6pPr marL="25146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6pPr>
            <a:lvl7pPr marL="29718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7pPr>
            <a:lvl8pPr marL="34290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8pPr>
            <a:lvl9pPr marL="38862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9pPr>
          </a:lstStyle>
          <a:p>
            <a:pPr algn="r" eaLnBrk="1" hangingPunct="1">
              <a:spcBef>
                <a:spcPct val="50000"/>
              </a:spcBef>
              <a:spcAft>
                <a:spcPct val="0"/>
              </a:spcAft>
              <a:buClrTx/>
              <a:buSzTx/>
              <a:buFontTx/>
              <a:buNone/>
            </a:pPr>
            <a:r>
              <a:rPr lang="it-IT" altLang="it-IT" sz="4000" b="1">
                <a:solidFill>
                  <a:schemeClr val="accent2"/>
                </a:solidFill>
                <a:latin typeface="Calibri" panose="020F0502020204030204" pitchFamily="34" charset="0"/>
                <a:ea typeface="Calibri" panose="020F0502020204030204" pitchFamily="34" charset="0"/>
                <a:cs typeface="Calibri" panose="020F0502020204030204" pitchFamily="34" charset="0"/>
              </a:rPr>
              <a:t>SAMPLE SUMMER PROGRAMME</a:t>
            </a:r>
          </a:p>
        </p:txBody>
      </p:sp>
      <p:sp>
        <p:nvSpPr>
          <p:cNvPr id="10" name="CasellaDiTesto 9">
            <a:extLst>
              <a:ext uri="{FF2B5EF4-FFF2-40B4-BE49-F238E27FC236}">
                <a16:creationId xmlns:a16="http://schemas.microsoft.com/office/drawing/2014/main" id="{10967F45-A545-5586-0B3C-A9A083A324BB}"/>
              </a:ext>
            </a:extLst>
          </p:cNvPr>
          <p:cNvSpPr txBox="1"/>
          <p:nvPr/>
        </p:nvSpPr>
        <p:spPr>
          <a:xfrm>
            <a:off x="3360612" y="5716637"/>
            <a:ext cx="5555227" cy="307777"/>
          </a:xfrm>
          <a:prstGeom prst="rect">
            <a:avLst/>
          </a:prstGeom>
          <a:noFill/>
        </p:spPr>
        <p:txBody>
          <a:bodyPr wrap="square" rtlCol="0">
            <a:spAutoFit/>
          </a:bodyPr>
          <a:lstStyle/>
          <a:p>
            <a:r>
              <a:rPr lang="en-US" sz="1400" b="0" i="1" u="none" strike="noStrike" baseline="0">
                <a:solidFill>
                  <a:srgbClr val="002846"/>
                </a:solidFill>
                <a:latin typeface="Nirmala UI" panose="020B0502040204020203" pitchFamily="34" charset="0"/>
                <a:ea typeface="Nirmala UI" panose="020B0502040204020203" pitchFamily="34" charset="0"/>
                <a:cs typeface="Nirmala UI" panose="020B0502040204020203" pitchFamily="34" charset="0"/>
              </a:rPr>
              <a:t>The structure of your </a:t>
            </a:r>
            <a:r>
              <a:rPr lang="en-US" sz="1400" b="0" i="1" u="none" strike="noStrike" baseline="0" err="1">
                <a:solidFill>
                  <a:srgbClr val="002846"/>
                </a:solidFill>
                <a:latin typeface="Nirmala UI" panose="020B0502040204020203" pitchFamily="34" charset="0"/>
                <a:ea typeface="Nirmala UI" panose="020B0502040204020203" pitchFamily="34" charset="0"/>
                <a:cs typeface="Nirmala UI" panose="020B0502040204020203" pitchFamily="34" charset="0"/>
              </a:rPr>
              <a:t>programme</a:t>
            </a:r>
            <a:r>
              <a:rPr lang="en-US" sz="1400" b="0" i="1" u="none" strike="noStrike" baseline="0">
                <a:solidFill>
                  <a:srgbClr val="002846"/>
                </a:solidFill>
                <a:latin typeface="Nirmala UI" panose="020B0502040204020203" pitchFamily="34" charset="0"/>
                <a:ea typeface="Nirmala UI" panose="020B0502040204020203" pitchFamily="34" charset="0"/>
                <a:cs typeface="Nirmala UI" panose="020B0502040204020203" pitchFamily="34" charset="0"/>
              </a:rPr>
              <a:t> in the summer may be different </a:t>
            </a:r>
            <a:endParaRPr lang="it-IT" sz="1400" i="1">
              <a:latin typeface="Nirmala UI" panose="020B0502040204020203" pitchFamily="34" charset="0"/>
              <a:ea typeface="Nirmala UI" panose="020B0502040204020203" pitchFamily="34" charset="0"/>
              <a:cs typeface="Nirmala UI" panose="020B0502040204020203" pitchFamily="34" charset="0"/>
            </a:endParaRPr>
          </a:p>
        </p:txBody>
      </p:sp>
      <p:pic>
        <p:nvPicPr>
          <p:cNvPr id="4" name="Immagine 3">
            <a:extLst>
              <a:ext uri="{FF2B5EF4-FFF2-40B4-BE49-F238E27FC236}">
                <a16:creationId xmlns:a16="http://schemas.microsoft.com/office/drawing/2014/main" id="{6366AFEB-9581-1D23-0817-A96B122B913A}"/>
              </a:ext>
            </a:extLst>
          </p:cNvPr>
          <p:cNvPicPr>
            <a:picLocks noChangeAspect="1"/>
          </p:cNvPicPr>
          <p:nvPr/>
        </p:nvPicPr>
        <p:blipFill>
          <a:blip r:embed="rId2"/>
          <a:stretch>
            <a:fillRect/>
          </a:stretch>
        </p:blipFill>
        <p:spPr>
          <a:xfrm>
            <a:off x="1414193" y="1251506"/>
            <a:ext cx="9363612" cy="44790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951C7-34DB-FE34-E98E-E1046D76D4E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06CEFCA-C1D1-FBFA-726C-B6EEF654F256}"/>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LONDRA EGHAM</a:t>
            </a:r>
          </a:p>
        </p:txBody>
      </p:sp>
      <p:pic>
        <p:nvPicPr>
          <p:cNvPr id="1026" name="Picture 2" descr="vacanza studio londra egham (28)">
            <a:extLst>
              <a:ext uri="{FF2B5EF4-FFF2-40B4-BE49-F238E27FC236}">
                <a16:creationId xmlns:a16="http://schemas.microsoft.com/office/drawing/2014/main" id="{053A6EA9-728F-8037-A5B5-B5420D2298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568" y="2114692"/>
            <a:ext cx="3134032" cy="4477188"/>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782AEC06-84B7-511A-7B99-40AF2052429C}"/>
              </a:ext>
            </a:extLst>
          </p:cNvPr>
          <p:cNvSpPr txBox="1"/>
          <p:nvPr/>
        </p:nvSpPr>
        <p:spPr>
          <a:xfrm>
            <a:off x="4145219" y="1745360"/>
            <a:ext cx="2684208" cy="369332"/>
          </a:xfrm>
          <a:prstGeom prst="rect">
            <a:avLst/>
          </a:prstGeom>
          <a:noFill/>
        </p:spPr>
        <p:txBody>
          <a:bodyPr wrap="square" rtlCol="0">
            <a:spAutoFit/>
          </a:bodyPr>
          <a:lstStyle/>
          <a:p>
            <a:r>
              <a:rPr lang="it-IT" b="1" dirty="0">
                <a:latin typeface="Calibri Light" panose="020F0302020204030204" pitchFamily="34" charset="0"/>
                <a:ea typeface="Calibri Light" panose="020F0302020204030204" pitchFamily="34" charset="0"/>
                <a:cs typeface="Calibri Light" panose="020F0302020204030204" pitchFamily="34" charset="0"/>
              </a:rPr>
              <a:t>QUOTE DA MILANO </a:t>
            </a:r>
          </a:p>
        </p:txBody>
      </p:sp>
      <p:graphicFrame>
        <p:nvGraphicFramePr>
          <p:cNvPr id="10" name="Segnaposto contenuto 9">
            <a:extLst>
              <a:ext uri="{FF2B5EF4-FFF2-40B4-BE49-F238E27FC236}">
                <a16:creationId xmlns:a16="http://schemas.microsoft.com/office/drawing/2014/main" id="{25EC2F1B-06C7-4C25-354C-04EF7657AAF1}"/>
              </a:ext>
            </a:extLst>
          </p:cNvPr>
          <p:cNvGraphicFramePr>
            <a:graphicFrameLocks noGrp="1"/>
          </p:cNvGraphicFramePr>
          <p:nvPr>
            <p:ph idx="1"/>
            <p:extLst>
              <p:ext uri="{D42A27DB-BD31-4B8C-83A1-F6EECF244321}">
                <p14:modId xmlns:p14="http://schemas.microsoft.com/office/powerpoint/2010/main" val="4251404865"/>
              </p:ext>
            </p:extLst>
          </p:nvPr>
        </p:nvGraphicFramePr>
        <p:xfrm>
          <a:off x="4145219" y="2124227"/>
          <a:ext cx="5406820" cy="1353870"/>
        </p:xfrm>
        <a:graphic>
          <a:graphicData uri="http://schemas.openxmlformats.org/drawingml/2006/table">
            <a:tbl>
              <a:tblPr firstRow="1" bandRow="1">
                <a:tableStyleId>{5940675A-B579-460E-94D1-54222C63F5DA}</a:tableStyleId>
              </a:tblPr>
              <a:tblGrid>
                <a:gridCol w="3751992">
                  <a:extLst>
                    <a:ext uri="{9D8B030D-6E8A-4147-A177-3AD203B41FA5}">
                      <a16:colId xmlns:a16="http://schemas.microsoft.com/office/drawing/2014/main" val="699500762"/>
                    </a:ext>
                  </a:extLst>
                </a:gridCol>
                <a:gridCol w="1654828">
                  <a:extLst>
                    <a:ext uri="{9D8B030D-6E8A-4147-A177-3AD203B41FA5}">
                      <a16:colId xmlns:a16="http://schemas.microsoft.com/office/drawing/2014/main" val="4095740505"/>
                    </a:ext>
                  </a:extLst>
                </a:gridCol>
              </a:tblGrid>
              <a:tr h="339530">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PACCHETTO 14 NOTTI in doppia</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€ 3.355</a:t>
                      </a:r>
                    </a:p>
                  </a:txBody>
                  <a:tcPr/>
                </a:tc>
                <a:extLst>
                  <a:ext uri="{0D108BD9-81ED-4DB2-BD59-A6C34878D82A}">
                    <a16:rowId xmlns:a16="http://schemas.microsoft.com/office/drawing/2014/main" val="1813324200"/>
                  </a:ext>
                </a:extLst>
              </a:tr>
              <a:tr h="339530">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PACCHETTO 14 NOTTI in singola</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€ 3.500</a:t>
                      </a:r>
                    </a:p>
                  </a:txBody>
                  <a:tcPr/>
                </a:tc>
                <a:extLst>
                  <a:ext uri="{0D108BD9-81ED-4DB2-BD59-A6C34878D82A}">
                    <a16:rowId xmlns:a16="http://schemas.microsoft.com/office/drawing/2014/main" val="2194047897"/>
                  </a:ext>
                </a:extLst>
              </a:tr>
              <a:tr h="339530">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PACCHETTO 7 NOTTI in doppia</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€ 1.995</a:t>
                      </a:r>
                    </a:p>
                  </a:txBody>
                  <a:tcPr/>
                </a:tc>
                <a:extLst>
                  <a:ext uri="{0D108BD9-81ED-4DB2-BD59-A6C34878D82A}">
                    <a16:rowId xmlns:a16="http://schemas.microsoft.com/office/drawing/2014/main" val="2509354505"/>
                  </a:ext>
                </a:extLst>
              </a:tr>
              <a:tr h="306972">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PACCHETTO 7 NOTTI in singola</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€ 1.935</a:t>
                      </a:r>
                    </a:p>
                  </a:txBody>
                  <a:tcPr/>
                </a:tc>
                <a:extLst>
                  <a:ext uri="{0D108BD9-81ED-4DB2-BD59-A6C34878D82A}">
                    <a16:rowId xmlns:a16="http://schemas.microsoft.com/office/drawing/2014/main" val="2082011229"/>
                  </a:ext>
                </a:extLst>
              </a:tr>
            </a:tbl>
          </a:graphicData>
        </a:graphic>
      </p:graphicFrame>
      <p:sp>
        <p:nvSpPr>
          <p:cNvPr id="11" name="CasellaDiTesto 10">
            <a:extLst>
              <a:ext uri="{FF2B5EF4-FFF2-40B4-BE49-F238E27FC236}">
                <a16:creationId xmlns:a16="http://schemas.microsoft.com/office/drawing/2014/main" id="{85262C17-63FF-986C-B8F3-04B41890308B}"/>
              </a:ext>
            </a:extLst>
          </p:cNvPr>
          <p:cNvSpPr txBox="1"/>
          <p:nvPr/>
        </p:nvSpPr>
        <p:spPr>
          <a:xfrm>
            <a:off x="4145219" y="3497477"/>
            <a:ext cx="3759916" cy="369332"/>
          </a:xfrm>
          <a:prstGeom prst="rect">
            <a:avLst/>
          </a:prstGeom>
          <a:noFill/>
        </p:spPr>
        <p:txBody>
          <a:bodyPr wrap="square" rtlCol="0">
            <a:spAutoFit/>
          </a:bodyPr>
          <a:lstStyle/>
          <a:p>
            <a:r>
              <a:rPr lang="it-IT" b="1" dirty="0">
                <a:latin typeface="Calibri Light" panose="020F0302020204030204" pitchFamily="34" charset="0"/>
                <a:ea typeface="Calibri Light" panose="020F0302020204030204" pitchFamily="34" charset="0"/>
                <a:cs typeface="Calibri Light" panose="020F0302020204030204" pitchFamily="34" charset="0"/>
              </a:rPr>
              <a:t>SUPPLEMENTI OBBLIGATORI </a:t>
            </a:r>
          </a:p>
        </p:txBody>
      </p:sp>
      <p:graphicFrame>
        <p:nvGraphicFramePr>
          <p:cNvPr id="12" name="Segnaposto contenuto 9">
            <a:extLst>
              <a:ext uri="{FF2B5EF4-FFF2-40B4-BE49-F238E27FC236}">
                <a16:creationId xmlns:a16="http://schemas.microsoft.com/office/drawing/2014/main" id="{2526FE21-63AD-AD3F-26EA-1A5689215ECE}"/>
              </a:ext>
            </a:extLst>
          </p:cNvPr>
          <p:cNvGraphicFramePr>
            <a:graphicFrameLocks/>
          </p:cNvGraphicFramePr>
          <p:nvPr>
            <p:extLst>
              <p:ext uri="{D42A27DB-BD31-4B8C-83A1-F6EECF244321}">
                <p14:modId xmlns:p14="http://schemas.microsoft.com/office/powerpoint/2010/main" val="743858680"/>
              </p:ext>
            </p:extLst>
          </p:nvPr>
        </p:nvGraphicFramePr>
        <p:xfrm>
          <a:off x="4159968" y="3866809"/>
          <a:ext cx="5406820" cy="1341120"/>
        </p:xfrm>
        <a:graphic>
          <a:graphicData uri="http://schemas.openxmlformats.org/drawingml/2006/table">
            <a:tbl>
              <a:tblPr firstRow="1" bandRow="1">
                <a:tableStyleId>{5940675A-B579-460E-94D1-54222C63F5DA}</a:tableStyleId>
              </a:tblPr>
              <a:tblGrid>
                <a:gridCol w="3751992">
                  <a:extLst>
                    <a:ext uri="{9D8B030D-6E8A-4147-A177-3AD203B41FA5}">
                      <a16:colId xmlns:a16="http://schemas.microsoft.com/office/drawing/2014/main" val="699500762"/>
                    </a:ext>
                  </a:extLst>
                </a:gridCol>
                <a:gridCol w="1654828">
                  <a:extLst>
                    <a:ext uri="{9D8B030D-6E8A-4147-A177-3AD203B41FA5}">
                      <a16:colId xmlns:a16="http://schemas.microsoft.com/office/drawing/2014/main" val="4095740505"/>
                    </a:ext>
                  </a:extLst>
                </a:gridCol>
              </a:tblGrid>
              <a:tr h="282017">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TASSE AEROPORTUALI</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€ 100 circa</a:t>
                      </a:r>
                    </a:p>
                  </a:txBody>
                  <a:tcPr/>
                </a:tc>
                <a:extLst>
                  <a:ext uri="{0D108BD9-81ED-4DB2-BD59-A6C34878D82A}">
                    <a16:rowId xmlns:a16="http://schemas.microsoft.com/office/drawing/2014/main" val="1813324200"/>
                  </a:ext>
                </a:extLst>
              </a:tr>
              <a:tr h="282017">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SPESE APERTURA PRATICA (2 weeks)</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€ 190</a:t>
                      </a:r>
                    </a:p>
                  </a:txBody>
                  <a:tcPr/>
                </a:tc>
                <a:extLst>
                  <a:ext uri="{0D108BD9-81ED-4DB2-BD59-A6C34878D82A}">
                    <a16:rowId xmlns:a16="http://schemas.microsoft.com/office/drawing/2014/main" val="2194047897"/>
                  </a:ext>
                </a:extLst>
              </a:tr>
              <a:tr h="282017">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SPESE APERTURA PRATICA (1 week)</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€ 95</a:t>
                      </a:r>
                    </a:p>
                  </a:txBody>
                  <a:tcPr/>
                </a:tc>
                <a:extLst>
                  <a:ext uri="{0D108BD9-81ED-4DB2-BD59-A6C34878D82A}">
                    <a16:rowId xmlns:a16="http://schemas.microsoft.com/office/drawing/2014/main" val="2509354505"/>
                  </a:ext>
                </a:extLst>
              </a:tr>
              <a:tr h="254974">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POLIZZA AMICA</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€ 70</a:t>
                      </a:r>
                    </a:p>
                  </a:txBody>
                  <a:tcPr/>
                </a:tc>
                <a:extLst>
                  <a:ext uri="{0D108BD9-81ED-4DB2-BD59-A6C34878D82A}">
                    <a16:rowId xmlns:a16="http://schemas.microsoft.com/office/drawing/2014/main" val="2082011229"/>
                  </a:ext>
                </a:extLst>
              </a:tr>
            </a:tbl>
          </a:graphicData>
        </a:graphic>
      </p:graphicFrame>
      <p:sp>
        <p:nvSpPr>
          <p:cNvPr id="13" name="CasellaDiTesto 12">
            <a:extLst>
              <a:ext uri="{FF2B5EF4-FFF2-40B4-BE49-F238E27FC236}">
                <a16:creationId xmlns:a16="http://schemas.microsoft.com/office/drawing/2014/main" id="{ECB60A57-BC13-69B3-C79B-413BCC957D46}"/>
              </a:ext>
            </a:extLst>
          </p:cNvPr>
          <p:cNvSpPr txBox="1"/>
          <p:nvPr/>
        </p:nvSpPr>
        <p:spPr>
          <a:xfrm>
            <a:off x="4135849" y="5330579"/>
            <a:ext cx="3759916" cy="369332"/>
          </a:xfrm>
          <a:prstGeom prst="rect">
            <a:avLst/>
          </a:prstGeom>
          <a:noFill/>
        </p:spPr>
        <p:txBody>
          <a:bodyPr wrap="square" rtlCol="0">
            <a:spAutoFit/>
          </a:bodyPr>
          <a:lstStyle/>
          <a:p>
            <a:r>
              <a:rPr lang="it-IT" b="1" dirty="0">
                <a:latin typeface="Calibri Light" panose="020F0302020204030204" pitchFamily="34" charset="0"/>
                <a:ea typeface="Calibri Light" panose="020F0302020204030204" pitchFamily="34" charset="0"/>
                <a:cs typeface="Calibri Light" panose="020F0302020204030204" pitchFamily="34" charset="0"/>
              </a:rPr>
              <a:t>SUPPLEMENTI FACOLTATIVI </a:t>
            </a:r>
          </a:p>
        </p:txBody>
      </p:sp>
      <p:graphicFrame>
        <p:nvGraphicFramePr>
          <p:cNvPr id="14" name="Tabella 13">
            <a:extLst>
              <a:ext uri="{FF2B5EF4-FFF2-40B4-BE49-F238E27FC236}">
                <a16:creationId xmlns:a16="http://schemas.microsoft.com/office/drawing/2014/main" id="{E782A7E2-74AF-6AF2-8825-D6F9DE8359C1}"/>
              </a:ext>
            </a:extLst>
          </p:cNvPr>
          <p:cNvGraphicFramePr>
            <a:graphicFrameLocks noGrp="1"/>
          </p:cNvGraphicFramePr>
          <p:nvPr>
            <p:extLst>
              <p:ext uri="{D42A27DB-BD31-4B8C-83A1-F6EECF244321}">
                <p14:modId xmlns:p14="http://schemas.microsoft.com/office/powerpoint/2010/main" val="3563483833"/>
              </p:ext>
            </p:extLst>
          </p:nvPr>
        </p:nvGraphicFramePr>
        <p:xfrm>
          <a:off x="4159968" y="5699911"/>
          <a:ext cx="5406820" cy="1076960"/>
        </p:xfrm>
        <a:graphic>
          <a:graphicData uri="http://schemas.openxmlformats.org/drawingml/2006/table">
            <a:tbl>
              <a:tblPr firstRow="1" bandRow="1">
                <a:tableStyleId>{5940675A-B579-460E-94D1-54222C63F5DA}</a:tableStyleId>
              </a:tblPr>
              <a:tblGrid>
                <a:gridCol w="3784498">
                  <a:extLst>
                    <a:ext uri="{9D8B030D-6E8A-4147-A177-3AD203B41FA5}">
                      <a16:colId xmlns:a16="http://schemas.microsoft.com/office/drawing/2014/main" val="1005116334"/>
                    </a:ext>
                  </a:extLst>
                </a:gridCol>
                <a:gridCol w="1622322">
                  <a:extLst>
                    <a:ext uri="{9D8B030D-6E8A-4147-A177-3AD203B41FA5}">
                      <a16:colId xmlns:a16="http://schemas.microsoft.com/office/drawing/2014/main" val="2304875207"/>
                    </a:ext>
                  </a:extLst>
                </a:gridCol>
              </a:tblGrid>
              <a:tr h="0">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ASSICURAZIONE INTEGRATIVA</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€ 120</a:t>
                      </a:r>
                    </a:p>
                  </a:txBody>
                  <a:tcPr/>
                </a:tc>
                <a:extLst>
                  <a:ext uri="{0D108BD9-81ED-4DB2-BD59-A6C34878D82A}">
                    <a16:rowId xmlns:a16="http://schemas.microsoft.com/office/drawing/2014/main" val="1325600759"/>
                  </a:ext>
                </a:extLst>
              </a:tr>
              <a:tr h="370840">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TRINITY GESE EXAM</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€ 140 </a:t>
                      </a:r>
                    </a:p>
                  </a:txBody>
                  <a:tcPr/>
                </a:tc>
                <a:extLst>
                  <a:ext uri="{0D108BD9-81ED-4DB2-BD59-A6C34878D82A}">
                    <a16:rowId xmlns:a16="http://schemas.microsoft.com/office/drawing/2014/main" val="3200707548"/>
                  </a:ext>
                </a:extLst>
              </a:tr>
              <a:tr h="370840">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PROGRAMMA CALCIO TOTTENHAM</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€ 880</a:t>
                      </a:r>
                    </a:p>
                  </a:txBody>
                  <a:tcPr/>
                </a:tc>
                <a:extLst>
                  <a:ext uri="{0D108BD9-81ED-4DB2-BD59-A6C34878D82A}">
                    <a16:rowId xmlns:a16="http://schemas.microsoft.com/office/drawing/2014/main" val="2964616596"/>
                  </a:ext>
                </a:extLst>
              </a:tr>
            </a:tbl>
          </a:graphicData>
        </a:graphic>
      </p:graphicFrame>
    </p:spTree>
    <p:extLst>
      <p:ext uri="{BB962C8B-B14F-4D97-AF65-F5344CB8AC3E}">
        <p14:creationId xmlns:p14="http://schemas.microsoft.com/office/powerpoint/2010/main" val="36146231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B7D4F-6591-0EB9-F931-3BDDD908DE4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91CBDE7-C33A-9B85-623E-9577E45D492C}"/>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COME ISCRIVERSI</a:t>
            </a:r>
          </a:p>
        </p:txBody>
      </p:sp>
      <p:sp>
        <p:nvSpPr>
          <p:cNvPr id="3" name="Segnaposto testo 2">
            <a:extLst>
              <a:ext uri="{FF2B5EF4-FFF2-40B4-BE49-F238E27FC236}">
                <a16:creationId xmlns:a16="http://schemas.microsoft.com/office/drawing/2014/main" id="{8820F6D7-52E5-EA94-581A-0F3C4F060112}"/>
              </a:ext>
            </a:extLst>
          </p:cNvPr>
          <p:cNvSpPr>
            <a:spLocks noGrp="1"/>
          </p:cNvSpPr>
          <p:nvPr>
            <p:ph idx="1"/>
          </p:nvPr>
        </p:nvSpPr>
        <p:spPr>
          <a:xfrm>
            <a:off x="4395018" y="1966452"/>
            <a:ext cx="7344698" cy="4080388"/>
          </a:xfrm>
        </p:spPr>
        <p:txBody>
          <a:bodyPr>
            <a:normAutofit/>
          </a:bodyPr>
          <a:lstStyle/>
          <a:p>
            <a:pPr marL="0" indent="0" algn="ctr">
              <a:buNone/>
            </a:pPr>
            <a:r>
              <a:rPr lang="it-IT" sz="2800" b="1" dirty="0">
                <a:latin typeface="Calibri Light" panose="020F0302020204030204" pitchFamily="34" charset="0"/>
                <a:ea typeface="Calibri Light" panose="020F0302020204030204" pitchFamily="34" charset="0"/>
                <a:cs typeface="Calibri Light" panose="020F0302020204030204" pitchFamily="34" charset="0"/>
              </a:rPr>
              <a:t>ISCRIVITI SUBITO</a:t>
            </a:r>
          </a:p>
          <a:p>
            <a:pPr marL="0" indent="0" algn="ctr">
              <a:buNone/>
            </a:pPr>
            <a:endParaRPr lang="it-IT" sz="2800" b="1" dirty="0">
              <a:latin typeface="Calibri Light" panose="020F0302020204030204" pitchFamily="34" charset="0"/>
              <a:ea typeface="Calibri Light" panose="020F0302020204030204" pitchFamily="34" charset="0"/>
              <a:cs typeface="Calibri Light" panose="020F0302020204030204" pitchFamily="34" charset="0"/>
            </a:endParaRPr>
          </a:p>
          <a:p>
            <a:pPr marL="0" indent="0" algn="l">
              <a:buNone/>
            </a:pPr>
            <a:r>
              <a:rPr lang="it-IT" sz="2000" dirty="0">
                <a:latin typeface="Calibri Light" panose="020F0302020204030204" pitchFamily="34" charset="0"/>
                <a:ea typeface="Calibri Light" panose="020F0302020204030204" pitchFamily="34" charset="0"/>
                <a:cs typeface="Calibri Light" panose="020F0302020204030204" pitchFamily="34" charset="0"/>
              </a:rPr>
              <a:t>- Compila con precisione e in tutte le sue parti la Domanda d’Iscrizione online, che troverai nel nostro sito </a:t>
            </a:r>
            <a:r>
              <a:rPr lang="it-IT" sz="2000" dirty="0">
                <a:latin typeface="Calibri Light" panose="020F0302020204030204" pitchFamily="34" charset="0"/>
                <a:ea typeface="Calibri Light" panose="020F0302020204030204" pitchFamily="34" charset="0"/>
                <a:cs typeface="Calibri Light" panose="020F0302020204030204" pitchFamily="34" charset="0"/>
                <a:hlinkClick r:id="rId2"/>
              </a:rPr>
              <a:t>www.lastrolabio.it</a:t>
            </a:r>
            <a:r>
              <a:rPr lang="it-IT" sz="2000" dirty="0">
                <a:latin typeface="Calibri Light" panose="020F0302020204030204" pitchFamily="34" charset="0"/>
                <a:ea typeface="Calibri Light" panose="020F0302020204030204" pitchFamily="34" charset="0"/>
                <a:cs typeface="Calibri Light" panose="020F0302020204030204" pitchFamily="34" charset="0"/>
              </a:rPr>
              <a:t>, cliccando nella home page la sezione “PRENOTA”. </a:t>
            </a:r>
          </a:p>
          <a:p>
            <a:pPr marL="0" indent="0" algn="l">
              <a:buNone/>
            </a:pPr>
            <a:r>
              <a:rPr lang="it-IT" sz="2000" dirty="0">
                <a:latin typeface="Calibri Light" panose="020F0302020204030204" pitchFamily="34" charset="0"/>
                <a:ea typeface="Calibri Light" panose="020F0302020204030204" pitchFamily="34" charset="0"/>
                <a:cs typeface="Calibri Light" panose="020F0302020204030204" pitchFamily="34" charset="0"/>
              </a:rPr>
              <a:t>- Per finalizzare l’iscrizione di una Vacanza Studio, versa il relativo acconto, al quale dovrai sommare gli importi degli eventuali Supplementi Facoltativi richiesti in fase di prenotazione. </a:t>
            </a:r>
            <a:endParaRPr lang="it-IT" sz="20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2050" name="Picture 2" descr="vacanza studio eastbourne (7)">
            <a:extLst>
              <a:ext uri="{FF2B5EF4-FFF2-40B4-BE49-F238E27FC236}">
                <a16:creationId xmlns:a16="http://schemas.microsoft.com/office/drawing/2014/main" id="{0E0BEBA0-FDF8-85A3-5198-B6EAF695872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952" y="2997917"/>
            <a:ext cx="4034913" cy="26226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61210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ED935-E9E3-CAB5-5D37-44AE360DFF9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E8BA036-BBF2-D9A9-6D5E-230E3B5D4C61}"/>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OFFERTE SPECIALI</a:t>
            </a:r>
          </a:p>
        </p:txBody>
      </p:sp>
      <p:sp>
        <p:nvSpPr>
          <p:cNvPr id="3" name="Segnaposto testo 2">
            <a:extLst>
              <a:ext uri="{FF2B5EF4-FFF2-40B4-BE49-F238E27FC236}">
                <a16:creationId xmlns:a16="http://schemas.microsoft.com/office/drawing/2014/main" id="{F26BBBF3-8701-39E8-4FE9-FC30E19E5DBB}"/>
              </a:ext>
            </a:extLst>
          </p:cNvPr>
          <p:cNvSpPr>
            <a:spLocks noGrp="1"/>
          </p:cNvSpPr>
          <p:nvPr>
            <p:ph idx="1"/>
          </p:nvPr>
        </p:nvSpPr>
        <p:spPr>
          <a:xfrm>
            <a:off x="6685936" y="1645305"/>
            <a:ext cx="4667864" cy="4357415"/>
          </a:xfrm>
        </p:spPr>
        <p:txBody>
          <a:bodyPr>
            <a:normAutofit fontScale="62500" lnSpcReduction="20000"/>
          </a:bodyPr>
          <a:lstStyle/>
          <a:p>
            <a:pPr marL="0" indent="0" algn="ctr">
              <a:buNone/>
            </a:pPr>
            <a:r>
              <a:rPr lang="it-IT" sz="3200" u="sng" dirty="0">
                <a:latin typeface="Calibri Light" panose="020F0302020204030204" pitchFamily="34" charset="0"/>
                <a:ea typeface="Calibri Light" panose="020F0302020204030204" pitchFamily="34" charset="0"/>
                <a:cs typeface="Calibri Light" panose="020F0302020204030204" pitchFamily="34" charset="0"/>
              </a:rPr>
              <a:t>Per prenotazioni entro il 28 febbraio 2025 risparmio complessivo di € 280 di cui:</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€ 60 </a:t>
            </a:r>
            <a:r>
              <a:rPr lang="it-IT" sz="2800" dirty="0">
                <a:latin typeface="Calibri Light" panose="020F0302020204030204" pitchFamily="34" charset="0"/>
                <a:ea typeface="Calibri Light" panose="020F0302020204030204" pitchFamily="34" charset="0"/>
                <a:cs typeface="Calibri Light" panose="020F0302020204030204" pitchFamily="34" charset="0"/>
                <a:hlinkClick r:id="rId2"/>
              </a:rPr>
              <a:t>Garanzia Prezzo Carburante Bloccato </a:t>
            </a:r>
            <a:r>
              <a:rPr lang="it-IT" sz="28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€ 70 </a:t>
            </a:r>
            <a:r>
              <a:rPr lang="it-IT" sz="2800" dirty="0">
                <a:latin typeface="Calibri Light" panose="020F0302020204030204" pitchFamily="34" charset="0"/>
                <a:ea typeface="Calibri Light" panose="020F0302020204030204" pitchFamily="34" charset="0"/>
                <a:cs typeface="Calibri Light" panose="020F0302020204030204" pitchFamily="34" charset="0"/>
                <a:hlinkClick r:id="rId2"/>
              </a:rPr>
              <a:t>Polizza Amica </a:t>
            </a:r>
            <a:r>
              <a:rPr lang="it-IT" sz="28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€ 100 Buono Agenzia, spendibile presso le Agenzie di Viaggi &amp; Turismo del nostro Gruppo, valido per qualsiasi destinazione, in Italia e nel mondo (esclusa la sola biglietteria aerea, marittima e ferroviaria) con un minimo di spesa pari a € 1.000.</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€ 50 Cambio corso/destinazione/data in omaggio, da comunicare entro il 30/4/2025 (valido solo per destinazioni estero)</a:t>
            </a:r>
            <a:endParaRPr lang="it-IT" sz="20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4" name="Segnaposto testo 2">
            <a:extLst>
              <a:ext uri="{FF2B5EF4-FFF2-40B4-BE49-F238E27FC236}">
                <a16:creationId xmlns:a16="http://schemas.microsoft.com/office/drawing/2014/main" id="{2C543B7E-A4FD-723D-5DA0-82A89DAFA4A9}"/>
              </a:ext>
            </a:extLst>
          </p:cNvPr>
          <p:cNvSpPr txBox="1">
            <a:spLocks/>
          </p:cNvSpPr>
          <p:nvPr/>
        </p:nvSpPr>
        <p:spPr>
          <a:xfrm>
            <a:off x="838200" y="1556815"/>
            <a:ext cx="4667864" cy="5176685"/>
          </a:xfrm>
          <a:prstGeom prst="rect">
            <a:avLst/>
          </a:prstGeom>
        </p:spPr>
        <p:txBody>
          <a:bodyPr vert="horz" lIns="91440" tIns="45720" rIns="91440" bIns="45720" rtlCol="0" anchor="ctr">
            <a:normAutofit fontScale="55000" lnSpcReduction="20000"/>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buFont typeface="Wingdings 2" panose="05020102010507070707" pitchFamily="18" charset="2"/>
              <a:buNone/>
            </a:pPr>
            <a:r>
              <a:rPr lang="it-IT" sz="3600" u="sng" dirty="0">
                <a:latin typeface="Calibri Light" panose="020F0302020204030204" pitchFamily="34" charset="0"/>
                <a:ea typeface="Calibri Light" panose="020F0302020204030204" pitchFamily="34" charset="0"/>
                <a:cs typeface="Calibri Light" panose="020F0302020204030204" pitchFamily="34" charset="0"/>
              </a:rPr>
              <a:t>Per prenotazioni entro il 15 dicembre 2024 risparmio complessivo di € 630 di cui:</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€ 200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Garanzia NO RISK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€ 150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Garanzia Prezzi Bloccati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€ 60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Garanzia Prezzo Carburante Bloccato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€ 70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Polizza Amica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€ 100 Buono Agenzia, spendibile presso le Agenzie di Viaggi &amp; Turismo del nostro Gruppo, valido per qualsiasi destinazione, in Italia e nel mondo (esclusa la sola biglietteria aerea, marittima e ferroviaria) con un minimo di spesa pari a € 1.000.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€ 50 Cambio corso/destinazione/data in omaggio, da comunicare entro il 30/4/2025 (valido solo per destinazioni estero) </a:t>
            </a:r>
            <a:endParaRPr lang="it-IT" sz="20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0393274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Rectangle 10"/>
          <p:cNvSpPr/>
          <p:nvPr/>
        </p:nvSpPr>
        <p:spPr>
          <a:xfrm>
            <a:off x="0" y="0"/>
            <a:ext cx="5614877" cy="6858000"/>
          </a:xfrm>
          <a:prstGeom prst="rect">
            <a:avLst/>
          </a:prstGeom>
          <a:gradFill>
            <a:gsLst>
              <a:gs pos="0">
                <a:schemeClr val="accent1">
                  <a:alpha val="82000"/>
                </a:schemeClr>
              </a:gs>
              <a:gs pos="25000">
                <a:schemeClr val="accent1">
                  <a:alpha val="60000"/>
                </a:schemeClr>
              </a:gs>
              <a:gs pos="94000">
                <a:srgbClr val="AFABAB"/>
              </a:gs>
              <a:gs pos="100000">
                <a:srgbClr val="AFABAB"/>
              </a:gs>
            </a:gsLst>
            <a:lin ang="4200000"/>
          </a:gradFill>
          <a:ln w="12700">
            <a:miter lim="400000"/>
          </a:ln>
        </p:spPr>
        <p:txBody>
          <a:bodyPr lIns="45719" rIns="45719" anchor="ctr"/>
          <a:lstStyle/>
          <a:p>
            <a:pPr algn="ctr">
              <a:defRPr>
                <a:solidFill>
                  <a:srgbClr val="FFFFFF"/>
                </a:solidFill>
              </a:defRPr>
            </a:pPr>
            <a:endParaRPr/>
          </a:p>
        </p:txBody>
      </p:sp>
      <p:pic>
        <p:nvPicPr>
          <p:cNvPr id="235" name="Picture 12" descr="Picture 12"/>
          <p:cNvPicPr>
            <a:picLocks noChangeAspect="1"/>
          </p:cNvPicPr>
          <p:nvPr/>
        </p:nvPicPr>
        <p:blipFill>
          <a:blip r:embed="rId2"/>
          <a:stretch>
            <a:fillRect/>
          </a:stretch>
        </p:blipFill>
        <p:spPr>
          <a:xfrm>
            <a:off x="0" y="0"/>
            <a:ext cx="12192000" cy="6858000"/>
          </a:xfrm>
          <a:prstGeom prst="rect">
            <a:avLst/>
          </a:prstGeom>
          <a:ln w="12700">
            <a:miter lim="400000"/>
          </a:ln>
        </p:spPr>
      </p:pic>
      <p:sp>
        <p:nvSpPr>
          <p:cNvPr id="236" name="Freeform 62"/>
          <p:cNvSpPr/>
          <p:nvPr/>
        </p:nvSpPr>
        <p:spPr>
          <a:xfrm>
            <a:off x="-1" y="738618"/>
            <a:ext cx="5000440" cy="5400964"/>
          </a:xfrm>
          <a:custGeom>
            <a:avLst/>
            <a:gdLst/>
            <a:ahLst/>
            <a:cxnLst>
              <a:cxn ang="0">
                <a:pos x="wd2" y="hd2"/>
              </a:cxn>
              <a:cxn ang="5400000">
                <a:pos x="wd2" y="hd2"/>
              </a:cxn>
              <a:cxn ang="10800000">
                <a:pos x="wd2" y="hd2"/>
              </a:cxn>
              <a:cxn ang="16200000">
                <a:pos x="wd2" y="hd2"/>
              </a:cxn>
            </a:cxnLst>
            <a:rect l="0" t="0" r="r" b="b"/>
            <a:pathLst>
              <a:path w="21600" h="21600" extrusionOk="0">
                <a:moveTo>
                  <a:pt x="9935" y="0"/>
                </a:moveTo>
                <a:cubicBezTo>
                  <a:pt x="16377" y="0"/>
                  <a:pt x="21600" y="4835"/>
                  <a:pt x="21600" y="10800"/>
                </a:cubicBezTo>
                <a:cubicBezTo>
                  <a:pt x="21600" y="16765"/>
                  <a:pt x="16377" y="21600"/>
                  <a:pt x="9935" y="21600"/>
                </a:cubicBezTo>
                <a:cubicBezTo>
                  <a:pt x="5908" y="21600"/>
                  <a:pt x="2358" y="19711"/>
                  <a:pt x="262" y="16838"/>
                </a:cubicBezTo>
                <a:lnTo>
                  <a:pt x="0" y="16439"/>
                </a:lnTo>
                <a:lnTo>
                  <a:pt x="0" y="5161"/>
                </a:lnTo>
                <a:lnTo>
                  <a:pt x="262" y="4762"/>
                </a:lnTo>
                <a:cubicBezTo>
                  <a:pt x="2358" y="1889"/>
                  <a:pt x="5908" y="0"/>
                  <a:pt x="9935" y="0"/>
                </a:cubicBezTo>
                <a:close/>
              </a:path>
            </a:pathLst>
          </a:custGeom>
          <a:solidFill>
            <a:srgbClr val="FFFFFF"/>
          </a:solidFill>
          <a:ln w="12700">
            <a:miter lim="400000"/>
          </a:ln>
        </p:spPr>
        <p:txBody>
          <a:bodyPr lIns="45719" rIns="45719" anchor="ctr"/>
          <a:lstStyle/>
          <a:p>
            <a:pPr algn="ctr">
              <a:defRPr>
                <a:solidFill>
                  <a:srgbClr val="FFFFFF"/>
                </a:solidFill>
              </a:defRPr>
            </a:pPr>
            <a:endParaRPr/>
          </a:p>
        </p:txBody>
      </p:sp>
      <p:sp>
        <p:nvSpPr>
          <p:cNvPr id="237" name="CasellaDiTesto 6"/>
          <p:cNvSpPr txBox="1"/>
          <p:nvPr/>
        </p:nvSpPr>
        <p:spPr>
          <a:xfrm>
            <a:off x="6141718" y="1466284"/>
            <a:ext cx="5057224" cy="382347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nchor="ctr">
            <a:normAutofit/>
          </a:bodyPr>
          <a:lstStyle>
            <a:lvl1pPr algn="ctr">
              <a:defRPr sz="7200" b="1">
                <a:solidFill>
                  <a:srgbClr val="00B050"/>
                </a:solidFill>
                <a:latin typeface="+mn-lt"/>
                <a:ea typeface="+mn-ea"/>
                <a:cs typeface="+mn-cs"/>
                <a:sym typeface="Helvetica"/>
              </a:defRPr>
            </a:lvl1pPr>
          </a:lstStyle>
          <a:p>
            <a:r>
              <a:rPr>
                <a:solidFill>
                  <a:schemeClr val="accent2"/>
                </a:solidFill>
                <a:latin typeface="Calibri" panose="020F0502020204030204" pitchFamily="34" charset="0"/>
                <a:ea typeface="Calibri" panose="020F0502020204030204" pitchFamily="34" charset="0"/>
                <a:cs typeface="Calibri" panose="020F0502020204030204" pitchFamily="34" charset="0"/>
              </a:rPr>
              <a:t>BUON VIAGGIO!</a:t>
            </a:r>
          </a:p>
        </p:txBody>
      </p:sp>
      <p:pic>
        <p:nvPicPr>
          <p:cNvPr id="239" name="Immagine 5" descr="Immagine 5"/>
          <p:cNvPicPr>
            <a:picLocks noChangeAspect="1"/>
          </p:cNvPicPr>
          <p:nvPr/>
        </p:nvPicPr>
        <p:blipFill>
          <a:blip r:embed="rId3"/>
          <a:srcRect l="21442" t="7013" r="6924"/>
          <a:stretch>
            <a:fillRect/>
          </a:stretch>
        </p:blipFill>
        <p:spPr>
          <a:xfrm flipH="1">
            <a:off x="9857" y="853625"/>
            <a:ext cx="4943125" cy="5150528"/>
          </a:xfrm>
          <a:custGeom>
            <a:avLst/>
            <a:gdLst/>
            <a:ahLst/>
            <a:cxnLst>
              <a:cxn ang="0">
                <a:pos x="wd2" y="hd2"/>
              </a:cxn>
              <a:cxn ang="5400000">
                <a:pos x="wd2" y="hd2"/>
              </a:cxn>
              <a:cxn ang="10800000">
                <a:pos x="wd2" y="hd2"/>
              </a:cxn>
              <a:cxn ang="16200000">
                <a:pos x="wd2" y="hd2"/>
              </a:cxn>
            </a:cxnLst>
            <a:rect l="0" t="0" r="r" b="b"/>
            <a:pathLst>
              <a:path w="20161" h="20248" extrusionOk="0">
                <a:moveTo>
                  <a:pt x="10961" y="4"/>
                </a:moveTo>
                <a:cubicBezTo>
                  <a:pt x="7720" y="81"/>
                  <a:pt x="4541" y="1413"/>
                  <a:pt x="2388" y="3890"/>
                </a:cubicBezTo>
                <a:cubicBezTo>
                  <a:pt x="-1439" y="8295"/>
                  <a:pt x="-573" y="14657"/>
                  <a:pt x="4322" y="18101"/>
                </a:cubicBezTo>
                <a:cubicBezTo>
                  <a:pt x="9218" y="21544"/>
                  <a:pt x="16289" y="20764"/>
                  <a:pt x="20116" y="16359"/>
                </a:cubicBezTo>
                <a:lnTo>
                  <a:pt x="20161" y="3940"/>
                </a:lnTo>
                <a:cubicBezTo>
                  <a:pt x="19587" y="3271"/>
                  <a:pt x="18922" y="2670"/>
                  <a:pt x="18181" y="2149"/>
                </a:cubicBezTo>
                <a:cubicBezTo>
                  <a:pt x="16040" y="643"/>
                  <a:pt x="13481" y="-56"/>
                  <a:pt x="10961" y="4"/>
                </a:cubicBezTo>
                <a:close/>
              </a:path>
            </a:pathLst>
          </a:custGeom>
          <a:ln w="12700">
            <a:miter lim="400000"/>
          </a:ln>
        </p:spPr>
      </p:pic>
      <p:pic>
        <p:nvPicPr>
          <p:cNvPr id="10" name="Immagine 9">
            <a:extLst>
              <a:ext uri="{FF2B5EF4-FFF2-40B4-BE49-F238E27FC236}">
                <a16:creationId xmlns:a16="http://schemas.microsoft.com/office/drawing/2014/main" id="{A5CE2461-0608-4724-A3FC-6E158B8CC67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11336" y="210497"/>
            <a:ext cx="4237181" cy="1660975"/>
          </a:xfrm>
          <a:prstGeom prst="rect">
            <a:avLst/>
          </a:prstGeom>
          <a:noFill/>
          <a:ln>
            <a:noFill/>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A3A5C0-0C5A-2036-4CF2-FECF5633B883}"/>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LEGACY SELECTION</a:t>
            </a:r>
          </a:p>
        </p:txBody>
      </p:sp>
      <p:sp>
        <p:nvSpPr>
          <p:cNvPr id="3" name="Segnaposto testo 2">
            <a:extLst>
              <a:ext uri="{FF2B5EF4-FFF2-40B4-BE49-F238E27FC236}">
                <a16:creationId xmlns:a16="http://schemas.microsoft.com/office/drawing/2014/main" id="{52C0346C-90D5-FA15-A87B-1FDE189C6499}"/>
              </a:ext>
            </a:extLst>
          </p:cNvPr>
          <p:cNvSpPr>
            <a:spLocks noGrp="1"/>
          </p:cNvSpPr>
          <p:nvPr>
            <p:ph idx="1"/>
          </p:nvPr>
        </p:nvSpPr>
        <p:spPr>
          <a:xfrm>
            <a:off x="4296696" y="1966451"/>
            <a:ext cx="7440562" cy="4357415"/>
          </a:xfrm>
        </p:spPr>
        <p:txBody>
          <a:bodyPr>
            <a:normAutofit fontScale="92500" lnSpcReduction="20000"/>
          </a:bodyPr>
          <a:lstStyle/>
          <a:p>
            <a:pPr marL="0" indent="0" algn="l">
              <a:buNone/>
            </a:pPr>
            <a:r>
              <a:rPr lang="it-IT" sz="2000" dirty="0">
                <a:latin typeface="Calibri Light" panose="020F0302020204030204" pitchFamily="34" charset="0"/>
                <a:ea typeface="Calibri Light" panose="020F0302020204030204" pitchFamily="34" charset="0"/>
                <a:cs typeface="Calibri Light" panose="020F0302020204030204" pitchFamily="34" charset="0"/>
              </a:rPr>
              <a:t>I centri della </a:t>
            </a:r>
            <a:r>
              <a:rPr lang="it-IT" sz="2000" b="1" dirty="0">
                <a:latin typeface="Calibri Light" panose="020F0302020204030204" pitchFamily="34" charset="0"/>
                <a:ea typeface="Calibri Light" panose="020F0302020204030204" pitchFamily="34" charset="0"/>
                <a:cs typeface="Calibri Light" panose="020F0302020204030204" pitchFamily="34" charset="0"/>
              </a:rPr>
              <a:t>LEGACY SELECTION </a:t>
            </a:r>
            <a:r>
              <a:rPr lang="it-IT" sz="2000" dirty="0">
                <a:latin typeface="Calibri Light" panose="020F0302020204030204" pitchFamily="34" charset="0"/>
                <a:ea typeface="Calibri Light" panose="020F0302020204030204" pitchFamily="34" charset="0"/>
                <a:cs typeface="Calibri Light" panose="020F0302020204030204" pitchFamily="34" charset="0"/>
              </a:rPr>
              <a:t>sono a gestione diretta ed esclusiva L’astrolabio. </a:t>
            </a:r>
          </a:p>
          <a:p>
            <a:pPr marL="0" indent="0" algn="l">
              <a:buNone/>
            </a:pPr>
            <a:r>
              <a:rPr lang="it-IT" sz="2000" u="sng" dirty="0">
                <a:latin typeface="Calibri Light" panose="020F0302020204030204" pitchFamily="34" charset="0"/>
                <a:ea typeface="Calibri Light" panose="020F0302020204030204" pitchFamily="34" charset="0"/>
                <a:cs typeface="Calibri Light" panose="020F0302020204030204" pitchFamily="34" charset="0"/>
              </a:rPr>
              <a:t>Si contraddistinguono per i seguenti fattori</a:t>
            </a:r>
            <a:r>
              <a:rPr lang="it-IT" sz="2000" dirty="0">
                <a:latin typeface="Calibri Light" panose="020F0302020204030204" pitchFamily="34" charset="0"/>
                <a:ea typeface="Calibri Light" panose="020F0302020204030204" pitchFamily="34" charset="0"/>
                <a:cs typeface="Calibri Light" panose="020F0302020204030204" pitchFamily="34" charset="0"/>
              </a:rPr>
              <a:t>: </a:t>
            </a:r>
          </a:p>
          <a:p>
            <a:pPr algn="l"/>
            <a:r>
              <a:rPr lang="it-IT" sz="2000" dirty="0">
                <a:latin typeface="Calibri Light" panose="020F0302020204030204" pitchFamily="34" charset="0"/>
                <a:ea typeface="Calibri Light" panose="020F0302020204030204" pitchFamily="34" charset="0"/>
                <a:cs typeface="Calibri Light" panose="020F0302020204030204" pitchFamily="34" charset="0"/>
              </a:rPr>
              <a:t>Menù e sistemazioni della massima qualità rispetto alla media degli altri colleges </a:t>
            </a:r>
          </a:p>
          <a:p>
            <a:pPr algn="l"/>
            <a:r>
              <a:rPr lang="it-IT" sz="2000" dirty="0">
                <a:latin typeface="Calibri Light" panose="020F0302020204030204" pitchFamily="34" charset="0"/>
                <a:ea typeface="Calibri Light" panose="020F0302020204030204" pitchFamily="34" charset="0"/>
                <a:cs typeface="Calibri Light" panose="020F0302020204030204" pitchFamily="34" charset="0"/>
              </a:rPr>
              <a:t>Programmi didattici evoluti </a:t>
            </a:r>
          </a:p>
          <a:p>
            <a:pPr algn="l"/>
            <a:r>
              <a:rPr lang="it-IT" sz="2000" dirty="0">
                <a:latin typeface="Calibri Light" panose="020F0302020204030204" pitchFamily="34" charset="0"/>
                <a:ea typeface="Calibri Light" panose="020F0302020204030204" pitchFamily="34" charset="0"/>
                <a:cs typeface="Calibri Light" panose="020F0302020204030204" pitchFamily="34" charset="0"/>
              </a:rPr>
              <a:t>Esperienza di internazionalità con la collaborazione di consolidati Partners inglesi </a:t>
            </a:r>
          </a:p>
          <a:p>
            <a:pPr algn="l"/>
            <a:r>
              <a:rPr lang="it-IT" sz="2000" dirty="0">
                <a:latin typeface="Calibri Light" panose="020F0302020204030204" pitchFamily="34" charset="0"/>
                <a:ea typeface="Calibri Light" panose="020F0302020204030204" pitchFamily="34" charset="0"/>
                <a:cs typeface="Calibri Light" panose="020F0302020204030204" pitchFamily="34" charset="0"/>
              </a:rPr>
              <a:t>Presenza in loco di un </a:t>
            </a:r>
            <a:r>
              <a:rPr lang="it-IT" sz="2000" dirty="0" err="1">
                <a:latin typeface="Calibri Light" panose="020F0302020204030204" pitchFamily="34" charset="0"/>
                <a:ea typeface="Calibri Light" panose="020F0302020204030204" pitchFamily="34" charset="0"/>
                <a:cs typeface="Calibri Light" panose="020F0302020204030204" pitchFamily="34" charset="0"/>
              </a:rPr>
              <a:t>Italian</a:t>
            </a:r>
            <a:r>
              <a:rPr lang="it-IT" sz="2000" dirty="0">
                <a:latin typeface="Calibri Light" panose="020F0302020204030204" pitchFamily="34" charset="0"/>
                <a:ea typeface="Calibri Light" panose="020F0302020204030204" pitchFamily="34" charset="0"/>
                <a:cs typeface="Calibri Light" panose="020F0302020204030204" pitchFamily="34" charset="0"/>
              </a:rPr>
              <a:t> Coordinator de </a:t>
            </a:r>
            <a:r>
              <a:rPr lang="it-IT" sz="2000" b="1" dirty="0">
                <a:latin typeface="Calibri Light" panose="020F0302020204030204" pitchFamily="34" charset="0"/>
                <a:ea typeface="Calibri Light" panose="020F0302020204030204" pitchFamily="34" charset="0"/>
                <a:cs typeface="Calibri Light" panose="020F0302020204030204" pitchFamily="34" charset="0"/>
              </a:rPr>
              <a:t>L’astrolabio</a:t>
            </a:r>
            <a:r>
              <a:rPr lang="it-IT" sz="2000" dirty="0">
                <a:latin typeface="Calibri Light" panose="020F0302020204030204" pitchFamily="34" charset="0"/>
                <a:ea typeface="Calibri Light" panose="020F0302020204030204" pitchFamily="34" charset="0"/>
                <a:cs typeface="Calibri Light" panose="020F0302020204030204" pitchFamily="34" charset="0"/>
              </a:rPr>
              <a:t>, durante l’intera stagione. </a:t>
            </a:r>
          </a:p>
          <a:p>
            <a:pPr algn="l"/>
            <a:endParaRPr lang="it-IT" sz="2000" dirty="0">
              <a:latin typeface="Calibri Light" panose="020F0302020204030204" pitchFamily="34" charset="0"/>
              <a:ea typeface="Calibri Light" panose="020F0302020204030204" pitchFamily="34" charset="0"/>
              <a:cs typeface="Calibri Light" panose="020F0302020204030204" pitchFamily="34" charset="0"/>
            </a:endParaRPr>
          </a:p>
          <a:p>
            <a:pPr marL="0" indent="0" algn="l">
              <a:buNone/>
            </a:pPr>
            <a:r>
              <a:rPr lang="it-IT" sz="2000" dirty="0">
                <a:latin typeface="Calibri Light" panose="020F0302020204030204" pitchFamily="34" charset="0"/>
                <a:ea typeface="Calibri Light" panose="020F0302020204030204" pitchFamily="34" charset="0"/>
                <a:cs typeface="Calibri Light" panose="020F0302020204030204" pitchFamily="34" charset="0"/>
              </a:rPr>
              <a:t>Tutti i centri della Legacy </a:t>
            </a:r>
            <a:r>
              <a:rPr lang="it-IT" sz="2000" dirty="0" err="1">
                <a:latin typeface="Calibri Light" panose="020F0302020204030204" pitchFamily="34" charset="0"/>
                <a:ea typeface="Calibri Light" panose="020F0302020204030204" pitchFamily="34" charset="0"/>
                <a:cs typeface="Calibri Light" panose="020F0302020204030204" pitchFamily="34" charset="0"/>
              </a:rPr>
              <a:t>Selection</a:t>
            </a:r>
            <a:r>
              <a:rPr lang="it-IT" sz="2000" dirty="0">
                <a:latin typeface="Calibri Light" panose="020F0302020204030204" pitchFamily="34" charset="0"/>
                <a:ea typeface="Calibri Light" panose="020F0302020204030204" pitchFamily="34" charset="0"/>
                <a:cs typeface="Calibri Light" panose="020F0302020204030204" pitchFamily="34" charset="0"/>
              </a:rPr>
              <a:t> prevedono 14 notti di soggiorno e Corsi di Studio riconosciuti dal British </a:t>
            </a:r>
            <a:r>
              <a:rPr lang="it-IT" sz="2000" dirty="0" err="1">
                <a:latin typeface="Calibri Light" panose="020F0302020204030204" pitchFamily="34" charset="0"/>
                <a:ea typeface="Calibri Light" panose="020F0302020204030204" pitchFamily="34" charset="0"/>
                <a:cs typeface="Calibri Light" panose="020F0302020204030204" pitchFamily="34" charset="0"/>
              </a:rPr>
              <a:t>Council</a:t>
            </a:r>
            <a:r>
              <a:rPr lang="it-IT" sz="2000" dirty="0">
                <a:latin typeface="Calibri Light" panose="020F0302020204030204" pitchFamily="34" charset="0"/>
                <a:ea typeface="Calibri Light" panose="020F0302020204030204" pitchFamily="34" charset="0"/>
                <a:cs typeface="Calibri Light" panose="020F0302020204030204" pitchFamily="34" charset="0"/>
              </a:rPr>
              <a:t>. </a:t>
            </a:r>
            <a:endParaRPr lang="it-IT" sz="20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1026" name="Picture 2" descr="vacanza studio londra egham (28)">
            <a:extLst>
              <a:ext uri="{FF2B5EF4-FFF2-40B4-BE49-F238E27FC236}">
                <a16:creationId xmlns:a16="http://schemas.microsoft.com/office/drawing/2014/main" id="{89DFE0DD-4963-8CC4-981C-96527E9452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729" y="1846678"/>
            <a:ext cx="3134032" cy="4477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79084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6A7F1D-A6EE-0EA8-F26E-D0332A63D38B}"/>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C0F0A98-E15D-921A-2E27-A68C18681E0A}"/>
              </a:ext>
            </a:extLst>
          </p:cNvPr>
          <p:cNvSpPr>
            <a:spLocks noGrp="1"/>
          </p:cNvSpPr>
          <p:nvPr>
            <p:ph type="title"/>
          </p:nvPr>
        </p:nvSpPr>
        <p:spPr>
          <a:xfrm>
            <a:off x="838200" y="191490"/>
            <a:ext cx="10515600" cy="1325563"/>
          </a:xfrm>
        </p:spPr>
        <p:txBody>
          <a:bodyPr>
            <a:noAutofit/>
          </a:bodyPr>
          <a:lstStyle/>
          <a:p>
            <a:r>
              <a:rPr lang="it-IT" sz="4000" b="1">
                <a:latin typeface="Calibri" panose="020F0502020204030204" pitchFamily="34" charset="0"/>
                <a:ea typeface="Calibri" panose="020F0502020204030204" pitchFamily="34" charset="0"/>
                <a:cs typeface="Calibri" panose="020F0502020204030204" pitchFamily="34" charset="0"/>
              </a:rPr>
              <a:t>EGHAM – ROYAL HOLLOWAY UNIVERSITY 2025</a:t>
            </a:r>
          </a:p>
        </p:txBody>
      </p:sp>
      <p:sp>
        <p:nvSpPr>
          <p:cNvPr id="3" name="Segnaposto testo 2">
            <a:extLst>
              <a:ext uri="{FF2B5EF4-FFF2-40B4-BE49-F238E27FC236}">
                <a16:creationId xmlns:a16="http://schemas.microsoft.com/office/drawing/2014/main" id="{1A86D22B-6302-C9F1-F4A7-1973207D53BA}"/>
              </a:ext>
            </a:extLst>
          </p:cNvPr>
          <p:cNvSpPr>
            <a:spLocks noGrp="1"/>
          </p:cNvSpPr>
          <p:nvPr>
            <p:ph idx="1"/>
          </p:nvPr>
        </p:nvSpPr>
        <p:spPr>
          <a:xfrm>
            <a:off x="6586317" y="1927122"/>
            <a:ext cx="4639664" cy="4357415"/>
          </a:xfrm>
        </p:spPr>
        <p:txBody>
          <a:bodyPr>
            <a:normAutofit/>
          </a:bodyPr>
          <a:lstStyle/>
          <a:p>
            <a:pPr algn="l"/>
            <a:r>
              <a:rPr lang="it-IT" sz="2000" b="1">
                <a:solidFill>
                  <a:srgbClr val="4A4E57"/>
                </a:solidFill>
                <a:latin typeface="Calibri Light" panose="020F0302020204030204" pitchFamily="34" charset="0"/>
                <a:ea typeface="Microsoft JhengHei UI Light" panose="020B0304030504040204" pitchFamily="34" charset="-120"/>
              </a:rPr>
              <a:t>Londra </a:t>
            </a:r>
            <a:r>
              <a:rPr lang="it-IT" sz="2000" b="1" err="1">
                <a:solidFill>
                  <a:srgbClr val="4A4E57"/>
                </a:solidFill>
                <a:latin typeface="Calibri Light" panose="020F0302020204030204" pitchFamily="34" charset="0"/>
                <a:ea typeface="Microsoft JhengHei UI Light" panose="020B0304030504040204" pitchFamily="34" charset="-120"/>
              </a:rPr>
              <a:t>Egham</a:t>
            </a:r>
            <a:r>
              <a:rPr lang="it-IT" sz="2000">
                <a:solidFill>
                  <a:srgbClr val="4A4E57"/>
                </a:solidFill>
                <a:latin typeface="Calibri Light" panose="020F0302020204030204" pitchFamily="34" charset="0"/>
                <a:ea typeface="Microsoft JhengHei UI Light" panose="020B0304030504040204" pitchFamily="34" charset="-120"/>
              </a:rPr>
              <a:t> pittoresca cittadina a 30 km da Londra, vi permetterà di andare alla scoperta della capitale durante la Vacanza Studio.</a:t>
            </a:r>
          </a:p>
          <a:p>
            <a:pPr algn="l"/>
            <a:r>
              <a:rPr lang="it-IT" sz="2000">
                <a:solidFill>
                  <a:srgbClr val="4A4E57"/>
                </a:solidFill>
                <a:latin typeface="Calibri Light" panose="020F0302020204030204" pitchFamily="34" charset="0"/>
                <a:ea typeface="Microsoft JhengHei UI Light" panose="020B0304030504040204" pitchFamily="34" charset="-120"/>
              </a:rPr>
              <a:t>Vicino a </a:t>
            </a:r>
            <a:r>
              <a:rPr lang="it-IT" sz="2000" u="sng">
                <a:solidFill>
                  <a:srgbClr val="4A4E57"/>
                </a:solidFill>
                <a:latin typeface="Calibri Light" panose="020F0302020204030204" pitchFamily="34" charset="0"/>
                <a:ea typeface="Microsoft JhengHei UI Light" panose="020B0304030504040204" pitchFamily="34" charset="-120"/>
              </a:rPr>
              <a:t>Londra </a:t>
            </a:r>
            <a:r>
              <a:rPr lang="it-IT" sz="2000" u="sng" err="1">
                <a:solidFill>
                  <a:srgbClr val="4A4E57"/>
                </a:solidFill>
                <a:latin typeface="Calibri Light" panose="020F0302020204030204" pitchFamily="34" charset="0"/>
                <a:ea typeface="Microsoft JhengHei UI Light" panose="020B0304030504040204" pitchFamily="34" charset="-120"/>
              </a:rPr>
              <a:t>Egham</a:t>
            </a:r>
            <a:r>
              <a:rPr lang="it-IT" sz="2000" u="sng">
                <a:solidFill>
                  <a:srgbClr val="4A4E57"/>
                </a:solidFill>
                <a:latin typeface="Calibri Light" panose="020F0302020204030204" pitchFamily="34" charset="0"/>
                <a:ea typeface="Microsoft JhengHei UI Light" panose="020B0304030504040204" pitchFamily="34" charset="-120"/>
              </a:rPr>
              <a:t> </a:t>
            </a:r>
            <a:r>
              <a:rPr lang="it-IT" sz="2000">
                <a:solidFill>
                  <a:srgbClr val="4A4E57"/>
                </a:solidFill>
                <a:latin typeface="Calibri Light" panose="020F0302020204030204" pitchFamily="34" charset="0"/>
                <a:ea typeface="Microsoft JhengHei UI Light" panose="020B0304030504040204" pitchFamily="34" charset="-120"/>
              </a:rPr>
              <a:t>sorge inoltre la graziosa cittadina di </a:t>
            </a:r>
            <a:r>
              <a:rPr lang="it-IT" sz="2000" b="1">
                <a:solidFill>
                  <a:srgbClr val="4A4E57"/>
                </a:solidFill>
                <a:latin typeface="Calibri Light" panose="020F0302020204030204" pitchFamily="34" charset="0"/>
                <a:ea typeface="Microsoft JhengHei UI Light" panose="020B0304030504040204" pitchFamily="34" charset="-120"/>
              </a:rPr>
              <a:t>Windsor</a:t>
            </a:r>
            <a:r>
              <a:rPr lang="it-IT" sz="2000">
                <a:solidFill>
                  <a:srgbClr val="4A4E57"/>
                </a:solidFill>
                <a:latin typeface="Calibri Light" panose="020F0302020204030204" pitchFamily="34" charset="0"/>
                <a:ea typeface="Microsoft JhengHei UI Light" panose="020B0304030504040204" pitchFamily="34" charset="-120"/>
              </a:rPr>
              <a:t>, cittadina cara ai reali e famosa per il suo castello e i tanti negozietti e caffè locali.</a:t>
            </a:r>
          </a:p>
        </p:txBody>
      </p:sp>
      <p:pic>
        <p:nvPicPr>
          <p:cNvPr id="4" name="Picture 2" descr="Londra | Cosa vedere a Londra: luoghi di interesse * FullTravel.it">
            <a:extLst>
              <a:ext uri="{FF2B5EF4-FFF2-40B4-BE49-F238E27FC236}">
                <a16:creationId xmlns:a16="http://schemas.microsoft.com/office/drawing/2014/main" id="{F585CAD5-4C38-BF97-3729-A8F10632304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9386" y="2505317"/>
            <a:ext cx="5866598" cy="2953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80536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2966FF-B9D2-FBA7-3FD2-A5DE08A130CF}"/>
            </a:ext>
          </a:extLst>
        </p:cNvPr>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F4E104F6-E8F0-23A7-7D64-3055362B55E1}"/>
              </a:ext>
            </a:extLst>
          </p:cNvPr>
          <p:cNvSpPr>
            <a:spLocks noGrp="1"/>
          </p:cNvSpPr>
          <p:nvPr>
            <p:ph idx="1"/>
          </p:nvPr>
        </p:nvSpPr>
        <p:spPr>
          <a:xfrm>
            <a:off x="462117" y="868371"/>
            <a:ext cx="3165987" cy="4204800"/>
          </a:xfrm>
        </p:spPr>
        <p:txBody>
          <a:bodyPr>
            <a:normAutofit lnSpcReduction="10000"/>
          </a:bodyPr>
          <a:lstStyle/>
          <a:p>
            <a:pPr marL="0" indent="0">
              <a:buNone/>
            </a:pPr>
            <a:r>
              <a:rPr lang="it-IT" sz="3200" u="sng" dirty="0">
                <a:latin typeface="Calibri" panose="020F0502020204030204" pitchFamily="34" charset="0"/>
                <a:ea typeface="Calibri" panose="020F0502020204030204" pitchFamily="34" charset="0"/>
                <a:cs typeface="Calibri" panose="020F0502020204030204" pitchFamily="34" charset="0"/>
              </a:rPr>
              <a:t>L’UNIVERSITÀ:</a:t>
            </a:r>
          </a:p>
          <a:p>
            <a:pPr marL="0" indent="0">
              <a:buNone/>
            </a:pPr>
            <a:endParaRPr lang="it-IT" sz="1800" u="sng" dirty="0">
              <a:latin typeface="Calibri" panose="020F0502020204030204" pitchFamily="34" charset="0"/>
              <a:ea typeface="Calibri" panose="020F0502020204030204" pitchFamily="34" charset="0"/>
              <a:cs typeface="Calibri" panose="020F0502020204030204" pitchFamily="34" charset="0"/>
            </a:endParaRPr>
          </a:p>
          <a:p>
            <a:r>
              <a:rPr lang="it-IT" b="1" u="none" strike="noStrike"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hlinkClick r:id="rId2"/>
              </a:rPr>
              <a:t>La </a:t>
            </a:r>
            <a:r>
              <a:rPr lang="it-IT" b="1" i="0" u="none" strike="noStrike" dirty="0">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2"/>
              </a:rPr>
              <a:t>Royal Holloway University</a:t>
            </a:r>
            <a:r>
              <a:rPr lang="it-IT"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a:t>
            </a:r>
            <a:r>
              <a:rPr lang="it-IT"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inaugurata nel 1886 dalla Regina Vittoria è una splendida università e un armonioso mix di edifici vittoriani e palazzine moderne, pomposi saloni e aule multimediali.</a:t>
            </a:r>
          </a:p>
          <a:p>
            <a:pPr marL="0" indent="0">
              <a:buNone/>
            </a:pPr>
            <a:r>
              <a:rPr lang="it-IT" dirty="0">
                <a:latin typeface="Calibri Light" panose="020F0302020204030204" pitchFamily="34" charset="0"/>
                <a:ea typeface="Calibri Light" panose="020F0302020204030204" pitchFamily="34" charset="0"/>
                <a:cs typeface="Calibri Light" panose="020F0302020204030204" pitchFamily="34" charset="0"/>
                <a:hlinkClick r:id="rId3"/>
              </a:rPr>
              <a:t>Vacanza Studio a Londra </a:t>
            </a:r>
            <a:r>
              <a:rPr lang="it-IT" dirty="0" err="1">
                <a:latin typeface="Calibri Light" panose="020F0302020204030204" pitchFamily="34" charset="0"/>
                <a:ea typeface="Calibri Light" panose="020F0302020204030204" pitchFamily="34" charset="0"/>
                <a:cs typeface="Calibri Light" panose="020F0302020204030204" pitchFamily="34" charset="0"/>
                <a:hlinkClick r:id="rId3"/>
              </a:rPr>
              <a:t>Egham</a:t>
            </a:r>
            <a:r>
              <a:rPr lang="it-IT" dirty="0">
                <a:latin typeface="Calibri Light" panose="020F0302020204030204" pitchFamily="34" charset="0"/>
                <a:ea typeface="Calibri Light" panose="020F0302020204030204" pitchFamily="34" charset="0"/>
                <a:cs typeface="Calibri Light" panose="020F0302020204030204" pitchFamily="34" charset="0"/>
                <a:hlinkClick r:id="rId3"/>
              </a:rPr>
              <a:t> | L'astrolabio</a:t>
            </a:r>
            <a:endParaRPr lang="it-IT"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3" name="Immagine 2">
            <a:extLst>
              <a:ext uri="{FF2B5EF4-FFF2-40B4-BE49-F238E27FC236}">
                <a16:creationId xmlns:a16="http://schemas.microsoft.com/office/drawing/2014/main" id="{8AFF74F1-3669-AE52-2D77-44127D91F713}"/>
              </a:ext>
            </a:extLst>
          </p:cNvPr>
          <p:cNvPicPr>
            <a:picLocks noChangeAspect="1"/>
          </p:cNvPicPr>
          <p:nvPr/>
        </p:nvPicPr>
        <p:blipFill>
          <a:blip r:embed="rId4"/>
          <a:stretch>
            <a:fillRect/>
          </a:stretch>
        </p:blipFill>
        <p:spPr>
          <a:xfrm>
            <a:off x="4547298" y="1557386"/>
            <a:ext cx="6894104" cy="3142434"/>
          </a:xfrm>
          <a:prstGeom prst="rect">
            <a:avLst/>
          </a:prstGeom>
        </p:spPr>
      </p:pic>
      <p:sp>
        <p:nvSpPr>
          <p:cNvPr id="8" name="Freccia a destra 7">
            <a:extLst>
              <a:ext uri="{FF2B5EF4-FFF2-40B4-BE49-F238E27FC236}">
                <a16:creationId xmlns:a16="http://schemas.microsoft.com/office/drawing/2014/main" id="{457A7F28-A850-5005-8A13-77D855DC8E2C}"/>
              </a:ext>
            </a:extLst>
          </p:cNvPr>
          <p:cNvSpPr/>
          <p:nvPr/>
        </p:nvSpPr>
        <p:spPr>
          <a:xfrm rot="2273518">
            <a:off x="4107254" y="3237346"/>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99856827"/>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Text Box 14"/>
          <p:cNvSpPr txBox="1"/>
          <p:nvPr/>
        </p:nvSpPr>
        <p:spPr>
          <a:xfrm>
            <a:off x="331585" y="496038"/>
            <a:ext cx="6245540" cy="1323439"/>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45719" rIns="45719">
            <a:spAutoFit/>
          </a:bodyPr>
          <a:lstStyle/>
          <a:p>
            <a:pPr>
              <a:defRPr sz="3600" b="1">
                <a:solidFill>
                  <a:srgbClr val="009900"/>
                </a:solidFill>
                <a:latin typeface="Arial Narrow"/>
                <a:ea typeface="Arial Narrow"/>
                <a:cs typeface="Arial Narrow"/>
                <a:sym typeface="Arial Narrow"/>
              </a:defRPr>
            </a:pPr>
            <a:endParaRPr lang="it-IT" sz="2200">
              <a:solidFill>
                <a:srgbClr val="4A4E57"/>
              </a:solidFill>
              <a:latin typeface="Calibri Light" panose="020F0302020204030204" pitchFamily="34" charset="0"/>
              <a:ea typeface="Microsoft JhengHei UI Light" panose="020B0304030504040204" pitchFamily="34" charset="-120"/>
            </a:endParaRPr>
          </a:p>
          <a:p>
            <a:pPr defTabSz="457200">
              <a:defRPr sz="3600" b="1">
                <a:solidFill>
                  <a:srgbClr val="009900"/>
                </a:solidFill>
                <a:latin typeface="Arial Narrow"/>
                <a:ea typeface="Arial Narrow"/>
                <a:cs typeface="Arial Narrow"/>
                <a:sym typeface="Arial Narrow"/>
              </a:defRPr>
            </a:pPr>
            <a:r>
              <a:rPr lang="it-IT" sz="2800" b="1" kern="1200">
                <a:solidFill>
                  <a:srgbClr val="0070C0"/>
                </a:solidFill>
                <a:latin typeface="Calibri Light" panose="020F0302020204030204" pitchFamily="34" charset="0"/>
                <a:ea typeface="+mn-ea"/>
                <a:cs typeface="Calibri Light" panose="020F0302020204030204" pitchFamily="34" charset="0"/>
              </a:rPr>
              <a:t>						</a:t>
            </a:r>
          </a:p>
          <a:p>
            <a:pPr defTabSz="457200">
              <a:defRPr sz="3600" b="1">
                <a:solidFill>
                  <a:srgbClr val="009900"/>
                </a:solidFill>
                <a:latin typeface="Arial Narrow"/>
                <a:ea typeface="Arial Narrow"/>
                <a:cs typeface="Arial Narrow"/>
                <a:sym typeface="Arial Narrow"/>
              </a:defRPr>
            </a:pPr>
            <a:endParaRPr sz="3000" b="1" kern="1200">
              <a:solidFill>
                <a:srgbClr val="0070C0"/>
              </a:solidFill>
              <a:latin typeface="Cavolini" panose="03000502040302020204" pitchFamily="66" charset="0"/>
              <a:ea typeface="+mn-ea"/>
              <a:cs typeface="Cavolini" panose="03000502040302020204" pitchFamily="66" charset="0"/>
            </a:endParaRPr>
          </a:p>
        </p:txBody>
      </p:sp>
      <p:sp>
        <p:nvSpPr>
          <p:cNvPr id="4" name="Titolo 3">
            <a:extLst>
              <a:ext uri="{FF2B5EF4-FFF2-40B4-BE49-F238E27FC236}">
                <a16:creationId xmlns:a16="http://schemas.microsoft.com/office/drawing/2014/main" id="{4B53698A-0CD3-C634-FAED-351C3B6DDC68}"/>
              </a:ext>
            </a:extLst>
          </p:cNvPr>
          <p:cNvSpPr>
            <a:spLocks noGrp="1"/>
          </p:cNvSpPr>
          <p:nvPr>
            <p:ph type="title"/>
          </p:nvPr>
        </p:nvSpPr>
        <p:spPr/>
        <p:txBody>
          <a:bodyPr>
            <a:normAutofit/>
          </a:bodyPr>
          <a:lstStyle/>
          <a:p>
            <a:r>
              <a:rPr lang="it-IT" sz="100">
                <a:solidFill>
                  <a:schemeClr val="accent2"/>
                </a:solidFill>
              </a:rPr>
              <a:t>.</a:t>
            </a:r>
          </a:p>
        </p:txBody>
      </p:sp>
      <p:sp>
        <p:nvSpPr>
          <p:cNvPr id="5" name="Segnaposto contenuto 4">
            <a:extLst>
              <a:ext uri="{FF2B5EF4-FFF2-40B4-BE49-F238E27FC236}">
                <a16:creationId xmlns:a16="http://schemas.microsoft.com/office/drawing/2014/main" id="{8257BA7E-D798-1EA3-CDC0-6F9DECED0355}"/>
              </a:ext>
            </a:extLst>
          </p:cNvPr>
          <p:cNvSpPr>
            <a:spLocks noGrp="1"/>
          </p:cNvSpPr>
          <p:nvPr>
            <p:ph idx="1"/>
          </p:nvPr>
        </p:nvSpPr>
        <p:spPr>
          <a:xfrm>
            <a:off x="581192" y="623858"/>
            <a:ext cx="4118627" cy="4560735"/>
          </a:xfrm>
        </p:spPr>
        <p:txBody>
          <a:bodyPr>
            <a:normAutofit fontScale="92500" lnSpcReduction="20000"/>
          </a:bodyPr>
          <a:lstStyle/>
          <a:p>
            <a:r>
              <a:rPr lang="it-IT" sz="2400" b="1" dirty="0">
                <a:effectLst/>
                <a:latin typeface="Calibri Light" panose="020F0302020204030204" pitchFamily="34" charset="0"/>
                <a:ea typeface="Calibri Light" panose="020F0302020204030204" pitchFamily="34" charset="0"/>
                <a:cs typeface="Calibri Light" panose="020F0302020204030204" pitchFamily="34" charset="0"/>
              </a:rPr>
              <a:t>ETÀ:</a:t>
            </a:r>
            <a:br>
              <a:rPr lang="it-IT" sz="2400" b="1" dirty="0">
                <a:effectLst/>
                <a:latin typeface="Calibri Light" panose="020F0302020204030204" pitchFamily="34" charset="0"/>
                <a:ea typeface="Calibri Light" panose="020F0302020204030204" pitchFamily="34" charset="0"/>
                <a:cs typeface="Calibri Light" panose="020F0302020204030204" pitchFamily="34" charset="0"/>
              </a:rPr>
            </a:br>
            <a:r>
              <a:rPr lang="it-IT" sz="2200" dirty="0">
                <a:effectLst/>
                <a:latin typeface="Calibri Light" panose="020F0302020204030204" pitchFamily="34" charset="0"/>
                <a:ea typeface="Calibri Light" panose="020F0302020204030204" pitchFamily="34" charset="0"/>
                <a:cs typeface="Calibri Light" panose="020F0302020204030204" pitchFamily="34" charset="0"/>
              </a:rPr>
              <a:t>12 – 17 anni</a:t>
            </a:r>
          </a:p>
          <a:p>
            <a:r>
              <a:rPr lang="it-IT" sz="2400" b="1" dirty="0">
                <a:latin typeface="Calibri Light" panose="020F0302020204030204" pitchFamily="34" charset="0"/>
                <a:ea typeface="Calibri Light" panose="020F0302020204030204" pitchFamily="34" charset="0"/>
                <a:cs typeface="Calibri Light" panose="020F0302020204030204" pitchFamily="34" charset="0"/>
              </a:rPr>
              <a:t>SISTEMAZIONE:</a:t>
            </a:r>
            <a:br>
              <a:rPr lang="it-IT" sz="2400" b="1" dirty="0">
                <a:latin typeface="Calibri Light" panose="020F0302020204030204" pitchFamily="34" charset="0"/>
                <a:ea typeface="Calibri Light" panose="020F0302020204030204" pitchFamily="34" charset="0"/>
                <a:cs typeface="Calibri Light" panose="020F0302020204030204" pitchFamily="34" charset="0"/>
              </a:rPr>
            </a:br>
            <a:r>
              <a:rPr lang="it-IT" sz="2200" dirty="0">
                <a:latin typeface="Calibri Light" panose="020F0302020204030204" pitchFamily="34" charset="0"/>
                <a:ea typeface="Calibri Light" panose="020F0302020204030204" pitchFamily="34" charset="0"/>
                <a:cs typeface="Calibri Light" panose="020F0302020204030204" pitchFamily="34" charset="0"/>
              </a:rPr>
              <a:t>College</a:t>
            </a:r>
          </a:p>
          <a:p>
            <a:r>
              <a:rPr lang="it-IT" sz="2400" b="1">
                <a:latin typeface="Calibri Light" panose="020F0302020204030204" pitchFamily="34" charset="0"/>
                <a:ea typeface="Calibri Light" panose="020F0302020204030204" pitchFamily="34" charset="0"/>
                <a:cs typeface="Calibri Light" panose="020F0302020204030204" pitchFamily="34" charset="0"/>
              </a:rPr>
              <a:t>DATE DI PARTENZA:</a:t>
            </a:r>
            <a:br>
              <a:rPr lang="it-IT" sz="2400" b="1">
                <a:latin typeface="Calibri Light" panose="020F0302020204030204" pitchFamily="34" charset="0"/>
                <a:ea typeface="Calibri Light" panose="020F0302020204030204" pitchFamily="34" charset="0"/>
                <a:cs typeface="Calibri Light" panose="020F0302020204030204" pitchFamily="34" charset="0"/>
              </a:rPr>
            </a:br>
            <a:r>
              <a:rPr lang="it-IT" sz="2200">
                <a:latin typeface="Calibri Light" panose="020F0302020204030204" pitchFamily="34" charset="0"/>
                <a:ea typeface="Calibri Light" panose="020F0302020204030204" pitchFamily="34" charset="0"/>
                <a:cs typeface="Calibri Light" panose="020F0302020204030204" pitchFamily="34" charset="0"/>
              </a:rPr>
              <a:t>17 giugno – 1 luglio 2025</a:t>
            </a:r>
            <a:br>
              <a:rPr lang="it-IT" sz="2200" b="1">
                <a:latin typeface="Calibri Light" panose="020F0302020204030204" pitchFamily="34" charset="0"/>
                <a:ea typeface="Calibri Light" panose="020F0302020204030204" pitchFamily="34" charset="0"/>
                <a:cs typeface="Calibri Light" panose="020F0302020204030204" pitchFamily="34" charset="0"/>
              </a:rPr>
            </a:br>
            <a:r>
              <a:rPr lang="it-IT" sz="2200">
                <a:latin typeface="Calibri Light" panose="020F0302020204030204" pitchFamily="34" charset="0"/>
                <a:ea typeface="Calibri Light" panose="020F0302020204030204" pitchFamily="34" charset="0"/>
                <a:cs typeface="Calibri Light" panose="020F0302020204030204" pitchFamily="34" charset="0"/>
              </a:rPr>
              <a:t>2 – 16 luglio 2025</a:t>
            </a:r>
            <a:br>
              <a:rPr lang="it-IT" sz="2200">
                <a:latin typeface="Calibri Light" panose="020F0302020204030204" pitchFamily="34" charset="0"/>
                <a:ea typeface="Calibri Light" panose="020F0302020204030204" pitchFamily="34" charset="0"/>
                <a:cs typeface="Calibri Light" panose="020F0302020204030204" pitchFamily="34" charset="0"/>
              </a:rPr>
            </a:br>
            <a:r>
              <a:rPr lang="it-IT" sz="2200">
                <a:latin typeface="Calibri Light" panose="020F0302020204030204" pitchFamily="34" charset="0"/>
                <a:ea typeface="Calibri Light" panose="020F0302020204030204" pitchFamily="34" charset="0"/>
                <a:cs typeface="Calibri Light" panose="020F0302020204030204" pitchFamily="34" charset="0"/>
              </a:rPr>
              <a:t>16 – 30 luglio 2025</a:t>
            </a:r>
            <a:br>
              <a:rPr lang="it-IT" sz="2200">
                <a:latin typeface="Calibri Light" panose="020F0302020204030204" pitchFamily="34" charset="0"/>
                <a:ea typeface="Calibri Light" panose="020F0302020204030204" pitchFamily="34" charset="0"/>
                <a:cs typeface="Calibri Light" panose="020F0302020204030204" pitchFamily="34" charset="0"/>
              </a:rPr>
            </a:br>
            <a:r>
              <a:rPr lang="it-IT" sz="2200">
                <a:latin typeface="Calibri Light" panose="020F0302020204030204" pitchFamily="34" charset="0"/>
                <a:ea typeface="Calibri Light" panose="020F0302020204030204" pitchFamily="34" charset="0"/>
                <a:cs typeface="Calibri Light" panose="020F0302020204030204" pitchFamily="34" charset="0"/>
              </a:rPr>
              <a:t>30 luglio – 13 agosto 2025</a:t>
            </a:r>
            <a:br>
              <a:rPr lang="it-IT" sz="2000">
                <a:latin typeface="Calibri Light" panose="020F0302020204030204" pitchFamily="34" charset="0"/>
                <a:ea typeface="Calibri Light" panose="020F0302020204030204" pitchFamily="34" charset="0"/>
                <a:cs typeface="Calibri Light" panose="020F0302020204030204" pitchFamily="34" charset="0"/>
              </a:rPr>
            </a:br>
            <a:r>
              <a:rPr lang="it-IT" sz="1800">
                <a:latin typeface="Calibri Light" panose="020F0302020204030204" pitchFamily="34" charset="0"/>
                <a:ea typeface="Calibri Light" panose="020F0302020204030204" pitchFamily="34" charset="0"/>
                <a:cs typeface="Calibri Light" panose="020F0302020204030204" pitchFamily="34" charset="0"/>
              </a:rPr>
              <a:t>* possibilità di fare 1 week a giugno e agosto</a:t>
            </a:r>
            <a:endParaRPr lang="it-IT">
              <a:latin typeface="Calibri Light" panose="020F0302020204030204" pitchFamily="34" charset="0"/>
              <a:ea typeface="Calibri Light" panose="020F0302020204030204" pitchFamily="34" charset="0"/>
              <a:cs typeface="Calibri Light" panose="020F0302020204030204" pitchFamily="34" charset="0"/>
            </a:endParaRPr>
          </a:p>
          <a:p>
            <a:r>
              <a:rPr lang="it-IT" sz="2400" b="1" dirty="0">
                <a:latin typeface="Calibri Light" panose="020F0302020204030204" pitchFamily="34" charset="0"/>
                <a:ea typeface="Calibri Light" panose="020F0302020204030204" pitchFamily="34" charset="0"/>
                <a:cs typeface="Calibri Light" panose="020F0302020204030204" pitchFamily="34" charset="0"/>
              </a:rPr>
              <a:t>DURATA:</a:t>
            </a:r>
            <a:br>
              <a:rPr lang="it-IT" sz="2400" b="1" dirty="0">
                <a:latin typeface="Calibri Light" panose="020F0302020204030204" pitchFamily="34" charset="0"/>
                <a:ea typeface="Calibri Light" panose="020F0302020204030204" pitchFamily="34" charset="0"/>
                <a:cs typeface="Calibri Light" panose="020F0302020204030204" pitchFamily="34" charset="0"/>
              </a:rPr>
            </a:br>
            <a:r>
              <a:rPr lang="it-IT" sz="2200" dirty="0">
                <a:latin typeface="Calibri Light" panose="020F0302020204030204" pitchFamily="34" charset="0"/>
                <a:ea typeface="Calibri Light" panose="020F0302020204030204" pitchFamily="34" charset="0"/>
                <a:cs typeface="Calibri Light" panose="020F0302020204030204" pitchFamily="34" charset="0"/>
              </a:rPr>
              <a:t>15 giorni/14 notti</a:t>
            </a:r>
            <a:br>
              <a:rPr lang="it-IT" sz="2200" dirty="0">
                <a:latin typeface="Calibri Light" panose="020F0302020204030204" pitchFamily="34" charset="0"/>
                <a:ea typeface="Calibri Light" panose="020F0302020204030204" pitchFamily="34" charset="0"/>
                <a:cs typeface="Calibri Light" panose="020F0302020204030204" pitchFamily="34" charset="0"/>
              </a:rPr>
            </a:br>
            <a:r>
              <a:rPr lang="it-IT" sz="2200" dirty="0">
                <a:latin typeface="Calibri Light" panose="020F0302020204030204" pitchFamily="34" charset="0"/>
                <a:ea typeface="Calibri Light" panose="020F0302020204030204" pitchFamily="34" charset="0"/>
                <a:cs typeface="Calibri Light" panose="020F0302020204030204" pitchFamily="34" charset="0"/>
              </a:rPr>
              <a:t>8 giorni/7 notti</a:t>
            </a:r>
            <a:br>
              <a:rPr lang="it-IT" sz="2200" b="1" dirty="0">
                <a:latin typeface="Calibri Light" panose="020F0302020204030204" pitchFamily="34" charset="0"/>
                <a:ea typeface="Calibri Light" panose="020F0302020204030204" pitchFamily="34" charset="0"/>
                <a:cs typeface="Calibri Light" panose="020F0302020204030204" pitchFamily="34" charset="0"/>
              </a:rPr>
            </a:br>
            <a:endParaRPr lang="it-IT" sz="2200" dirty="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6" name="Segnaposto testo 5">
            <a:extLst>
              <a:ext uri="{FF2B5EF4-FFF2-40B4-BE49-F238E27FC236}">
                <a16:creationId xmlns:a16="http://schemas.microsoft.com/office/drawing/2014/main" id="{C4CCD13F-CC71-18EB-DBED-101F9F818F2A}"/>
              </a:ext>
            </a:extLst>
          </p:cNvPr>
          <p:cNvSpPr>
            <a:spLocks noGrp="1"/>
          </p:cNvSpPr>
          <p:nvPr>
            <p:ph type="body" sz="half" idx="2"/>
          </p:nvPr>
        </p:nvSpPr>
        <p:spPr>
          <a:xfrm>
            <a:off x="5740824" y="5262296"/>
            <a:ext cx="3580158" cy="689515"/>
          </a:xfrm>
        </p:spPr>
        <p:txBody>
          <a:bodyPr>
            <a:normAutofit/>
          </a:bodyPr>
          <a:lstStyle/>
          <a:p>
            <a:r>
              <a:rPr lang="it-IT" sz="100">
                <a:solidFill>
                  <a:schemeClr val="accent2"/>
                </a:solidFill>
              </a:rPr>
              <a:t>.</a:t>
            </a:r>
          </a:p>
        </p:txBody>
      </p:sp>
      <p:pic>
        <p:nvPicPr>
          <p:cNvPr id="3" name="egham" descr="egham">
            <a:extLst>
              <a:ext uri="{FF2B5EF4-FFF2-40B4-BE49-F238E27FC236}">
                <a16:creationId xmlns:a16="http://schemas.microsoft.com/office/drawing/2014/main" id="{54D7A8C2-9A9F-554B-A444-E15886728772}"/>
              </a:ext>
            </a:extLst>
          </p:cNvPr>
          <p:cNvPicPr>
            <a:picLocks noChangeAspect="1"/>
          </p:cNvPicPr>
          <p:nvPr/>
        </p:nvPicPr>
        <p:blipFill>
          <a:blip r:embed="rId2"/>
          <a:stretch>
            <a:fillRect/>
          </a:stretch>
        </p:blipFill>
        <p:spPr>
          <a:xfrm>
            <a:off x="5081316" y="779900"/>
            <a:ext cx="5921205" cy="3782268"/>
          </a:xfrm>
          <a:prstGeom prst="rect">
            <a:avLst/>
          </a:prstGeom>
          <a:ln w="12700">
            <a:miter lim="400000"/>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DD07556-D093-0907-B75A-68B05D2DDA59}"/>
              </a:ext>
            </a:extLst>
          </p:cNvPr>
          <p:cNvSpPr>
            <a:spLocks noGrp="1"/>
          </p:cNvSpPr>
          <p:nvPr>
            <p:ph idx="1"/>
          </p:nvPr>
        </p:nvSpPr>
        <p:spPr>
          <a:xfrm>
            <a:off x="393290" y="688258"/>
            <a:ext cx="4277033" cy="4166903"/>
          </a:xfrm>
        </p:spPr>
        <p:txBody>
          <a:bodyPr>
            <a:normAutofit fontScale="62500" lnSpcReduction="20000"/>
          </a:bodyPr>
          <a:lstStyle/>
          <a:p>
            <a:pPr marL="0" indent="0">
              <a:buNone/>
            </a:pPr>
            <a:r>
              <a:rPr lang="it-IT" sz="3800" u="sng" dirty="0">
                <a:latin typeface="Calibri" panose="020F0502020204030204" pitchFamily="34" charset="0"/>
                <a:ea typeface="Calibri" panose="020F0502020204030204" pitchFamily="34" charset="0"/>
                <a:cs typeface="Calibri" panose="020F0502020204030204" pitchFamily="34" charset="0"/>
              </a:rPr>
              <a:t>SISTEMAZIONE E TRATTAMENTO:</a:t>
            </a:r>
            <a:br>
              <a:rPr lang="it-IT" sz="3800" u="sng" dirty="0">
                <a:latin typeface="Calibri" panose="020F0502020204030204" pitchFamily="34" charset="0"/>
                <a:ea typeface="Calibri" panose="020F0502020204030204" pitchFamily="34" charset="0"/>
                <a:cs typeface="Calibri" panose="020F0502020204030204" pitchFamily="34" charset="0"/>
              </a:rPr>
            </a:br>
            <a:endParaRPr lang="it-IT" sz="3800" u="sng" dirty="0">
              <a:latin typeface="Calibri" panose="020F0502020204030204" pitchFamily="34" charset="0"/>
              <a:ea typeface="Calibri" panose="020F0502020204030204" pitchFamily="34" charset="0"/>
              <a:cs typeface="Calibri" panose="020F0502020204030204" pitchFamily="34" charset="0"/>
            </a:endParaRPr>
          </a:p>
          <a:p>
            <a:r>
              <a:rPr lang="it-IT" sz="3200" u="sng" dirty="0">
                <a:latin typeface="Calibri Light" panose="020F0302020204030204" pitchFamily="34" charset="0"/>
                <a:ea typeface="Calibri Light" panose="020F0302020204030204" pitchFamily="34" charset="0"/>
                <a:cs typeface="Calibri Light" panose="020F0302020204030204" pitchFamily="34" charset="0"/>
              </a:rPr>
              <a:t>COLLEGE:</a:t>
            </a:r>
            <a:r>
              <a:rPr lang="it-IT" sz="3200" dirty="0">
                <a:latin typeface="Calibri Light" panose="020F0302020204030204" pitchFamily="34" charset="0"/>
                <a:ea typeface="Calibri Light" panose="020F0302020204030204" pitchFamily="34" charset="0"/>
                <a:cs typeface="Calibri Light" panose="020F0302020204030204" pitchFamily="34" charset="0"/>
              </a:rPr>
              <a:t> camere singole o doppie con bagno privato. </a:t>
            </a:r>
            <a:br>
              <a:rPr lang="it-IT" sz="3200" dirty="0">
                <a:latin typeface="Calibri Light" panose="020F0302020204030204" pitchFamily="34" charset="0"/>
                <a:ea typeface="Calibri Light" panose="020F0302020204030204" pitchFamily="34" charset="0"/>
                <a:cs typeface="Calibri Light" panose="020F0302020204030204" pitchFamily="34" charset="0"/>
              </a:rPr>
            </a:br>
            <a:r>
              <a:rPr lang="it-IT" sz="3200">
                <a:latin typeface="Calibri Light" panose="020F0302020204030204" pitchFamily="34" charset="0"/>
                <a:ea typeface="Calibri Light" panose="020F0302020204030204" pitchFamily="34" charset="0"/>
                <a:cs typeface="Calibri Light" panose="020F0302020204030204" pitchFamily="34" charset="0"/>
              </a:rPr>
              <a:t>Giugno</a:t>
            </a:r>
            <a:r>
              <a:rPr lang="it-IT" sz="3200" dirty="0">
                <a:latin typeface="Calibri Light" panose="020F0302020204030204" pitchFamily="34" charset="0"/>
                <a:ea typeface="Calibri Light" panose="020F0302020204030204" pitchFamily="34" charset="0"/>
                <a:cs typeface="Calibri Light" panose="020F0302020204030204" pitchFamily="34" charset="0"/>
              </a:rPr>
              <a:t>: solo camere singole</a:t>
            </a:r>
            <a:br>
              <a:rPr lang="it-IT" sz="3200" dirty="0">
                <a:latin typeface="Calibri Light" panose="020F0302020204030204" pitchFamily="34" charset="0"/>
                <a:ea typeface="Calibri Light" panose="020F0302020204030204" pitchFamily="34" charset="0"/>
                <a:cs typeface="Calibri Light" panose="020F0302020204030204" pitchFamily="34" charset="0"/>
              </a:rPr>
            </a:br>
            <a:r>
              <a:rPr lang="it-IT" sz="3200" dirty="0">
                <a:latin typeface="Calibri Light" panose="020F0302020204030204" pitchFamily="34" charset="0"/>
                <a:ea typeface="Calibri Light" panose="020F0302020204030204" pitchFamily="34" charset="0"/>
                <a:cs typeface="Calibri Light" panose="020F0302020204030204" pitchFamily="34" charset="0"/>
              </a:rPr>
              <a:t>Luglio: camere doppie e singole</a:t>
            </a:r>
            <a:br>
              <a:rPr lang="it-IT" sz="3200" dirty="0">
                <a:latin typeface="Calibri Light" panose="020F0302020204030204" pitchFamily="34" charset="0"/>
                <a:ea typeface="Calibri Light" panose="020F0302020204030204" pitchFamily="34" charset="0"/>
                <a:cs typeface="Calibri Light" panose="020F0302020204030204" pitchFamily="34" charset="0"/>
              </a:rPr>
            </a:br>
            <a:r>
              <a:rPr lang="it-IT" sz="3200" dirty="0">
                <a:latin typeface="Calibri Light" panose="020F0302020204030204" pitchFamily="34" charset="0"/>
                <a:ea typeface="Calibri Light" panose="020F0302020204030204" pitchFamily="34" charset="0"/>
                <a:cs typeface="Calibri Light" panose="020F0302020204030204" pitchFamily="34" charset="0"/>
              </a:rPr>
              <a:t>Agosto: solo camere doppie</a:t>
            </a:r>
            <a:br>
              <a:rPr lang="it-IT" sz="3200" dirty="0">
                <a:latin typeface="Calibri Light" panose="020F0302020204030204" pitchFamily="34" charset="0"/>
                <a:ea typeface="Calibri Light" panose="020F0302020204030204" pitchFamily="34" charset="0"/>
                <a:cs typeface="Calibri Light" panose="020F0302020204030204" pitchFamily="34" charset="0"/>
              </a:rPr>
            </a:br>
            <a:r>
              <a:rPr lang="it-IT" sz="3200" b="1" u="sng" dirty="0">
                <a:latin typeface="Calibri Light" panose="020F0302020204030204" pitchFamily="34" charset="0"/>
                <a:ea typeface="Calibri Light" panose="020F0302020204030204" pitchFamily="34" charset="0"/>
                <a:cs typeface="Calibri Light" panose="020F0302020204030204" pitchFamily="34" charset="0"/>
              </a:rPr>
              <a:t>La scelta deve essere comune a tutto il gruppo.</a:t>
            </a:r>
            <a:br>
              <a:rPr lang="it-IT" sz="3200" dirty="0">
                <a:latin typeface="Calibri Light" panose="020F0302020204030204" pitchFamily="34" charset="0"/>
                <a:ea typeface="Calibri Light" panose="020F0302020204030204" pitchFamily="34" charset="0"/>
                <a:cs typeface="Calibri Light" panose="020F0302020204030204" pitchFamily="34" charset="0"/>
              </a:rPr>
            </a:br>
            <a:endParaRPr lang="it-IT" sz="3200" dirty="0">
              <a:latin typeface="Calibri" panose="020F0502020204030204" pitchFamily="34" charset="0"/>
              <a:ea typeface="Calibri" panose="020F0502020204030204" pitchFamily="34" charset="0"/>
              <a:cs typeface="Calibri" panose="020F0502020204030204" pitchFamily="34" charset="0"/>
            </a:endParaRPr>
          </a:p>
          <a:p>
            <a:r>
              <a:rPr lang="it-IT" sz="3200" dirty="0">
                <a:latin typeface="Calibri Light" panose="020F0302020204030204" pitchFamily="34" charset="0"/>
                <a:ea typeface="Calibri Light" panose="020F0302020204030204" pitchFamily="34" charset="0"/>
                <a:cs typeface="Calibri Light" panose="020F0302020204030204" pitchFamily="34" charset="0"/>
              </a:rPr>
              <a:t>Trattamento di pensione completa presso la mensa della scuola.</a:t>
            </a:r>
            <a:br>
              <a:rPr lang="it-IT" sz="3200" dirty="0">
                <a:latin typeface="Calibri Light" panose="020F0302020204030204" pitchFamily="34" charset="0"/>
                <a:ea typeface="Calibri Light" panose="020F0302020204030204" pitchFamily="34" charset="0"/>
                <a:cs typeface="Calibri Light" panose="020F0302020204030204" pitchFamily="34" charset="0"/>
              </a:rPr>
            </a:br>
            <a:r>
              <a:rPr lang="it-IT" sz="3200" dirty="0">
                <a:latin typeface="Calibri Light" panose="020F0302020204030204" pitchFamily="34" charset="0"/>
                <a:ea typeface="Calibri Light" panose="020F0302020204030204" pitchFamily="34" charset="0"/>
                <a:cs typeface="Calibri Light" panose="020F0302020204030204" pitchFamily="34" charset="0"/>
              </a:rPr>
              <a:t>Durante le gite di un’intera giornata viene fornito </a:t>
            </a:r>
            <a:r>
              <a:rPr lang="it-IT" sz="3200" dirty="0" err="1">
                <a:latin typeface="Calibri Light" panose="020F0302020204030204" pitchFamily="34" charset="0"/>
                <a:ea typeface="Calibri Light" panose="020F0302020204030204" pitchFamily="34" charset="0"/>
                <a:cs typeface="Calibri Light" panose="020F0302020204030204" pitchFamily="34" charset="0"/>
              </a:rPr>
              <a:t>packed</a:t>
            </a:r>
            <a:r>
              <a:rPr lang="it-IT" sz="3200" dirty="0">
                <a:latin typeface="Calibri Light" panose="020F0302020204030204" pitchFamily="34" charset="0"/>
                <a:ea typeface="Calibri Light" panose="020F0302020204030204" pitchFamily="34" charset="0"/>
                <a:cs typeface="Calibri Light" panose="020F0302020204030204" pitchFamily="34" charset="0"/>
              </a:rPr>
              <a:t> lunch.</a:t>
            </a:r>
          </a:p>
        </p:txBody>
      </p:sp>
      <p:pic>
        <p:nvPicPr>
          <p:cNvPr id="2" name="image.jpeg" descr="image.jpeg">
            <a:extLst>
              <a:ext uri="{FF2B5EF4-FFF2-40B4-BE49-F238E27FC236}">
                <a16:creationId xmlns:a16="http://schemas.microsoft.com/office/drawing/2014/main" id="{CCD233F0-8EBF-D9AB-8D80-143838A494A5}"/>
              </a:ext>
            </a:extLst>
          </p:cNvPr>
          <p:cNvPicPr>
            <a:picLocks noChangeAspect="1"/>
          </p:cNvPicPr>
          <p:nvPr/>
        </p:nvPicPr>
        <p:blipFill>
          <a:blip r:embed="rId2"/>
          <a:stretch>
            <a:fillRect/>
          </a:stretch>
        </p:blipFill>
        <p:spPr>
          <a:xfrm>
            <a:off x="8349121" y="1643648"/>
            <a:ext cx="3520994" cy="2643213"/>
          </a:xfrm>
          <a:prstGeom prst="rect">
            <a:avLst/>
          </a:prstGeom>
          <a:ln w="12700">
            <a:miter lim="400000"/>
          </a:ln>
        </p:spPr>
      </p:pic>
      <p:pic>
        <p:nvPicPr>
          <p:cNvPr id="5" name="image.jpeg" descr="image.jpeg">
            <a:extLst>
              <a:ext uri="{FF2B5EF4-FFF2-40B4-BE49-F238E27FC236}">
                <a16:creationId xmlns:a16="http://schemas.microsoft.com/office/drawing/2014/main" id="{CFCBED5A-02D2-E071-F91A-8E0467794F21}"/>
              </a:ext>
            </a:extLst>
          </p:cNvPr>
          <p:cNvPicPr>
            <a:picLocks noChangeAspect="1"/>
          </p:cNvPicPr>
          <p:nvPr/>
        </p:nvPicPr>
        <p:blipFill>
          <a:blip r:embed="rId3"/>
          <a:stretch>
            <a:fillRect/>
          </a:stretch>
        </p:blipFill>
        <p:spPr>
          <a:xfrm>
            <a:off x="4748981" y="1643649"/>
            <a:ext cx="3521482" cy="2643213"/>
          </a:xfrm>
          <a:prstGeom prst="rect">
            <a:avLst/>
          </a:prstGeom>
          <a:ln w="12700">
            <a:miter lim="400000"/>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 name="Immagine 7" descr="Immagine 7"/>
          <p:cNvPicPr>
            <a:picLocks noChangeAspect="1"/>
          </p:cNvPicPr>
          <p:nvPr/>
        </p:nvPicPr>
        <p:blipFill>
          <a:blip r:embed="rId2"/>
          <a:stretch>
            <a:fillRect/>
          </a:stretch>
        </p:blipFill>
        <p:spPr>
          <a:xfrm>
            <a:off x="6455208" y="5205373"/>
            <a:ext cx="2182814" cy="1106488"/>
          </a:xfrm>
          <a:prstGeom prst="rect">
            <a:avLst/>
          </a:prstGeom>
          <a:ln w="12700">
            <a:miter lim="400000"/>
          </a:ln>
        </p:spPr>
      </p:pic>
      <p:pic>
        <p:nvPicPr>
          <p:cNvPr id="10" name="http://www.giuseppegreggiati.gov.it/j/images/DOWNLOAD-ARTICOLI/articoli_news/TRINITY/banner_trinity_greggiati.jpg" descr="http://www.giuseppegreggiati.gov.it/j/images/DOWNLOAD-ARTICOLI/articoli_news/TRINITY/banner_trinity_greggiati.jpg">
            <a:extLst>
              <a:ext uri="{FF2B5EF4-FFF2-40B4-BE49-F238E27FC236}">
                <a16:creationId xmlns:a16="http://schemas.microsoft.com/office/drawing/2014/main" id="{6BA37D4B-4EA9-4750-B35C-DD029DE7CCB5}"/>
              </a:ext>
            </a:extLst>
          </p:cNvPr>
          <p:cNvPicPr>
            <a:picLocks noChangeAspect="1"/>
          </p:cNvPicPr>
          <p:nvPr/>
        </p:nvPicPr>
        <p:blipFill>
          <a:blip r:embed="rId3"/>
          <a:stretch>
            <a:fillRect/>
          </a:stretch>
        </p:blipFill>
        <p:spPr>
          <a:xfrm>
            <a:off x="8878013" y="5300623"/>
            <a:ext cx="2746376" cy="915988"/>
          </a:xfrm>
          <a:prstGeom prst="rect">
            <a:avLst/>
          </a:prstGeom>
          <a:ln w="12700">
            <a:miter lim="400000"/>
          </a:ln>
        </p:spPr>
      </p:pic>
      <p:sp>
        <p:nvSpPr>
          <p:cNvPr id="3" name="Segnaposto contenuto 2">
            <a:extLst>
              <a:ext uri="{FF2B5EF4-FFF2-40B4-BE49-F238E27FC236}">
                <a16:creationId xmlns:a16="http://schemas.microsoft.com/office/drawing/2014/main" id="{917EE069-9A50-7085-806F-3F083F4B0A91}"/>
              </a:ext>
            </a:extLst>
          </p:cNvPr>
          <p:cNvSpPr>
            <a:spLocks noGrp="1"/>
          </p:cNvSpPr>
          <p:nvPr>
            <p:ph idx="1"/>
          </p:nvPr>
        </p:nvSpPr>
        <p:spPr>
          <a:xfrm>
            <a:off x="425306" y="806246"/>
            <a:ext cx="5500700" cy="4188542"/>
          </a:xfrm>
        </p:spPr>
        <p:txBody>
          <a:bodyPr>
            <a:normAutofit fontScale="92500" lnSpcReduction="10000"/>
          </a:bodyPr>
          <a:lstStyle/>
          <a:p>
            <a:pPr marL="0" indent="0">
              <a:buNone/>
            </a:pPr>
            <a:r>
              <a:rPr lang="it-IT" sz="2400" u="sng">
                <a:latin typeface="Calibri" panose="020F0502020204030204" pitchFamily="34" charset="0"/>
                <a:ea typeface="Calibri" panose="020F0502020204030204" pitchFamily="34" charset="0"/>
                <a:cs typeface="Calibri" panose="020F0502020204030204" pitchFamily="34" charset="0"/>
              </a:rPr>
              <a:t>DIDATTICA:</a:t>
            </a:r>
            <a:br>
              <a:rPr lang="it-IT" sz="2400" u="sng">
                <a:latin typeface="Calibri" panose="020F0502020204030204" pitchFamily="34" charset="0"/>
                <a:ea typeface="Calibri" panose="020F0502020204030204" pitchFamily="34" charset="0"/>
                <a:cs typeface="Calibri" panose="020F0502020204030204" pitchFamily="34" charset="0"/>
              </a:rPr>
            </a:br>
            <a:endParaRPr lang="it-IT" sz="2400" u="sng">
              <a:latin typeface="Calibri" panose="020F0502020204030204" pitchFamily="34" charset="0"/>
              <a:ea typeface="Calibri" panose="020F0502020204030204" pitchFamily="34" charset="0"/>
              <a:cs typeface="Calibri" panose="020F0502020204030204" pitchFamily="34" charset="0"/>
            </a:endParaRPr>
          </a:p>
          <a:p>
            <a:r>
              <a:rPr lang="it-IT">
                <a:latin typeface="Calibri Light" panose="020F0302020204030204" pitchFamily="34" charset="0"/>
                <a:ea typeface="Calibri Light" panose="020F0302020204030204" pitchFamily="34" charset="0"/>
                <a:cs typeface="Calibri Light" panose="020F0302020204030204" pitchFamily="34" charset="0"/>
              </a:rPr>
              <a:t>SCUOLA: OXFORD INTERNATIONAL</a:t>
            </a:r>
          </a:p>
          <a:p>
            <a:r>
              <a:rPr lang="it-IT">
                <a:latin typeface="Calibri Light" panose="020F0302020204030204" pitchFamily="34" charset="0"/>
                <a:ea typeface="Calibri Light" panose="020F0302020204030204" pitchFamily="34" charset="0"/>
                <a:cs typeface="Calibri Light" panose="020F0302020204030204" pitchFamily="34" charset="0"/>
              </a:rPr>
              <a:t>15 ore di lezione a settimana</a:t>
            </a:r>
          </a:p>
          <a:p>
            <a:r>
              <a:rPr lang="it-IT">
                <a:latin typeface="Calibri Light" panose="020F0302020204030204" pitchFamily="34" charset="0"/>
                <a:ea typeface="Calibri Light" panose="020F0302020204030204" pitchFamily="34" charset="0"/>
                <a:cs typeface="Calibri Light" panose="020F0302020204030204" pitchFamily="34" charset="0"/>
              </a:rPr>
              <a:t>CORSO GENERAL</a:t>
            </a:r>
          </a:p>
          <a:p>
            <a:r>
              <a:rPr lang="it-IT">
                <a:latin typeface="Calibri Light" panose="020F0302020204030204" pitchFamily="34" charset="0"/>
                <a:ea typeface="Calibri Light" panose="020F0302020204030204" pitchFamily="34" charset="0"/>
                <a:cs typeface="Calibri Light" panose="020F0302020204030204" pitchFamily="34" charset="0"/>
              </a:rPr>
              <a:t>CORSO WORLD OF WORK:</a:t>
            </a:r>
            <a:br>
              <a:rPr lang="it-IT">
                <a:latin typeface="Calibri Light" panose="020F0302020204030204" pitchFamily="34" charset="0"/>
                <a:ea typeface="Calibri Light" panose="020F0302020204030204" pitchFamily="34" charset="0"/>
                <a:cs typeface="Calibri Light" panose="020F0302020204030204" pitchFamily="34" charset="0"/>
              </a:rPr>
            </a:br>
            <a:r>
              <a:rPr lang="it-IT">
                <a:latin typeface="Calibri Light" panose="020F0302020204030204" pitchFamily="34" charset="0"/>
                <a:ea typeface="Calibri Light" panose="020F0302020204030204" pitchFamily="34" charset="0"/>
                <a:cs typeface="Calibri Light" panose="020F0302020204030204" pitchFamily="34" charset="0"/>
              </a:rPr>
              <a:t>per gli studenti maggiori di 14 anni e livello linguistico minimo B1</a:t>
            </a:r>
          </a:p>
          <a:p>
            <a:r>
              <a:rPr lang="it-IT">
                <a:latin typeface="Calibri Light" panose="020F0302020204030204" pitchFamily="34" charset="0"/>
                <a:ea typeface="Calibri Light" panose="020F0302020204030204" pitchFamily="34" charset="0"/>
                <a:cs typeface="Calibri Light" panose="020F0302020204030204" pitchFamily="34" charset="0"/>
              </a:rPr>
              <a:t>Possibilità di iscriversi al TRINITY GESE EXAM </a:t>
            </a:r>
            <a:br>
              <a:rPr lang="it-IT">
                <a:latin typeface="Calibri Light" panose="020F0302020204030204" pitchFamily="34" charset="0"/>
                <a:ea typeface="Calibri Light" panose="020F0302020204030204" pitchFamily="34" charset="0"/>
                <a:cs typeface="Calibri Light" panose="020F0302020204030204" pitchFamily="34" charset="0"/>
              </a:rPr>
            </a:br>
            <a:br>
              <a:rPr lang="it-IT">
                <a:latin typeface="Calibri Light" panose="020F0302020204030204" pitchFamily="34" charset="0"/>
                <a:ea typeface="Calibri Light" panose="020F0302020204030204" pitchFamily="34" charset="0"/>
                <a:cs typeface="Calibri Light" panose="020F0302020204030204" pitchFamily="34" charset="0"/>
              </a:rPr>
            </a:br>
            <a:r>
              <a:rPr lang="it-IT">
                <a:latin typeface="Calibri Light" panose="020F0302020204030204" pitchFamily="34" charset="0"/>
                <a:ea typeface="Calibri Light" panose="020F0302020204030204" pitchFamily="34" charset="0"/>
                <a:cs typeface="Calibri Light" panose="020F0302020204030204" pitchFamily="34" charset="0"/>
              </a:rPr>
              <a:t>A corso completato verrà rilasciato </a:t>
            </a:r>
            <a:r>
              <a:rPr lang="it-IT" u="sng">
                <a:latin typeface="Calibri Light" panose="020F0302020204030204" pitchFamily="34" charset="0"/>
                <a:ea typeface="Calibri Light" panose="020F0302020204030204" pitchFamily="34" charset="0"/>
                <a:cs typeface="Calibri Light" panose="020F0302020204030204" pitchFamily="34" charset="0"/>
              </a:rPr>
              <a:t>l’attestato di frequenza.</a:t>
            </a:r>
          </a:p>
          <a:p>
            <a:endParaRPr lang="it-IT"/>
          </a:p>
        </p:txBody>
      </p:sp>
      <p:pic>
        <p:nvPicPr>
          <p:cNvPr id="1026" name="Picture 2" descr="vacanza studio londra egham (38)">
            <a:extLst>
              <a:ext uri="{FF2B5EF4-FFF2-40B4-BE49-F238E27FC236}">
                <a16:creationId xmlns:a16="http://schemas.microsoft.com/office/drawing/2014/main" id="{498DC3D1-2DB6-7154-4806-ABB6AAD6863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26006" y="936357"/>
            <a:ext cx="5500700" cy="357545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contenuto 4">
            <a:extLst>
              <a:ext uri="{FF2B5EF4-FFF2-40B4-BE49-F238E27FC236}">
                <a16:creationId xmlns:a16="http://schemas.microsoft.com/office/drawing/2014/main" id="{C79341AF-326D-9C84-18FB-F01EF0DCCA21}"/>
              </a:ext>
            </a:extLst>
          </p:cNvPr>
          <p:cNvSpPr>
            <a:spLocks noGrp="1"/>
          </p:cNvSpPr>
          <p:nvPr>
            <p:ph idx="1"/>
          </p:nvPr>
        </p:nvSpPr>
        <p:spPr>
          <a:xfrm>
            <a:off x="378990" y="98323"/>
            <a:ext cx="5962817" cy="5761703"/>
          </a:xfrm>
        </p:spPr>
        <p:txBody>
          <a:bodyPr>
            <a:normAutofit/>
          </a:bodyPr>
          <a:lstStyle/>
          <a:p>
            <a:pPr marL="0" indent="0">
              <a:buNone/>
            </a:pPr>
            <a:r>
              <a:rPr lang="it-IT" sz="2400" u="sng" dirty="0">
                <a:latin typeface="Calibri" panose="020F0502020204030204" pitchFamily="34" charset="0"/>
                <a:ea typeface="Calibri" panose="020F0502020204030204" pitchFamily="34" charset="0"/>
                <a:cs typeface="Calibri" panose="020F0502020204030204" pitchFamily="34" charset="0"/>
              </a:rPr>
              <a:t>GITE:</a:t>
            </a:r>
            <a:br>
              <a:rPr lang="it-IT" sz="2400" u="sng" dirty="0">
                <a:latin typeface="Calibri" panose="020F0502020204030204" pitchFamily="34" charset="0"/>
                <a:ea typeface="Calibri" panose="020F0502020204030204" pitchFamily="34" charset="0"/>
                <a:cs typeface="Calibri" panose="020F0502020204030204" pitchFamily="34" charset="0"/>
              </a:rPr>
            </a:br>
            <a:br>
              <a:rPr lang="it-IT" sz="2400" u="sng" dirty="0">
                <a:latin typeface="Calibri" panose="020F0502020204030204" pitchFamily="34" charset="0"/>
                <a:ea typeface="Calibri" panose="020F0502020204030204" pitchFamily="34" charset="0"/>
                <a:cs typeface="Calibri" panose="020F0502020204030204" pitchFamily="34" charset="0"/>
              </a:rPr>
            </a:br>
            <a:r>
              <a:rPr lang="it-IT" sz="1800" b="0" i="0" u="none" strike="noStrike" baseline="0" dirty="0">
                <a:solidFill>
                  <a:srgbClr val="181818"/>
                </a:solidFill>
                <a:latin typeface="Calibri Light" panose="020F0302020204030204" pitchFamily="34" charset="0"/>
                <a:ea typeface="Calibri Light" panose="020F0302020204030204" pitchFamily="34" charset="0"/>
                <a:cs typeface="Calibri Light" panose="020F0302020204030204" pitchFamily="34" charset="0"/>
              </a:rPr>
              <a:t>Le escursioni costituiscono uno strumento didattico formidabile: si esplorano nuove realtà, si visitano luoghi di interesse e s’impara moltissimo sulla storia, le tradizioni, usi e costumi locali. </a:t>
            </a:r>
            <a:br>
              <a:rPr lang="it-IT" sz="2400" u="sng" dirty="0">
                <a:latin typeface="Calibri" panose="020F0502020204030204" pitchFamily="34" charset="0"/>
                <a:ea typeface="Calibri" panose="020F0502020204030204" pitchFamily="34" charset="0"/>
                <a:cs typeface="Calibri" panose="020F0502020204030204" pitchFamily="34" charset="0"/>
              </a:rPr>
            </a:br>
            <a:endParaRPr lang="it-IT" sz="800" u="sng" dirty="0">
              <a:latin typeface="Calibri" panose="020F0502020204030204" pitchFamily="34" charset="0"/>
              <a:ea typeface="Calibri" panose="020F0502020204030204" pitchFamily="34" charset="0"/>
              <a:cs typeface="Calibri" panose="020F0502020204030204" pitchFamily="34" charset="0"/>
            </a:endParaRPr>
          </a:p>
          <a:p>
            <a:r>
              <a:rPr lang="it-IT" sz="1800" dirty="0">
                <a:latin typeface="Calibri Light" panose="020F0302020204030204" pitchFamily="34" charset="0"/>
                <a:ea typeface="Calibri Light" panose="020F0302020204030204" pitchFamily="34" charset="0"/>
                <a:cs typeface="Calibri Light" panose="020F0302020204030204" pitchFamily="34" charset="0"/>
              </a:rPr>
              <a:t>4 gite di un’intera giornata a:</a:t>
            </a:r>
            <a:br>
              <a:rPr lang="it-IT" sz="1800" dirty="0">
                <a:latin typeface="Calibri Light" panose="020F0302020204030204" pitchFamily="34" charset="0"/>
                <a:ea typeface="Calibri Light" panose="020F0302020204030204" pitchFamily="34" charset="0"/>
                <a:cs typeface="Calibri Light" panose="020F0302020204030204" pitchFamily="34" charset="0"/>
              </a:rPr>
            </a:br>
            <a:r>
              <a:rPr lang="it-IT" sz="1800" dirty="0">
                <a:latin typeface="Calibri Light" panose="020F0302020204030204" pitchFamily="34" charset="0"/>
                <a:ea typeface="Calibri Light" panose="020F0302020204030204" pitchFamily="34" charset="0"/>
                <a:cs typeface="Calibri Light" panose="020F0302020204030204" pitchFamily="34" charset="0"/>
              </a:rPr>
              <a:t>- Londra (2 volte)</a:t>
            </a:r>
            <a:br>
              <a:rPr lang="it-IT" sz="1800" dirty="0">
                <a:latin typeface="Calibri Light" panose="020F0302020204030204" pitchFamily="34" charset="0"/>
                <a:ea typeface="Calibri Light" panose="020F0302020204030204" pitchFamily="34" charset="0"/>
                <a:cs typeface="Calibri Light" panose="020F0302020204030204" pitchFamily="34" charset="0"/>
              </a:rPr>
            </a:br>
            <a:r>
              <a:rPr lang="it-IT" sz="1800" dirty="0">
                <a:latin typeface="Calibri Light" panose="020F0302020204030204" pitchFamily="34" charset="0"/>
                <a:ea typeface="Calibri Light" panose="020F0302020204030204" pitchFamily="34" charset="0"/>
                <a:cs typeface="Calibri Light" panose="020F0302020204030204" pitchFamily="34" charset="0"/>
              </a:rPr>
              <a:t>- Oxford</a:t>
            </a:r>
            <a:br>
              <a:rPr lang="it-IT" sz="1800" dirty="0">
                <a:latin typeface="Calibri Light" panose="020F0302020204030204" pitchFamily="34" charset="0"/>
                <a:ea typeface="Calibri Light" panose="020F0302020204030204" pitchFamily="34" charset="0"/>
                <a:cs typeface="Calibri Light" panose="020F0302020204030204" pitchFamily="34" charset="0"/>
              </a:rPr>
            </a:br>
            <a:r>
              <a:rPr lang="it-IT" sz="1800" dirty="0">
                <a:latin typeface="Calibri Light" panose="020F0302020204030204" pitchFamily="34" charset="0"/>
                <a:ea typeface="Calibri Light" panose="020F0302020204030204" pitchFamily="34" charset="0"/>
                <a:cs typeface="Calibri Light" panose="020F0302020204030204" pitchFamily="34" charset="0"/>
              </a:rPr>
              <a:t>- </a:t>
            </a:r>
            <a:r>
              <a:rPr lang="it-IT" sz="1800" dirty="0" err="1">
                <a:latin typeface="Calibri Light" panose="020F0302020204030204" pitchFamily="34" charset="0"/>
                <a:ea typeface="Calibri Light" panose="020F0302020204030204" pitchFamily="34" charset="0"/>
                <a:cs typeface="Calibri Light" panose="020F0302020204030204" pitchFamily="34" charset="0"/>
              </a:rPr>
              <a:t>Brigthon</a:t>
            </a:r>
            <a:endParaRPr lang="it-IT" sz="1800" dirty="0">
              <a:latin typeface="Calibri Light" panose="020F0302020204030204" pitchFamily="34" charset="0"/>
              <a:ea typeface="Calibri Light" panose="020F0302020204030204" pitchFamily="34" charset="0"/>
              <a:cs typeface="Calibri Light" panose="020F0302020204030204" pitchFamily="34" charset="0"/>
            </a:endParaRPr>
          </a:p>
          <a:p>
            <a:r>
              <a:rPr lang="it-IT" sz="1800" dirty="0">
                <a:latin typeface="Calibri Light" panose="020F0302020204030204" pitchFamily="34" charset="0"/>
                <a:ea typeface="Calibri Light" panose="020F0302020204030204" pitchFamily="34" charset="0"/>
                <a:cs typeface="Calibri Light" panose="020F0302020204030204" pitchFamily="34" charset="0"/>
              </a:rPr>
              <a:t>3 gita di mezza giornata a Londra ed a </a:t>
            </a:r>
            <a:r>
              <a:rPr lang="it-IT" sz="1800" dirty="0" err="1">
                <a:latin typeface="Calibri Light" panose="020F0302020204030204" pitchFamily="34" charset="0"/>
                <a:ea typeface="Calibri Light" panose="020F0302020204030204" pitchFamily="34" charset="0"/>
                <a:cs typeface="Calibri Light" panose="020F0302020204030204" pitchFamily="34" charset="0"/>
              </a:rPr>
              <a:t>Egham</a:t>
            </a:r>
            <a:r>
              <a:rPr lang="it-IT" sz="1800" dirty="0">
                <a:latin typeface="Calibri Light" panose="020F0302020204030204" pitchFamily="34" charset="0"/>
                <a:ea typeface="Calibri Light" panose="020F0302020204030204" pitchFamily="34" charset="0"/>
                <a:cs typeface="Calibri Light" panose="020F0302020204030204" pitchFamily="34" charset="0"/>
              </a:rPr>
              <a:t> (2 volte)</a:t>
            </a:r>
          </a:p>
          <a:p>
            <a:endParaRPr lang="it-IT" sz="100" dirty="0">
              <a:latin typeface="Calibri Light" panose="020F0302020204030204" pitchFamily="34" charset="0"/>
              <a:ea typeface="Calibri Light" panose="020F0302020204030204" pitchFamily="34" charset="0"/>
              <a:cs typeface="Calibri Light" panose="020F0302020204030204" pitchFamily="34" charset="0"/>
            </a:endParaRPr>
          </a:p>
          <a:p>
            <a:pPr marL="0" indent="0" algn="l">
              <a:buNone/>
            </a:pPr>
            <a:r>
              <a:rPr lang="it-IT" sz="1400" b="0" i="1"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t>Le gite potrebbero subire lievi variazioni prima della partenza.</a:t>
            </a:r>
            <a:br>
              <a:rPr lang="it-IT" sz="1400" b="0" i="0"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br>
            <a:r>
              <a:rPr lang="it-IT" sz="1400" b="0" i="1"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t>Il programma definitivo verrà consegnato ai Capigruppo all’arrivo in loco.</a:t>
            </a:r>
            <a:endParaRPr lang="it-IT" sz="1400" b="0" i="0"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endParaRPr>
          </a:p>
          <a:p>
            <a:pPr marL="0" indent="0">
              <a:buNone/>
            </a:pPr>
            <a:endParaRPr lang="it-IT"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6" name="Immagine 5" descr="Immagine che contiene disegno, vestiti, schizzo, cartone animato&#10;&#10;Descrizione generata automaticamente">
            <a:extLst>
              <a:ext uri="{FF2B5EF4-FFF2-40B4-BE49-F238E27FC236}">
                <a16:creationId xmlns:a16="http://schemas.microsoft.com/office/drawing/2014/main" id="{A7118488-D06F-9902-C29E-F3CBDA3DD0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55591" y="2289382"/>
            <a:ext cx="1685004" cy="1685004"/>
          </a:xfrm>
          <a:prstGeom prst="rect">
            <a:avLst/>
          </a:prstGeom>
        </p:spPr>
      </p:pic>
      <p:pic>
        <p:nvPicPr>
          <p:cNvPr id="2050" name="Picture 2" descr="Big Ben">
            <a:extLst>
              <a:ext uri="{FF2B5EF4-FFF2-40B4-BE49-F238E27FC236}">
                <a16:creationId xmlns:a16="http://schemas.microsoft.com/office/drawing/2014/main" id="{81420967-B813-87FE-F56E-A2DC3072BA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99122" y="796414"/>
            <a:ext cx="5213553" cy="39101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6130011"/>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826DC31-189C-1F25-50AE-009925BDB303}"/>
              </a:ext>
            </a:extLst>
          </p:cNvPr>
          <p:cNvSpPr>
            <a:spLocks noGrp="1"/>
          </p:cNvSpPr>
          <p:nvPr>
            <p:ph idx="1"/>
          </p:nvPr>
        </p:nvSpPr>
        <p:spPr>
          <a:xfrm>
            <a:off x="447816" y="553282"/>
            <a:ext cx="3091797" cy="4697144"/>
          </a:xfrm>
        </p:spPr>
        <p:txBody>
          <a:bodyPr>
            <a:normAutofit fontScale="85000" lnSpcReduction="20000"/>
          </a:bodyPr>
          <a:lstStyle/>
          <a:p>
            <a:pPr marL="0" indent="0">
              <a:buNone/>
            </a:pPr>
            <a:r>
              <a:rPr lang="it-IT" sz="2800" u="sng">
                <a:latin typeface="Calibri" panose="020F0502020204030204" pitchFamily="34" charset="0"/>
                <a:ea typeface="Calibri" panose="020F0502020204030204" pitchFamily="34" charset="0"/>
                <a:cs typeface="Calibri" panose="020F0502020204030204" pitchFamily="34" charset="0"/>
              </a:rPr>
              <a:t>OXFORD</a:t>
            </a:r>
            <a:r>
              <a:rPr lang="it-IT" sz="3100" u="sng">
                <a:latin typeface="Calibri" panose="020F0502020204030204" pitchFamily="34" charset="0"/>
                <a:ea typeface="Calibri" panose="020F0502020204030204" pitchFamily="34" charset="0"/>
                <a:cs typeface="Calibri" panose="020F0502020204030204" pitchFamily="34" charset="0"/>
              </a:rPr>
              <a:t>:</a:t>
            </a:r>
            <a:br>
              <a:rPr lang="it-IT" sz="3100" u="sng">
                <a:latin typeface="Calibri" panose="020F0502020204030204" pitchFamily="34" charset="0"/>
                <a:ea typeface="Calibri" panose="020F0502020204030204" pitchFamily="34" charset="0"/>
                <a:cs typeface="Calibri" panose="020F0502020204030204" pitchFamily="34" charset="0"/>
              </a:rPr>
            </a:br>
            <a:endParaRPr lang="it-IT" sz="3100" u="sng">
              <a:latin typeface="Calibri" panose="020F0502020204030204" pitchFamily="34" charset="0"/>
              <a:ea typeface="Calibri" panose="020F0502020204030204" pitchFamily="34" charset="0"/>
              <a:cs typeface="Calibri" panose="020F0502020204030204" pitchFamily="34" charset="0"/>
            </a:endParaRPr>
          </a:p>
          <a:p>
            <a:r>
              <a:rPr lang="it-IT" sz="2400">
                <a:latin typeface="Calibri Light" panose="020F0302020204030204" pitchFamily="34" charset="0"/>
                <a:ea typeface="Calibri Light" panose="020F0302020204030204" pitchFamily="34" charset="0"/>
                <a:cs typeface="Calibri Light" panose="020F0302020204030204" pitchFamily="34" charset="0"/>
                <a:hlinkClick r:id="rId2">
                  <a:extLst>
                    <a:ext uri="{A12FA001-AC4F-418D-AE19-62706E023703}">
                      <ahyp:hlinkClr xmlns:ahyp="http://schemas.microsoft.com/office/drawing/2018/hyperlinkcolor" val="tx"/>
                    </a:ext>
                  </a:extLst>
                </a:hlinkClick>
              </a:rPr>
              <a:t>Oxford</a:t>
            </a:r>
            <a:r>
              <a:rPr lang="it-IT" sz="2400">
                <a:latin typeface="Calibri Light" panose="020F0302020204030204" pitchFamily="34" charset="0"/>
                <a:ea typeface="Calibri Light" panose="020F0302020204030204" pitchFamily="34" charset="0"/>
                <a:cs typeface="Calibri Light" panose="020F0302020204030204" pitchFamily="34" charset="0"/>
              </a:rPr>
              <a:t>, la città universitaria più famosa al mondo. Gli activity leaders vi accompagneranno a fare un giro turistico di questa città giovane e vivace costruita su misura per gli studenti che arrivano da ogni parte del mondo per studiare qui. Durante la giornata è inclusa la visita a un famoso college. </a:t>
            </a:r>
            <a:br>
              <a:rPr lang="it-IT" sz="2400">
                <a:latin typeface="Calibri Light" panose="020F0302020204030204" pitchFamily="34" charset="0"/>
                <a:ea typeface="Calibri Light" panose="020F0302020204030204" pitchFamily="34" charset="0"/>
                <a:cs typeface="Calibri Light" panose="020F0302020204030204" pitchFamily="34" charset="0"/>
              </a:rPr>
            </a:br>
            <a:endParaRPr lang="it-IT" sz="240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3074" name="Picture 2">
            <a:extLst>
              <a:ext uri="{FF2B5EF4-FFF2-40B4-BE49-F238E27FC236}">
                <a16:creationId xmlns:a16="http://schemas.microsoft.com/office/drawing/2014/main" id="{A7678BB7-D692-62FE-2ACB-256CA41288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6748" y="989633"/>
            <a:ext cx="6799006" cy="382444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push dir="u"/>
  </p:transition>
</p:sld>
</file>

<file path=ppt/theme/theme1.xml><?xml version="1.0" encoding="utf-8"?>
<a:theme xmlns:a="http://schemas.openxmlformats.org/drawingml/2006/main" name="Dividendi">
  <a:themeElements>
    <a:clrScheme name="Dividendi">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Dividendi">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i">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Tema di Office">
  <a:themeElements>
    <a:clrScheme name="Tema di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ema di Office">
      <a:majorFont>
        <a:latin typeface="Calibri"/>
        <a:ea typeface="Calibri"/>
        <a:cs typeface="Calibri"/>
      </a:majorFont>
      <a:minorFont>
        <a:latin typeface="Helvetica"/>
        <a:ea typeface="Helvetica"/>
        <a:cs typeface="Helvetica"/>
      </a:minorFont>
    </a:fontScheme>
    <a:fmtScheme name="Tema di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Dividendi</Template>
  <TotalTime>1</TotalTime>
  <Words>1420</Words>
  <Application>Microsoft Office PowerPoint</Application>
  <PresentationFormat>Widescreen</PresentationFormat>
  <Paragraphs>108</Paragraphs>
  <Slides>18</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18</vt:i4>
      </vt:variant>
    </vt:vector>
  </HeadingPairs>
  <TitlesOfParts>
    <vt:vector size="25" baseType="lpstr">
      <vt:lpstr>Calibri</vt:lpstr>
      <vt:lpstr>Calibri Light</vt:lpstr>
      <vt:lpstr>Cavolini</vt:lpstr>
      <vt:lpstr>Gill Sans MT</vt:lpstr>
      <vt:lpstr>Nirmala UI</vt:lpstr>
      <vt:lpstr>Wingdings 2</vt:lpstr>
      <vt:lpstr>Dividendi</vt:lpstr>
      <vt:lpstr>Presentazione standard di PowerPoint</vt:lpstr>
      <vt:lpstr>LEGACY SELECTION</vt:lpstr>
      <vt:lpstr>EGHAM – ROYAL HOLLOWAY UNIVERSITY 2025</vt:lpstr>
      <vt:lpstr>Presentazione standard di PowerPoint</vt:lpstr>
      <vt:lpstr>.</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PROGRAMMA CALCIO TOTTENHAM</vt:lpstr>
      <vt:lpstr>Presentazione standard di PowerPoint</vt:lpstr>
      <vt:lpstr>LONDRA EGHAM</vt:lpstr>
      <vt:lpstr>COME ISCRIVERSI</vt:lpstr>
      <vt:lpstr>OFFERTE SPECIALI</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Marca</dc:creator>
  <cp:lastModifiedBy>Silvia Ferrari</cp:lastModifiedBy>
  <cp:revision>1</cp:revision>
  <dcterms:modified xsi:type="dcterms:W3CDTF">2024-11-27T11:54:11Z</dcterms:modified>
</cp:coreProperties>
</file>