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15" r:id="rId1"/>
  </p:sldMasterIdLst>
  <p:notesMasterIdLst>
    <p:notesMasterId r:id="rId17"/>
  </p:notesMasterIdLst>
  <p:sldIdLst>
    <p:sldId id="295" r:id="rId2"/>
    <p:sldId id="291" r:id="rId3"/>
    <p:sldId id="258" r:id="rId4"/>
    <p:sldId id="257" r:id="rId5"/>
    <p:sldId id="260" r:id="rId6"/>
    <p:sldId id="259" r:id="rId7"/>
    <p:sldId id="269" r:id="rId8"/>
    <p:sldId id="292" r:id="rId9"/>
    <p:sldId id="300" r:id="rId10"/>
    <p:sldId id="294" r:id="rId11"/>
    <p:sldId id="285" r:id="rId12"/>
    <p:sldId id="297" r:id="rId13"/>
    <p:sldId id="298" r:id="rId14"/>
    <p:sldId id="299"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011680-E929-4FE1-818F-C14E0E5EC10E}" v="24" dt="2024-11-11T15:15:41.99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picChg chg="add mod">
          <ac:chgData name="Silvia Ferrari" userId="9ce1c88a-8045-47af-8589-8ffbfaf5df58" providerId="ADAL" clId="{F4F9EFAE-B17D-409C-BACA-1F1659DC64D9}" dt="2022-01-10T16:48:01.846" v="2" actId="1076"/>
          <ac:picMkLst>
            <pc:docMk/>
            <pc:sldMk cId="0" sldId="256"/>
            <ac:picMk id="12" creationId="{61C00E29-BCE1-4A61-93DF-ED5254EF25CF}"/>
          </ac:picMkLst>
        </pc:picChg>
        <pc:picChg chg="del">
          <ac:chgData name="Silvia Ferrari" userId="9ce1c88a-8045-47af-8589-8ffbfaf5df58" providerId="ADAL" clId="{F4F9EFAE-B17D-409C-BACA-1F1659DC64D9}" dt="2022-01-10T16:47:58.497" v="0" actId="478"/>
          <ac:picMkLst>
            <pc:docMk/>
            <pc:sldMk cId="0" sldId="256"/>
            <ac:picMk id="14" creationId="{AAF2B4DB-F84E-452B-8E7C-1B8787DA67A6}"/>
          </ac:picMkLst>
        </pc:picChg>
        <pc:picChg chg="mod">
          <ac:chgData name="Silvia Ferrari" userId="9ce1c88a-8045-47af-8589-8ffbfaf5df58" providerId="ADAL" clId="{F4F9EFAE-B17D-409C-BACA-1F1659DC64D9}" dt="2022-01-10T16:48:02.851" v="3" actId="1076"/>
          <ac:picMkLst>
            <pc:docMk/>
            <pc:sldMk cId="0" sldId="256"/>
            <ac:picMk id="1030" creationId="{B3472103-7B15-4F90-96CD-0D3D82F8C206}"/>
          </ac:picMkLst>
        </pc:picChg>
      </pc:sldChg>
      <pc:sldChg chg="modSp mod">
        <pc:chgData name="Silvia Ferrari" userId="9ce1c88a-8045-47af-8589-8ffbfaf5df58" providerId="ADAL" clId="{F4F9EFAE-B17D-409C-BACA-1F1659DC64D9}" dt="2022-01-10T16:48:26.157" v="8" actId="113"/>
        <pc:sldMkLst>
          <pc:docMk/>
          <pc:sldMk cId="0" sldId="257"/>
        </pc:sldMkLst>
        <pc:spChg chg="mod">
          <ac:chgData name="Silvia Ferrari" userId="9ce1c88a-8045-47af-8589-8ffbfaf5df58" providerId="ADAL" clId="{F4F9EFAE-B17D-409C-BACA-1F1659DC64D9}" dt="2022-01-10T16:48:14.808" v="6" actId="113"/>
          <ac:spMkLst>
            <pc:docMk/>
            <pc:sldMk cId="0" sldId="257"/>
            <ac:spMk id="125" creationId="{00000000-0000-0000-0000-000000000000}"/>
          </ac:spMkLst>
        </pc:spChg>
        <pc:spChg chg="mod">
          <ac:chgData name="Silvia Ferrari" userId="9ce1c88a-8045-47af-8589-8ffbfaf5df58" providerId="ADAL" clId="{F4F9EFAE-B17D-409C-BACA-1F1659DC64D9}" dt="2022-01-10T16:48:26.157" v="8" actId="113"/>
          <ac:spMkLst>
            <pc:docMk/>
            <pc:sldMk cId="0" sldId="257"/>
            <ac:spMk id="126" creationId="{00000000-0000-0000-0000-000000000000}"/>
          </ac:spMkLst>
        </pc:spChg>
      </pc:sldChg>
      <pc:sldChg chg="modSp mod">
        <pc:chgData name="Silvia Ferrari" userId="9ce1c88a-8045-47af-8589-8ffbfaf5df58" providerId="ADAL" clId="{F4F9EFAE-B17D-409C-BACA-1F1659DC64D9}" dt="2022-01-10T16:48:46.482" v="12" actId="1076"/>
        <pc:sldMkLst>
          <pc:docMk/>
          <pc:sldMk cId="0" sldId="259"/>
        </pc:sldMkLst>
        <pc:spChg chg="mod">
          <ac:chgData name="Silvia Ferrari" userId="9ce1c88a-8045-47af-8589-8ffbfaf5df58" providerId="ADAL" clId="{F4F9EFAE-B17D-409C-BACA-1F1659DC64D9}" dt="2022-01-10T16:48:46.482" v="12" actId="1076"/>
          <ac:spMkLst>
            <pc:docMk/>
            <pc:sldMk cId="0" sldId="259"/>
            <ac:spMk id="147" creationId="{00000000-0000-0000-0000-000000000000}"/>
          </ac:spMkLst>
        </pc:spChg>
        <pc:picChg chg="mod">
          <ac:chgData name="Silvia Ferrari" userId="9ce1c88a-8045-47af-8589-8ffbfaf5df58" providerId="ADAL" clId="{F4F9EFAE-B17D-409C-BACA-1F1659DC64D9}" dt="2022-01-10T16:48:41.138" v="10" actId="1076"/>
          <ac:picMkLst>
            <pc:docMk/>
            <pc:sldMk cId="0" sldId="259"/>
            <ac:picMk id="145" creationId="{00000000-0000-0000-0000-000000000000}"/>
          </ac:picMkLst>
        </pc:picChg>
      </pc:sldChg>
      <pc:sldChg chg="modSp mod">
        <pc:chgData name="Silvia Ferrari" userId="9ce1c88a-8045-47af-8589-8ffbfaf5df58" providerId="ADAL" clId="{F4F9EFAE-B17D-409C-BACA-1F1659DC64D9}" dt="2022-01-10T16:48:51.562" v="14" actId="20577"/>
        <pc:sldMkLst>
          <pc:docMk/>
          <pc:sldMk cId="0" sldId="260"/>
        </pc:sldMkLst>
        <pc:spChg chg="mod">
          <ac:chgData name="Silvia Ferrari" userId="9ce1c88a-8045-47af-8589-8ffbfaf5df58" providerId="ADAL" clId="{F4F9EFAE-B17D-409C-BACA-1F1659DC64D9}" dt="2022-01-10T16:48:51.562" v="14" actId="20577"/>
          <ac:spMkLst>
            <pc:docMk/>
            <pc:sldMk cId="0" sldId="260"/>
            <ac:spMk id="151" creationId="{00000000-0000-0000-0000-000000000000}"/>
          </ac:spMkLst>
        </pc:spChg>
      </pc:sldChg>
      <pc:sldChg chg="modSp mod">
        <pc:chgData name="Silvia Ferrari" userId="9ce1c88a-8045-47af-8589-8ffbfaf5df58" providerId="ADAL" clId="{F4F9EFAE-B17D-409C-BACA-1F1659DC64D9}" dt="2022-01-10T16:49:07.537" v="17" actId="1076"/>
        <pc:sldMkLst>
          <pc:docMk/>
          <pc:sldMk cId="0" sldId="261"/>
        </pc:sldMkLst>
        <pc:spChg chg="mod">
          <ac:chgData name="Silvia Ferrari" userId="9ce1c88a-8045-47af-8589-8ffbfaf5df58" providerId="ADAL" clId="{F4F9EFAE-B17D-409C-BACA-1F1659DC64D9}" dt="2022-01-10T16:49:04.560" v="16" actId="20577"/>
          <ac:spMkLst>
            <pc:docMk/>
            <pc:sldMk cId="0" sldId="261"/>
            <ac:spMk id="158" creationId="{00000000-0000-0000-0000-000000000000}"/>
          </ac:spMkLst>
        </pc:spChg>
        <pc:picChg chg="mod">
          <ac:chgData name="Silvia Ferrari" userId="9ce1c88a-8045-47af-8589-8ffbfaf5df58" providerId="ADAL" clId="{F4F9EFAE-B17D-409C-BACA-1F1659DC64D9}" dt="2022-01-10T16:49:07.537" v="17" actId="1076"/>
          <ac:picMkLst>
            <pc:docMk/>
            <pc:sldMk cId="0" sldId="261"/>
            <ac:picMk id="3" creationId="{B88F93C5-DC56-4E64-BF2A-85C92EFAF0B1}"/>
          </ac:picMkLst>
        </pc:picChg>
      </pc:sldChg>
      <pc:sldChg chg="modSp mod">
        <pc:chgData name="Silvia Ferrari" userId="9ce1c88a-8045-47af-8589-8ffbfaf5df58" providerId="ADAL" clId="{F4F9EFAE-B17D-409C-BACA-1F1659DC64D9}" dt="2022-01-10T16:49:29.435" v="22" actId="14100"/>
        <pc:sldMkLst>
          <pc:docMk/>
          <pc:sldMk cId="0" sldId="262"/>
        </pc:sldMkLst>
        <pc:spChg chg="mod">
          <ac:chgData name="Silvia Ferrari" userId="9ce1c88a-8045-47af-8589-8ffbfaf5df58" providerId="ADAL" clId="{F4F9EFAE-B17D-409C-BACA-1F1659DC64D9}" dt="2022-01-10T16:49:29.435" v="22" actId="14100"/>
          <ac:spMkLst>
            <pc:docMk/>
            <pc:sldMk cId="0" sldId="262"/>
            <ac:spMk id="164" creationId="{00000000-0000-0000-0000-000000000000}"/>
          </ac:spMkLst>
        </pc:spChg>
      </pc:sldChg>
      <pc:sldChg chg="modSp mod">
        <pc:chgData name="Silvia Ferrari" userId="9ce1c88a-8045-47af-8589-8ffbfaf5df58" providerId="ADAL" clId="{F4F9EFAE-B17D-409C-BACA-1F1659DC64D9}" dt="2022-01-10T16:49:16.479" v="20" actId="113"/>
        <pc:sldMkLst>
          <pc:docMk/>
          <pc:sldMk cId="0" sldId="263"/>
        </pc:sldMkLst>
        <pc:spChg chg="mod">
          <ac:chgData name="Silvia Ferrari" userId="9ce1c88a-8045-47af-8589-8ffbfaf5df58" providerId="ADAL" clId="{F4F9EFAE-B17D-409C-BACA-1F1659DC64D9}" dt="2022-01-10T16:49:16.479" v="20" actId="113"/>
          <ac:spMkLst>
            <pc:docMk/>
            <pc:sldMk cId="0" sldId="263"/>
            <ac:spMk id="172" creationId="{00000000-0000-0000-0000-000000000000}"/>
          </ac:spMkLst>
        </pc:spChg>
      </pc:sldChg>
      <pc:sldChg chg="modSp mod">
        <pc:chgData name="Silvia Ferrari" userId="9ce1c88a-8045-47af-8589-8ffbfaf5df58" providerId="ADAL" clId="{F4F9EFAE-B17D-409C-BACA-1F1659DC64D9}" dt="2022-01-10T16:49:40.095" v="24" actId="1076"/>
        <pc:sldMkLst>
          <pc:docMk/>
          <pc:sldMk cId="0" sldId="264"/>
        </pc:sldMkLst>
        <pc:spChg chg="mod">
          <ac:chgData name="Silvia Ferrari" userId="9ce1c88a-8045-47af-8589-8ffbfaf5df58" providerId="ADAL" clId="{F4F9EFAE-B17D-409C-BACA-1F1659DC64D9}" dt="2022-01-10T16:49:40.095" v="24" actId="1076"/>
          <ac:spMkLst>
            <pc:docMk/>
            <pc:sldMk cId="0" sldId="264"/>
            <ac:spMk id="178" creationId="{00000000-0000-0000-0000-000000000000}"/>
          </ac:spMkLst>
        </pc:spChg>
      </pc:sldChg>
      <pc:sldChg chg="modSp mod">
        <pc:chgData name="Silvia Ferrari" userId="9ce1c88a-8045-47af-8589-8ffbfaf5df58" providerId="ADAL" clId="{F4F9EFAE-B17D-409C-BACA-1F1659DC64D9}" dt="2022-01-10T16:49:51.474" v="28" actId="20577"/>
        <pc:sldMkLst>
          <pc:docMk/>
          <pc:sldMk cId="816130011" sldId="269"/>
        </pc:sldMkLst>
        <pc:spChg chg="mod">
          <ac:chgData name="Silvia Ferrari" userId="9ce1c88a-8045-47af-8589-8ffbfaf5df58" providerId="ADAL" clId="{F4F9EFAE-B17D-409C-BACA-1F1659DC64D9}" dt="2022-01-10T16:49:51.474" v="28" actId="20577"/>
          <ac:spMkLst>
            <pc:docMk/>
            <pc:sldMk cId="816130011" sldId="269"/>
            <ac:spMk id="177" creationId="{00000000-0000-0000-0000-000000000000}"/>
          </ac:spMkLst>
        </pc:spChg>
      </pc:sldChg>
      <pc:sldChg chg="addSp delSp modSp mod">
        <pc:chgData name="Silvia Ferrari" userId="9ce1c88a-8045-47af-8589-8ffbfaf5df58" providerId="ADAL" clId="{F4F9EFAE-B17D-409C-BACA-1F1659DC64D9}" dt="2022-01-10T16:50:50.906" v="37" actId="1076"/>
        <pc:sldMkLst>
          <pc:docMk/>
          <pc:sldMk cId="0" sldId="272"/>
        </pc:sldMkLst>
        <pc:picChg chg="del">
          <ac:chgData name="Silvia Ferrari" userId="9ce1c88a-8045-47af-8589-8ffbfaf5df58" providerId="ADAL" clId="{F4F9EFAE-B17D-409C-BACA-1F1659DC64D9}" dt="2022-01-10T16:50:45.792" v="33" actId="478"/>
          <ac:picMkLst>
            <pc:docMk/>
            <pc:sldMk cId="0" sldId="272"/>
            <ac:picMk id="9" creationId="{4D82C8EA-0D70-4803-B310-76E852410A6B}"/>
          </ac:picMkLst>
        </pc:picChg>
        <pc:picChg chg="add mod">
          <ac:chgData name="Silvia Ferrari" userId="9ce1c88a-8045-47af-8589-8ffbfaf5df58" providerId="ADAL" clId="{F4F9EFAE-B17D-409C-BACA-1F1659DC64D9}" dt="2022-01-10T16:50:50.906" v="37" actId="1076"/>
          <ac:picMkLst>
            <pc:docMk/>
            <pc:sldMk cId="0" sldId="272"/>
            <ac:picMk id="10" creationId="{A5CE2461-0608-4724-A3FC-6E158B8CC672}"/>
          </ac:picMkLst>
        </pc:picChg>
      </pc:sldChg>
      <pc:sldChg chg="addSp delSp modSp mod">
        <pc:chgData name="Silvia Ferrari" userId="9ce1c88a-8045-47af-8589-8ffbfaf5df58" providerId="ADAL" clId="{F4F9EFAE-B17D-409C-BACA-1F1659DC64D9}" dt="2022-01-10T16:50:39.855" v="32"/>
        <pc:sldMkLst>
          <pc:docMk/>
          <pc:sldMk cId="0" sldId="285"/>
        </pc:sldMkLst>
        <pc:picChg chg="del">
          <ac:chgData name="Silvia Ferrari" userId="9ce1c88a-8045-47af-8589-8ffbfaf5df58" providerId="ADAL" clId="{F4F9EFAE-B17D-409C-BACA-1F1659DC64D9}" dt="2022-01-10T16:50:35.944" v="29" actId="478"/>
          <ac:picMkLst>
            <pc:docMk/>
            <pc:sldMk cId="0" sldId="285"/>
            <ac:picMk id="2" creationId="{5A8B6033-1E04-41F5-A3E6-1330BAB16D54}"/>
          </ac:picMkLst>
        </pc:picChg>
        <pc:picChg chg="add">
          <ac:chgData name="Silvia Ferrari" userId="9ce1c88a-8045-47af-8589-8ffbfaf5df58" providerId="ADAL" clId="{F4F9EFAE-B17D-409C-BACA-1F1659DC64D9}" dt="2022-01-10T16:50:36.368" v="30" actId="22"/>
          <ac:picMkLst>
            <pc:docMk/>
            <pc:sldMk cId="0" sldId="285"/>
            <ac:picMk id="4" creationId="{2EFCFA8E-A6BC-4A04-9906-DF321326F9F2}"/>
          </ac:picMkLst>
        </pc:picChg>
        <pc:picChg chg="del">
          <ac:chgData name="Silvia Ferrari" userId="9ce1c88a-8045-47af-8589-8ffbfaf5df58" providerId="ADAL" clId="{F4F9EFAE-B17D-409C-BACA-1F1659DC64D9}" dt="2022-01-10T16:50:39.094" v="31" actId="21"/>
          <ac:picMkLst>
            <pc:docMk/>
            <pc:sldMk cId="0" sldId="285"/>
            <ac:picMk id="8" creationId="{E868F098-DEDC-483D-9482-D9DFF5D7EE51}"/>
          </ac:picMkLst>
        </pc:picChg>
        <pc:picChg chg="add mod">
          <ac:chgData name="Silvia Ferrari" userId="9ce1c88a-8045-47af-8589-8ffbfaf5df58" providerId="ADAL" clId="{F4F9EFAE-B17D-409C-BACA-1F1659DC64D9}" dt="2022-01-10T16:50:39.855" v="32"/>
          <ac:picMkLst>
            <pc:docMk/>
            <pc:sldMk cId="0" sldId="285"/>
            <ac:picMk id="9" creationId="{915C6CCA-EABF-43EF-B743-3E634F523898}"/>
          </ac:picMkLst>
        </pc:picChg>
      </pc:sldChg>
    </pc:docChg>
  </pc:docChgLst>
  <pc:docChgLst>
    <pc:chgData name="Emanuela Marca" userId="b9e67590-a423-466d-821f-072eaf8759cc" providerId="ADAL" clId="{AB5C710C-AC27-429E-8F31-27FDAE19DBEE}"/>
    <pc:docChg chg="addSld modSld sldOrd">
      <pc:chgData name="Emanuela Marca" userId="b9e67590-a423-466d-821f-072eaf8759cc" providerId="ADAL" clId="{AB5C710C-AC27-429E-8F31-27FDAE19DBEE}" dt="2024-11-11T15:01:48.287" v="137" actId="6549"/>
      <pc:docMkLst>
        <pc:docMk/>
      </pc:docMkLst>
      <pc:sldChg chg="modSp mod">
        <pc:chgData name="Emanuela Marca" userId="b9e67590-a423-466d-821f-072eaf8759cc" providerId="ADAL" clId="{AB5C710C-AC27-429E-8F31-27FDAE19DBEE}" dt="2024-11-11T14:17:26.565" v="3" actId="20577"/>
        <pc:sldMkLst>
          <pc:docMk/>
          <pc:sldMk cId="4046339978" sldId="292"/>
        </pc:sldMkLst>
        <pc:spChg chg="mod">
          <ac:chgData name="Emanuela Marca" userId="b9e67590-a423-466d-821f-072eaf8759cc" providerId="ADAL" clId="{AB5C710C-AC27-429E-8F31-27FDAE19DBEE}" dt="2024-11-11T14:17:26.565" v="3" actId="20577"/>
          <ac:spMkLst>
            <pc:docMk/>
            <pc:sldMk cId="4046339978" sldId="292"/>
            <ac:spMk id="3" creationId="{88C82C91-B894-2A1B-9F39-98757058FAC3}"/>
          </ac:spMkLst>
        </pc:spChg>
      </pc:sldChg>
      <pc:sldChg chg="addSp delSp modSp add mod ord">
        <pc:chgData name="Emanuela Marca" userId="b9e67590-a423-466d-821f-072eaf8759cc" providerId="ADAL" clId="{AB5C710C-AC27-429E-8F31-27FDAE19DBEE}" dt="2024-11-11T15:01:48.287" v="137" actId="6549"/>
        <pc:sldMkLst>
          <pc:docMk/>
          <pc:sldMk cId="3537795346" sldId="300"/>
        </pc:sldMkLst>
        <pc:spChg chg="mod">
          <ac:chgData name="Emanuela Marca" userId="b9e67590-a423-466d-821f-072eaf8759cc" providerId="ADAL" clId="{AB5C710C-AC27-429E-8F31-27FDAE19DBEE}" dt="2024-11-11T15:01:48.287" v="137" actId="6549"/>
          <ac:spMkLst>
            <pc:docMk/>
            <pc:sldMk cId="3537795346" sldId="300"/>
            <ac:spMk id="3" creationId="{4826DC31-189C-1F25-50AE-009925BDB303}"/>
          </ac:spMkLst>
        </pc:spChg>
        <pc:picChg chg="del">
          <ac:chgData name="Emanuela Marca" userId="b9e67590-a423-466d-821f-072eaf8759cc" providerId="ADAL" clId="{AB5C710C-AC27-429E-8F31-27FDAE19DBEE}" dt="2024-11-11T14:56:44.743" v="16" actId="478"/>
          <ac:picMkLst>
            <pc:docMk/>
            <pc:sldMk cId="3537795346" sldId="300"/>
            <ac:picMk id="2" creationId="{F8C7C933-7902-0FDA-3ED4-81D2C826B9CA}"/>
          </ac:picMkLst>
        </pc:picChg>
        <pc:picChg chg="add mod">
          <ac:chgData name="Emanuela Marca" userId="b9e67590-a423-466d-821f-072eaf8759cc" providerId="ADAL" clId="{AB5C710C-AC27-429E-8F31-27FDAE19DBEE}" dt="2024-11-11T14:57:31.784" v="135" actId="1076"/>
          <ac:picMkLst>
            <pc:docMk/>
            <pc:sldMk cId="3537795346" sldId="300"/>
            <ac:picMk id="4" creationId="{7118C19C-8B27-230F-092B-700047AF80AC}"/>
          </ac:picMkLst>
        </pc:picChg>
      </pc:sldChg>
    </pc:docChg>
  </pc:docChgLst>
  <pc:docChgLst>
    <pc:chgData name="Emanuela Marca" userId="b9e67590-a423-466d-821f-072eaf8759cc" providerId="ADAL" clId="{653591E0-06D0-454F-995C-C4624DB2F3CD}"/>
    <pc:docChg chg="undo redo custSel addSld delSld modSld sldOrd">
      <pc:chgData name="Emanuela Marca" userId="b9e67590-a423-466d-821f-072eaf8759cc" providerId="ADAL" clId="{653591E0-06D0-454F-995C-C4624DB2F3CD}" dt="2024-11-05T10:00:04.572" v="1030" actId="404"/>
      <pc:docMkLst>
        <pc:docMk/>
      </pc:docMkLst>
      <pc:sldChg chg="addSp delSp modSp mod">
        <pc:chgData name="Emanuela Marca" userId="b9e67590-a423-466d-821f-072eaf8759cc" providerId="ADAL" clId="{653591E0-06D0-454F-995C-C4624DB2F3CD}" dt="2024-11-05T10:00:04.572" v="1030" actId="404"/>
        <pc:sldMkLst>
          <pc:docMk/>
          <pc:sldMk cId="0" sldId="257"/>
        </pc:sldMkLst>
        <pc:spChg chg="mod">
          <ac:chgData name="Emanuela Marca" userId="b9e67590-a423-466d-821f-072eaf8759cc" providerId="ADAL" clId="{653591E0-06D0-454F-995C-C4624DB2F3CD}" dt="2024-10-31T13:19:20.473" v="942"/>
          <ac:spMkLst>
            <pc:docMk/>
            <pc:sldMk cId="0" sldId="257"/>
            <ac:spMk id="4" creationId="{4B53698A-0CD3-C634-FAED-351C3B6DDC68}"/>
          </ac:spMkLst>
        </pc:spChg>
        <pc:spChg chg="mod">
          <ac:chgData name="Emanuela Marca" userId="b9e67590-a423-466d-821f-072eaf8759cc" providerId="ADAL" clId="{653591E0-06D0-454F-995C-C4624DB2F3CD}" dt="2024-11-05T10:00:04.572" v="1030" actId="404"/>
          <ac:spMkLst>
            <pc:docMk/>
            <pc:sldMk cId="0" sldId="257"/>
            <ac:spMk id="5" creationId="{8257BA7E-D798-1EA3-CDC0-6F9DECED0355}"/>
          </ac:spMkLst>
        </pc:spChg>
        <pc:picChg chg="del">
          <ac:chgData name="Emanuela Marca" userId="b9e67590-a423-466d-821f-072eaf8759cc" providerId="ADAL" clId="{653591E0-06D0-454F-995C-C4624DB2F3CD}" dt="2024-10-30T14:14:55.101" v="227" actId="478"/>
          <ac:picMkLst>
            <pc:docMk/>
            <pc:sldMk cId="0" sldId="257"/>
            <ac:picMk id="2" creationId="{4B97B265-005E-FD68-40E8-BBDFCB502C7F}"/>
          </ac:picMkLst>
        </pc:picChg>
        <pc:picChg chg="add mod">
          <ac:chgData name="Emanuela Marca" userId="b9e67590-a423-466d-821f-072eaf8759cc" providerId="ADAL" clId="{653591E0-06D0-454F-995C-C4624DB2F3CD}" dt="2024-10-30T14:15:35.785" v="236" actId="1076"/>
          <ac:picMkLst>
            <pc:docMk/>
            <pc:sldMk cId="0" sldId="257"/>
            <ac:picMk id="3" creationId="{C5B9FAD8-D09A-9327-1CD9-4CBD2D8CFF7F}"/>
          </ac:picMkLst>
        </pc:picChg>
      </pc:sldChg>
      <pc:sldChg chg="addSp delSp modSp mod">
        <pc:chgData name="Emanuela Marca" userId="b9e67590-a423-466d-821f-072eaf8759cc" providerId="ADAL" clId="{653591E0-06D0-454F-995C-C4624DB2F3CD}" dt="2024-10-30T14:09:42.961" v="202" actId="1076"/>
        <pc:sldMkLst>
          <pc:docMk/>
          <pc:sldMk cId="0" sldId="258"/>
        </pc:sldMkLst>
        <pc:spChg chg="mod">
          <ac:chgData name="Emanuela Marca" userId="b9e67590-a423-466d-821f-072eaf8759cc" providerId="ADAL" clId="{653591E0-06D0-454F-995C-C4624DB2F3CD}" dt="2024-10-30T14:09:21.999" v="197" actId="1076"/>
          <ac:spMkLst>
            <pc:docMk/>
            <pc:sldMk cId="0" sldId="258"/>
            <ac:spMk id="6" creationId="{63728FF8-8F52-C469-69A2-31CCF1958CE4}"/>
          </ac:spMkLst>
        </pc:spChg>
        <pc:spChg chg="mod ord">
          <ac:chgData name="Emanuela Marca" userId="b9e67590-a423-466d-821f-072eaf8759cc" providerId="ADAL" clId="{653591E0-06D0-454F-995C-C4624DB2F3CD}" dt="2024-10-30T14:09:42.961" v="202" actId="1076"/>
          <ac:spMkLst>
            <pc:docMk/>
            <pc:sldMk cId="0" sldId="258"/>
            <ac:spMk id="8" creationId="{06BC9EAC-1337-466E-8E4C-46EB3D5151A9}"/>
          </ac:spMkLst>
        </pc:spChg>
        <pc:picChg chg="del">
          <ac:chgData name="Emanuela Marca" userId="b9e67590-a423-466d-821f-072eaf8759cc" providerId="ADAL" clId="{653591E0-06D0-454F-995C-C4624DB2F3CD}" dt="2024-10-30T14:08:19.244" v="191" actId="478"/>
          <ac:picMkLst>
            <pc:docMk/>
            <pc:sldMk cId="0" sldId="258"/>
            <ac:picMk id="2" creationId="{BC0AFD21-9B11-4C3E-AC11-8893ABC73620}"/>
          </ac:picMkLst>
        </pc:picChg>
        <pc:picChg chg="add mod">
          <ac:chgData name="Emanuela Marca" userId="b9e67590-a423-466d-821f-072eaf8759cc" providerId="ADAL" clId="{653591E0-06D0-454F-995C-C4624DB2F3CD}" dt="2024-10-30T14:09:13.691" v="195" actId="1076"/>
          <ac:picMkLst>
            <pc:docMk/>
            <pc:sldMk cId="0" sldId="258"/>
            <ac:picMk id="3" creationId="{F390ED60-C5D9-39D6-3BB9-F6486C609950}"/>
          </ac:picMkLst>
        </pc:picChg>
      </pc:sldChg>
      <pc:sldChg chg="addSp delSp modSp mod">
        <pc:chgData name="Emanuela Marca" userId="b9e67590-a423-466d-821f-072eaf8759cc" providerId="ADAL" clId="{653591E0-06D0-454F-995C-C4624DB2F3CD}" dt="2024-10-30T14:25:15.751" v="306" actId="1076"/>
        <pc:sldMkLst>
          <pc:docMk/>
          <pc:sldMk cId="0" sldId="259"/>
        </pc:sldMkLst>
        <pc:picChg chg="del">
          <ac:chgData name="Emanuela Marca" userId="b9e67590-a423-466d-821f-072eaf8759cc" providerId="ADAL" clId="{653591E0-06D0-454F-995C-C4624DB2F3CD}" dt="2024-10-30T14:22:24.511" v="285" actId="478"/>
          <ac:picMkLst>
            <pc:docMk/>
            <pc:sldMk cId="0" sldId="259"/>
            <ac:picMk id="6" creationId="{D588E091-A914-1CD8-C4D8-E2D13EB8A7EA}"/>
          </ac:picMkLst>
        </pc:picChg>
        <pc:picChg chg="mod">
          <ac:chgData name="Emanuela Marca" userId="b9e67590-a423-466d-821f-072eaf8759cc" providerId="ADAL" clId="{653591E0-06D0-454F-995C-C4624DB2F3CD}" dt="2024-10-30T14:25:15.751" v="306" actId="1076"/>
          <ac:picMkLst>
            <pc:docMk/>
            <pc:sldMk cId="0" sldId="259"/>
            <ac:picMk id="141" creationId="{00000000-0000-0000-0000-000000000000}"/>
          </ac:picMkLst>
        </pc:picChg>
        <pc:picChg chg="add del mod">
          <ac:chgData name="Emanuela Marca" userId="b9e67590-a423-466d-821f-072eaf8759cc" providerId="ADAL" clId="{653591E0-06D0-454F-995C-C4624DB2F3CD}" dt="2024-10-30T14:22:49.160" v="290" actId="478"/>
          <ac:picMkLst>
            <pc:docMk/>
            <pc:sldMk cId="0" sldId="259"/>
            <ac:picMk id="3074" creationId="{087FB01A-FC6D-69BC-0196-109461B87F0C}"/>
          </ac:picMkLst>
        </pc:picChg>
        <pc:picChg chg="add mod">
          <ac:chgData name="Emanuela Marca" userId="b9e67590-a423-466d-821f-072eaf8759cc" providerId="ADAL" clId="{653591E0-06D0-454F-995C-C4624DB2F3CD}" dt="2024-10-30T14:25:13.624" v="305" actId="1076"/>
          <ac:picMkLst>
            <pc:docMk/>
            <pc:sldMk cId="0" sldId="259"/>
            <ac:picMk id="3076" creationId="{5CACAEEC-0D31-549C-4B9A-7130A53CBE6A}"/>
          </ac:picMkLst>
        </pc:picChg>
      </pc:sldChg>
      <pc:sldChg chg="addSp delSp modSp mod">
        <pc:chgData name="Emanuela Marca" userId="b9e67590-a423-466d-821f-072eaf8759cc" providerId="ADAL" clId="{653591E0-06D0-454F-995C-C4624DB2F3CD}" dt="2024-10-30T14:16:50.514" v="284" actId="1076"/>
        <pc:sldMkLst>
          <pc:docMk/>
          <pc:sldMk cId="0" sldId="260"/>
        </pc:sldMkLst>
        <pc:spChg chg="mod">
          <ac:chgData name="Emanuela Marca" userId="b9e67590-a423-466d-821f-072eaf8759cc" providerId="ADAL" clId="{653591E0-06D0-454F-995C-C4624DB2F3CD}" dt="2024-10-30T14:16:15.892" v="280" actId="27636"/>
          <ac:spMkLst>
            <pc:docMk/>
            <pc:sldMk cId="0" sldId="260"/>
            <ac:spMk id="3" creationId="{1DD07556-D093-0907-B75A-68B05D2DDA59}"/>
          </ac:spMkLst>
        </pc:spChg>
        <pc:picChg chg="del">
          <ac:chgData name="Emanuela Marca" userId="b9e67590-a423-466d-821f-072eaf8759cc" providerId="ADAL" clId="{653591E0-06D0-454F-995C-C4624DB2F3CD}" dt="2024-10-30T14:16:20.255" v="281" actId="478"/>
          <ac:picMkLst>
            <pc:docMk/>
            <pc:sldMk cId="0" sldId="260"/>
            <ac:picMk id="155" creationId="{00000000-0000-0000-0000-000000000000}"/>
          </ac:picMkLst>
        </pc:picChg>
        <pc:picChg chg="add mod">
          <ac:chgData name="Emanuela Marca" userId="b9e67590-a423-466d-821f-072eaf8759cc" providerId="ADAL" clId="{653591E0-06D0-454F-995C-C4624DB2F3CD}" dt="2024-10-30T14:16:50.514" v="284" actId="1076"/>
          <ac:picMkLst>
            <pc:docMk/>
            <pc:sldMk cId="0" sldId="260"/>
            <ac:picMk id="1026" creationId="{21CE7CC6-B295-31E4-05CD-F28EBE7DB67B}"/>
          </ac:picMkLst>
        </pc:picChg>
      </pc:sldChg>
      <pc:sldChg chg="addSp delSp modSp mod">
        <pc:chgData name="Emanuela Marca" userId="b9e67590-a423-466d-821f-072eaf8759cc" providerId="ADAL" clId="{653591E0-06D0-454F-995C-C4624DB2F3CD}" dt="2024-10-31T10:02:00.036" v="598" actId="20577"/>
        <pc:sldMkLst>
          <pc:docMk/>
          <pc:sldMk cId="0" sldId="268"/>
        </pc:sldMkLst>
        <pc:spChg chg="add">
          <ac:chgData name="Emanuela Marca" userId="b9e67590-a423-466d-821f-072eaf8759cc" providerId="ADAL" clId="{653591E0-06D0-454F-995C-C4624DB2F3CD}" dt="2024-10-31T10:01:38.703" v="590"/>
          <ac:spMkLst>
            <pc:docMk/>
            <pc:sldMk cId="0" sldId="268"/>
            <ac:spMk id="2" creationId="{9275B4BB-23B7-10F0-A0DF-FA57E6CBBF52}"/>
          </ac:spMkLst>
        </pc:spChg>
        <pc:spChg chg="mod">
          <ac:chgData name="Emanuela Marca" userId="b9e67590-a423-466d-821f-072eaf8759cc" providerId="ADAL" clId="{653591E0-06D0-454F-995C-C4624DB2F3CD}" dt="2024-10-31T10:02:00.036" v="598" actId="20577"/>
          <ac:spMkLst>
            <pc:docMk/>
            <pc:sldMk cId="0" sldId="268"/>
            <ac:spMk id="3" creationId="{4826DC31-189C-1F25-50AE-009925BDB303}"/>
          </ac:spMkLst>
        </pc:spChg>
        <pc:picChg chg="add mod">
          <ac:chgData name="Emanuela Marca" userId="b9e67590-a423-466d-821f-072eaf8759cc" providerId="ADAL" clId="{653591E0-06D0-454F-995C-C4624DB2F3CD}" dt="2024-10-31T10:01:55.975" v="597" actId="1076"/>
          <ac:picMkLst>
            <pc:docMk/>
            <pc:sldMk cId="0" sldId="268"/>
            <ac:picMk id="4" creationId="{9A2AFDEE-7CBA-063B-726A-1F0092CA98C1}"/>
          </ac:picMkLst>
        </pc:picChg>
        <pc:picChg chg="del">
          <ac:chgData name="Emanuela Marca" userId="b9e67590-a423-466d-821f-072eaf8759cc" providerId="ADAL" clId="{653591E0-06D0-454F-995C-C4624DB2F3CD}" dt="2024-10-31T10:01:16.503" v="589" actId="478"/>
          <ac:picMkLst>
            <pc:docMk/>
            <pc:sldMk cId="0" sldId="268"/>
            <ac:picMk id="6" creationId="{DA9AE905-FC1B-22DE-C03E-AE7C50EEE564}"/>
          </ac:picMkLst>
        </pc:picChg>
        <pc:picChg chg="del">
          <ac:chgData name="Emanuela Marca" userId="b9e67590-a423-466d-821f-072eaf8759cc" providerId="ADAL" clId="{653591E0-06D0-454F-995C-C4624DB2F3CD}" dt="2024-10-31T10:01:15.775" v="588" actId="478"/>
          <ac:picMkLst>
            <pc:docMk/>
            <pc:sldMk cId="0" sldId="268"/>
            <ac:picMk id="8" creationId="{33E857A8-20CB-5578-08AD-157E1B318CE9}"/>
          </ac:picMkLst>
        </pc:picChg>
      </pc:sldChg>
      <pc:sldChg chg="addSp delSp modSp mod">
        <pc:chgData name="Emanuela Marca" userId="b9e67590-a423-466d-821f-072eaf8759cc" providerId="ADAL" clId="{653591E0-06D0-454F-995C-C4624DB2F3CD}" dt="2024-11-04T15:19:33.063" v="975" actId="1076"/>
        <pc:sldMkLst>
          <pc:docMk/>
          <pc:sldMk cId="816130011" sldId="269"/>
        </pc:sldMkLst>
        <pc:spChg chg="mod">
          <ac:chgData name="Emanuela Marca" userId="b9e67590-a423-466d-821f-072eaf8759cc" providerId="ADAL" clId="{653591E0-06D0-454F-995C-C4624DB2F3CD}" dt="2024-11-04T15:19:16.182" v="969" actId="1076"/>
          <ac:spMkLst>
            <pc:docMk/>
            <pc:sldMk cId="816130011" sldId="269"/>
            <ac:spMk id="5" creationId="{C79341AF-326D-9C84-18FB-F01EF0DCCA21}"/>
          </ac:spMkLst>
        </pc:spChg>
        <pc:picChg chg="add mod">
          <ac:chgData name="Emanuela Marca" userId="b9e67590-a423-466d-821f-072eaf8759cc" providerId="ADAL" clId="{653591E0-06D0-454F-995C-C4624DB2F3CD}" dt="2024-11-04T15:19:22.591" v="970" actId="1076"/>
          <ac:picMkLst>
            <pc:docMk/>
            <pc:sldMk cId="816130011" sldId="269"/>
            <ac:picMk id="3" creationId="{90B1B373-4529-8DDF-36B6-53DA0EEF1406}"/>
          </ac:picMkLst>
        </pc:picChg>
        <pc:picChg chg="add mod">
          <ac:chgData name="Emanuela Marca" userId="b9e67590-a423-466d-821f-072eaf8759cc" providerId="ADAL" clId="{653591E0-06D0-454F-995C-C4624DB2F3CD}" dt="2024-11-04T15:19:33.063" v="975" actId="1076"/>
          <ac:picMkLst>
            <pc:docMk/>
            <pc:sldMk cId="816130011" sldId="269"/>
            <ac:picMk id="6" creationId="{A7118488-D06F-9902-C29E-F3CBDA3DD04A}"/>
          </ac:picMkLst>
        </pc:picChg>
        <pc:picChg chg="del">
          <ac:chgData name="Emanuela Marca" userId="b9e67590-a423-466d-821f-072eaf8759cc" providerId="ADAL" clId="{653591E0-06D0-454F-995C-C4624DB2F3CD}" dt="2024-10-30T14:46:11.479" v="374" actId="478"/>
          <ac:picMkLst>
            <pc:docMk/>
            <pc:sldMk cId="816130011" sldId="269"/>
            <ac:picMk id="8" creationId="{11C9D26E-0749-5C89-91D0-0831C702A6FD}"/>
          </ac:picMkLst>
        </pc:picChg>
        <pc:picChg chg="del">
          <ac:chgData name="Emanuela Marca" userId="b9e67590-a423-466d-821f-072eaf8759cc" providerId="ADAL" clId="{653591E0-06D0-454F-995C-C4624DB2F3CD}" dt="2024-10-30T14:34:37.975" v="368" actId="478"/>
          <ac:picMkLst>
            <pc:docMk/>
            <pc:sldMk cId="816130011" sldId="269"/>
            <ac:picMk id="179" creationId="{00000000-0000-0000-0000-000000000000}"/>
          </ac:picMkLst>
        </pc:picChg>
      </pc:sldChg>
      <pc:sldChg chg="addSp delSp modSp mod">
        <pc:chgData name="Emanuela Marca" userId="b9e67590-a423-466d-821f-072eaf8759cc" providerId="ADAL" clId="{653591E0-06D0-454F-995C-C4624DB2F3CD}" dt="2024-10-31T10:17:35.167" v="939" actId="1076"/>
        <pc:sldMkLst>
          <pc:docMk/>
          <pc:sldMk cId="0" sldId="285"/>
        </pc:sldMkLst>
        <pc:picChg chg="add mod">
          <ac:chgData name="Emanuela Marca" userId="b9e67590-a423-466d-821f-072eaf8759cc" providerId="ADAL" clId="{653591E0-06D0-454F-995C-C4624DB2F3CD}" dt="2024-10-31T10:17:26.683" v="938" actId="1076"/>
          <ac:picMkLst>
            <pc:docMk/>
            <pc:sldMk cId="0" sldId="285"/>
            <ac:picMk id="3" creationId="{8A3607BF-D0C3-B809-E40C-8A4EEF8E3709}"/>
          </ac:picMkLst>
        </pc:picChg>
        <pc:picChg chg="add mod">
          <ac:chgData name="Emanuela Marca" userId="b9e67590-a423-466d-821f-072eaf8759cc" providerId="ADAL" clId="{653591E0-06D0-454F-995C-C4624DB2F3CD}" dt="2024-10-31T10:17:35.167" v="939" actId="1076"/>
          <ac:picMkLst>
            <pc:docMk/>
            <pc:sldMk cId="0" sldId="285"/>
            <ac:picMk id="5" creationId="{F62D6396-1C84-B137-90D9-6F0E23DB91CB}"/>
          </ac:picMkLst>
        </pc:picChg>
        <pc:picChg chg="del">
          <ac:chgData name="Emanuela Marca" userId="b9e67590-a423-466d-821f-072eaf8759cc" providerId="ADAL" clId="{653591E0-06D0-454F-995C-C4624DB2F3CD}" dt="2024-10-31T10:15:05.587" v="923" actId="478"/>
          <ac:picMkLst>
            <pc:docMk/>
            <pc:sldMk cId="0" sldId="285"/>
            <ac:picMk id="7" creationId="{FA2C53A7-4084-BDCA-3CFA-034B06D2EACA}"/>
          </ac:picMkLst>
        </pc:picChg>
        <pc:picChg chg="del">
          <ac:chgData name="Emanuela Marca" userId="b9e67590-a423-466d-821f-072eaf8759cc" providerId="ADAL" clId="{653591E0-06D0-454F-995C-C4624DB2F3CD}" dt="2024-10-31T10:15:05.981" v="924" actId="478"/>
          <ac:picMkLst>
            <pc:docMk/>
            <pc:sldMk cId="0" sldId="285"/>
            <ac:picMk id="9" creationId="{E73AF5F1-3ADA-BB61-491E-D92A7A613FF1}"/>
          </ac:picMkLst>
        </pc:picChg>
      </pc:sldChg>
      <pc:sldChg chg="addSp delSp modSp mod ord">
        <pc:chgData name="Emanuela Marca" userId="b9e67590-a423-466d-821f-072eaf8759cc" providerId="ADAL" clId="{653591E0-06D0-454F-995C-C4624DB2F3CD}" dt="2024-11-04T15:17:49.358" v="948"/>
        <pc:sldMkLst>
          <pc:docMk/>
          <pc:sldMk cId="557908453" sldId="291"/>
        </pc:sldMkLst>
        <pc:spChg chg="mod">
          <ac:chgData name="Emanuela Marca" userId="b9e67590-a423-466d-821f-072eaf8759cc" providerId="ADAL" clId="{653591E0-06D0-454F-995C-C4624DB2F3CD}" dt="2024-10-30T13:45:33.125" v="18" actId="20577"/>
          <ac:spMkLst>
            <pc:docMk/>
            <pc:sldMk cId="557908453" sldId="291"/>
            <ac:spMk id="2" creationId="{76A3A5C0-0C5A-2036-4CF2-FECF5633B883}"/>
          </ac:spMkLst>
        </pc:spChg>
        <pc:spChg chg="mod">
          <ac:chgData name="Emanuela Marca" userId="b9e67590-a423-466d-821f-072eaf8759cc" providerId="ADAL" clId="{653591E0-06D0-454F-995C-C4624DB2F3CD}" dt="2024-10-30T14:03:20.752" v="110" actId="404"/>
          <ac:spMkLst>
            <pc:docMk/>
            <pc:sldMk cId="557908453" sldId="291"/>
            <ac:spMk id="3" creationId="{52C0346C-90D5-FA15-A87B-1FDE189C6499}"/>
          </ac:spMkLst>
        </pc:spChg>
        <pc:picChg chg="del">
          <ac:chgData name="Emanuela Marca" userId="b9e67590-a423-466d-821f-072eaf8759cc" providerId="ADAL" clId="{653591E0-06D0-454F-995C-C4624DB2F3CD}" dt="2024-10-30T14:14:22.644" v="220" actId="478"/>
          <ac:picMkLst>
            <pc:docMk/>
            <pc:sldMk cId="557908453" sldId="291"/>
            <ac:picMk id="4" creationId="{9FF14C14-677B-511F-ADB1-2CC22BB5A0B8}"/>
          </ac:picMkLst>
        </pc:picChg>
        <pc:picChg chg="add mod">
          <ac:chgData name="Emanuela Marca" userId="b9e67590-a423-466d-821f-072eaf8759cc" providerId="ADAL" clId="{653591E0-06D0-454F-995C-C4624DB2F3CD}" dt="2024-10-30T14:14:49.184" v="226" actId="1076"/>
          <ac:picMkLst>
            <pc:docMk/>
            <pc:sldMk cId="557908453" sldId="291"/>
            <ac:picMk id="5" creationId="{D1200753-6004-5F42-0ED5-E903AF5655D5}"/>
          </ac:picMkLst>
        </pc:picChg>
      </pc:sldChg>
      <pc:sldChg chg="addSp delSp modSp mod">
        <pc:chgData name="Emanuela Marca" userId="b9e67590-a423-466d-821f-072eaf8759cc" providerId="ADAL" clId="{653591E0-06D0-454F-995C-C4624DB2F3CD}" dt="2024-10-31T10:10:06.438" v="745" actId="1076"/>
        <pc:sldMkLst>
          <pc:docMk/>
          <pc:sldMk cId="4046339978" sldId="292"/>
        </pc:sldMkLst>
        <pc:spChg chg="mod">
          <ac:chgData name="Emanuela Marca" userId="b9e67590-a423-466d-821f-072eaf8759cc" providerId="ADAL" clId="{653591E0-06D0-454F-995C-C4624DB2F3CD}" dt="2024-10-31T10:07:45.110" v="730" actId="27636"/>
          <ac:spMkLst>
            <pc:docMk/>
            <pc:sldMk cId="4046339978" sldId="292"/>
            <ac:spMk id="3" creationId="{88C82C91-B894-2A1B-9F39-98757058FAC3}"/>
          </ac:spMkLst>
        </pc:spChg>
        <pc:picChg chg="del">
          <ac:chgData name="Emanuela Marca" userId="b9e67590-a423-466d-821f-072eaf8759cc" providerId="ADAL" clId="{653591E0-06D0-454F-995C-C4624DB2F3CD}" dt="2024-10-31T10:07:52.810" v="731" actId="478"/>
          <ac:picMkLst>
            <pc:docMk/>
            <pc:sldMk cId="4046339978" sldId="292"/>
            <ac:picMk id="2" creationId="{9519B454-C3DE-8041-EA44-99584B9151A2}"/>
          </ac:picMkLst>
        </pc:picChg>
        <pc:picChg chg="add mod">
          <ac:chgData name="Emanuela Marca" userId="b9e67590-a423-466d-821f-072eaf8759cc" providerId="ADAL" clId="{653591E0-06D0-454F-995C-C4624DB2F3CD}" dt="2024-10-31T10:10:05.415" v="744" actId="1076"/>
          <ac:picMkLst>
            <pc:docMk/>
            <pc:sldMk cId="4046339978" sldId="292"/>
            <ac:picMk id="4" creationId="{B40FA3D9-2C94-6EAA-DB09-F435D9145BE8}"/>
          </ac:picMkLst>
        </pc:picChg>
        <pc:picChg chg="add mod">
          <ac:chgData name="Emanuela Marca" userId="b9e67590-a423-466d-821f-072eaf8759cc" providerId="ADAL" clId="{653591E0-06D0-454F-995C-C4624DB2F3CD}" dt="2024-10-31T10:10:06.438" v="745" actId="1076"/>
          <ac:picMkLst>
            <pc:docMk/>
            <pc:sldMk cId="4046339978" sldId="292"/>
            <ac:picMk id="2050" creationId="{4618988E-6B89-670F-6AF1-BC7D3A8038C8}"/>
          </ac:picMkLst>
        </pc:picChg>
      </pc:sldChg>
      <pc:sldChg chg="addSp delSp modSp mod">
        <pc:chgData name="Emanuela Marca" userId="b9e67590-a423-466d-821f-072eaf8759cc" providerId="ADAL" clId="{653591E0-06D0-454F-995C-C4624DB2F3CD}" dt="2024-10-31T10:13:34.085" v="909" actId="1076"/>
        <pc:sldMkLst>
          <pc:docMk/>
          <pc:sldMk cId="2555646628" sldId="293"/>
        </pc:sldMkLst>
        <pc:spChg chg="mod">
          <ac:chgData name="Emanuela Marca" userId="b9e67590-a423-466d-821f-072eaf8759cc" providerId="ADAL" clId="{653591E0-06D0-454F-995C-C4624DB2F3CD}" dt="2024-10-31T10:13:34.085" v="909" actId="1076"/>
          <ac:spMkLst>
            <pc:docMk/>
            <pc:sldMk cId="2555646628" sldId="293"/>
            <ac:spMk id="3" creationId="{308008F4-30FE-C203-5DB0-46B2ED51BBEB}"/>
          </ac:spMkLst>
        </pc:spChg>
        <pc:picChg chg="add mod">
          <ac:chgData name="Emanuela Marca" userId="b9e67590-a423-466d-821f-072eaf8759cc" providerId="ADAL" clId="{653591E0-06D0-454F-995C-C4624DB2F3CD}" dt="2024-10-31T10:13:19.147" v="907" actId="1076"/>
          <ac:picMkLst>
            <pc:docMk/>
            <pc:sldMk cId="2555646628" sldId="293"/>
            <ac:picMk id="2" creationId="{ABB242EC-F6C1-00E1-3CD8-CF0F19B401EF}"/>
          </ac:picMkLst>
        </pc:picChg>
        <pc:picChg chg="del">
          <ac:chgData name="Emanuela Marca" userId="b9e67590-a423-466d-821f-072eaf8759cc" providerId="ADAL" clId="{653591E0-06D0-454F-995C-C4624DB2F3CD}" dt="2024-10-31T10:10:13.968" v="747" actId="478"/>
          <ac:picMkLst>
            <pc:docMk/>
            <pc:sldMk cId="2555646628" sldId="293"/>
            <ac:picMk id="4" creationId="{6B1BBDAB-440D-BC41-B806-048E4863EE76}"/>
          </ac:picMkLst>
        </pc:picChg>
        <pc:picChg chg="del">
          <ac:chgData name="Emanuela Marca" userId="b9e67590-a423-466d-821f-072eaf8759cc" providerId="ADAL" clId="{653591E0-06D0-454F-995C-C4624DB2F3CD}" dt="2024-10-31T10:10:13.411" v="746" actId="478"/>
          <ac:picMkLst>
            <pc:docMk/>
            <pc:sldMk cId="2555646628" sldId="293"/>
            <ac:picMk id="6" creationId="{A3E7D5C6-09C4-E318-463C-814BA401EC62}"/>
          </ac:picMkLst>
        </pc:picChg>
      </pc:sldChg>
      <pc:sldChg chg="addSp delSp modSp mod">
        <pc:chgData name="Emanuela Marca" userId="b9e67590-a423-466d-821f-072eaf8759cc" providerId="ADAL" clId="{653591E0-06D0-454F-995C-C4624DB2F3CD}" dt="2024-10-31T10:14:59.565" v="922" actId="20577"/>
        <pc:sldMkLst>
          <pc:docMk/>
          <pc:sldMk cId="1421323214" sldId="294"/>
        </pc:sldMkLst>
        <pc:spChg chg="mod">
          <ac:chgData name="Emanuela Marca" userId="b9e67590-a423-466d-821f-072eaf8759cc" providerId="ADAL" clId="{653591E0-06D0-454F-995C-C4624DB2F3CD}" dt="2024-10-31T10:14:59.565" v="922" actId="20577"/>
          <ac:spMkLst>
            <pc:docMk/>
            <pc:sldMk cId="1421323214" sldId="294"/>
            <ac:spMk id="3" creationId="{B50E5738-ECBB-21CD-CEA0-1E936951D1B0}"/>
          </ac:spMkLst>
        </pc:spChg>
        <pc:picChg chg="del">
          <ac:chgData name="Emanuela Marca" userId="b9e67590-a423-466d-821f-072eaf8759cc" providerId="ADAL" clId="{653591E0-06D0-454F-995C-C4624DB2F3CD}" dt="2024-10-31T10:13:38.715" v="910" actId="478"/>
          <ac:picMkLst>
            <pc:docMk/>
            <pc:sldMk cId="1421323214" sldId="294"/>
            <ac:picMk id="8" creationId="{238226FF-8F6B-8D34-88BF-8FF785291F90}"/>
          </ac:picMkLst>
        </pc:picChg>
        <pc:picChg chg="add mod">
          <ac:chgData name="Emanuela Marca" userId="b9e67590-a423-466d-821f-072eaf8759cc" providerId="ADAL" clId="{653591E0-06D0-454F-995C-C4624DB2F3CD}" dt="2024-10-31T10:14:27.169" v="915" actId="1076"/>
          <ac:picMkLst>
            <pc:docMk/>
            <pc:sldMk cId="1421323214" sldId="294"/>
            <ac:picMk id="3074" creationId="{2824ECE3-24E0-47B4-3844-D7F3513AD6A8}"/>
          </ac:picMkLst>
        </pc:picChg>
      </pc:sldChg>
      <pc:sldChg chg="add">
        <pc:chgData name="Emanuela Marca" userId="b9e67590-a423-466d-821f-072eaf8759cc" providerId="ADAL" clId="{653591E0-06D0-454F-995C-C4624DB2F3CD}" dt="2024-11-04T15:17:39.223" v="944"/>
        <pc:sldMkLst>
          <pc:docMk/>
          <pc:sldMk cId="756747647" sldId="295"/>
        </pc:sldMkLst>
      </pc:sldChg>
      <pc:sldChg chg="add">
        <pc:chgData name="Emanuela Marca" userId="b9e67590-a423-466d-821f-072eaf8759cc" providerId="ADAL" clId="{653591E0-06D0-454F-995C-C4624DB2F3CD}" dt="2024-11-04T15:17:46.010" v="946"/>
        <pc:sldMkLst>
          <pc:docMk/>
          <pc:sldMk cId="2170943490" sldId="296"/>
        </pc:sldMkLst>
      </pc:sldChg>
      <pc:sldChg chg="addSp delSp modSp add mod">
        <pc:chgData name="Emanuela Marca" userId="b9e67590-a423-466d-821f-072eaf8759cc" providerId="ADAL" clId="{653591E0-06D0-454F-995C-C4624DB2F3CD}" dt="2024-11-04T15:22:30.716" v="1026" actId="1076"/>
        <pc:sldMkLst>
          <pc:docMk/>
          <pc:sldMk cId="3614623119" sldId="297"/>
        </pc:sldMkLst>
        <pc:spChg chg="mod">
          <ac:chgData name="Emanuela Marca" userId="b9e67590-a423-466d-821f-072eaf8759cc" providerId="ADAL" clId="{653591E0-06D0-454F-995C-C4624DB2F3CD}" dt="2024-11-04T15:19:44.509" v="990" actId="20577"/>
          <ac:spMkLst>
            <pc:docMk/>
            <pc:sldMk cId="3614623119" sldId="297"/>
            <ac:spMk id="2" creationId="{B06CEFCA-C1D1-FBFA-726C-B6EEF654F256}"/>
          </ac:spMkLst>
        </pc:spChg>
        <pc:spChg chg="mod">
          <ac:chgData name="Emanuela Marca" userId="b9e67590-a423-466d-821f-072eaf8759cc" providerId="ADAL" clId="{653591E0-06D0-454F-995C-C4624DB2F3CD}" dt="2024-11-04T15:21:35.889" v="1014" actId="1076"/>
          <ac:spMkLst>
            <pc:docMk/>
            <pc:sldMk cId="3614623119" sldId="297"/>
            <ac:spMk id="5" creationId="{782AEC06-84B7-511A-7B99-40AF2052429C}"/>
          </ac:spMkLst>
        </pc:spChg>
        <pc:spChg chg="del">
          <ac:chgData name="Emanuela Marca" userId="b9e67590-a423-466d-821f-072eaf8759cc" providerId="ADAL" clId="{653591E0-06D0-454F-995C-C4624DB2F3CD}" dt="2024-11-04T15:20:11.093" v="1001" actId="478"/>
          <ac:spMkLst>
            <pc:docMk/>
            <pc:sldMk cId="3614623119" sldId="297"/>
            <ac:spMk id="7" creationId="{47B60A68-C4E0-DC7C-6B16-E4BBBC9E2D3B}"/>
          </ac:spMkLst>
        </pc:spChg>
        <pc:spChg chg="mod">
          <ac:chgData name="Emanuela Marca" userId="b9e67590-a423-466d-821f-072eaf8759cc" providerId="ADAL" clId="{653591E0-06D0-454F-995C-C4624DB2F3CD}" dt="2024-11-04T15:21:51.995" v="1016" actId="1076"/>
          <ac:spMkLst>
            <pc:docMk/>
            <pc:sldMk cId="3614623119" sldId="297"/>
            <ac:spMk id="11" creationId="{85262C17-63FF-986C-B8F3-04B41890308B}"/>
          </ac:spMkLst>
        </pc:spChg>
        <pc:spChg chg="mod">
          <ac:chgData name="Emanuela Marca" userId="b9e67590-a423-466d-821f-072eaf8759cc" providerId="ADAL" clId="{653591E0-06D0-454F-995C-C4624DB2F3CD}" dt="2024-11-04T15:22:07.473" v="1018" actId="1076"/>
          <ac:spMkLst>
            <pc:docMk/>
            <pc:sldMk cId="3614623119" sldId="297"/>
            <ac:spMk id="13" creationId="{ECB60A57-BC13-69B3-C79B-413BCC957D46}"/>
          </ac:spMkLst>
        </pc:spChg>
        <pc:graphicFrameChg chg="mod modGraphic">
          <ac:chgData name="Emanuela Marca" userId="b9e67590-a423-466d-821f-072eaf8759cc" providerId="ADAL" clId="{653591E0-06D0-454F-995C-C4624DB2F3CD}" dt="2024-11-04T15:21:44.340" v="1015" actId="1076"/>
          <ac:graphicFrameMkLst>
            <pc:docMk/>
            <pc:sldMk cId="3614623119" sldId="297"/>
            <ac:graphicFrameMk id="6" creationId="{2743FBB5-C912-FEF5-ED71-8F494C42AE4A}"/>
          </ac:graphicFrameMkLst>
        </pc:graphicFrameChg>
        <pc:graphicFrameChg chg="mod">
          <ac:chgData name="Emanuela Marca" userId="b9e67590-a423-466d-821f-072eaf8759cc" providerId="ADAL" clId="{653591E0-06D0-454F-995C-C4624DB2F3CD}" dt="2024-11-04T15:22:15.620" v="1019" actId="1076"/>
          <ac:graphicFrameMkLst>
            <pc:docMk/>
            <pc:sldMk cId="3614623119" sldId="297"/>
            <ac:graphicFrameMk id="8" creationId="{59F48D27-4F51-EDDA-3283-6A7CE3048068}"/>
          </ac:graphicFrameMkLst>
        </pc:graphicFrameChg>
        <pc:graphicFrameChg chg="mod">
          <ac:chgData name="Emanuela Marca" userId="b9e67590-a423-466d-821f-072eaf8759cc" providerId="ADAL" clId="{653591E0-06D0-454F-995C-C4624DB2F3CD}" dt="2024-11-04T15:22:00.908" v="1017" actId="1076"/>
          <ac:graphicFrameMkLst>
            <pc:docMk/>
            <pc:sldMk cId="3614623119" sldId="297"/>
            <ac:graphicFrameMk id="14" creationId="{E782A7E2-74AF-6AF2-8825-D6F9DE8359C1}"/>
          </ac:graphicFrameMkLst>
        </pc:graphicFrameChg>
        <pc:picChg chg="add mod">
          <ac:chgData name="Emanuela Marca" userId="b9e67590-a423-466d-821f-072eaf8759cc" providerId="ADAL" clId="{653591E0-06D0-454F-995C-C4624DB2F3CD}" dt="2024-11-04T15:22:30.716" v="1026" actId="1076"/>
          <ac:picMkLst>
            <pc:docMk/>
            <pc:sldMk cId="3614623119" sldId="297"/>
            <ac:picMk id="3" creationId="{4D7E8965-18D6-FD21-173A-C6E38329C91F}"/>
          </ac:picMkLst>
        </pc:picChg>
        <pc:picChg chg="del">
          <ac:chgData name="Emanuela Marca" userId="b9e67590-a423-466d-821f-072eaf8759cc" providerId="ADAL" clId="{653591E0-06D0-454F-995C-C4624DB2F3CD}" dt="2024-11-04T15:20:40.420" v="1009" actId="478"/>
          <ac:picMkLst>
            <pc:docMk/>
            <pc:sldMk cId="3614623119" sldId="297"/>
            <ac:picMk id="1026" creationId="{053A6EA9-728F-8037-A5B5-B5420D2298D5}"/>
          </ac:picMkLst>
        </pc:picChg>
      </pc:sldChg>
      <pc:sldChg chg="add">
        <pc:chgData name="Emanuela Marca" userId="b9e67590-a423-466d-821f-072eaf8759cc" providerId="ADAL" clId="{653591E0-06D0-454F-995C-C4624DB2F3CD}" dt="2024-11-04T15:18:13.025" v="952"/>
        <pc:sldMkLst>
          <pc:docMk/>
          <pc:sldMk cId="2806121081" sldId="298"/>
        </pc:sldMkLst>
      </pc:sldChg>
      <pc:sldChg chg="add">
        <pc:chgData name="Emanuela Marca" userId="b9e67590-a423-466d-821f-072eaf8759cc" providerId="ADAL" clId="{653591E0-06D0-454F-995C-C4624DB2F3CD}" dt="2024-11-04T15:18:13.908" v="954"/>
        <pc:sldMkLst>
          <pc:docMk/>
          <pc:sldMk cId="3039327479" sldId="299"/>
        </pc:sldMkLst>
      </pc:sldChg>
      <pc:sldChg chg="add del ord">
        <pc:chgData name="Emanuela Marca" userId="b9e67590-a423-466d-821f-072eaf8759cc" providerId="ADAL" clId="{653591E0-06D0-454F-995C-C4624DB2F3CD}" dt="2024-11-04T15:20:33.879" v="1008" actId="47"/>
        <pc:sldMkLst>
          <pc:docMk/>
          <pc:sldMk cId="3466773364" sldId="300"/>
        </pc:sldMkLst>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27T15:50:01.520" v="28" actId="20577"/>
        <pc:sldMkLst>
          <pc:docMk/>
          <pc:sldMk cId="0" sldId="261"/>
        </pc:sldMkLst>
        <pc:spChg chg="mod">
          <ac:chgData name="Silvia Ferrari" userId="9ce1c88a-8045-47af-8589-8ffbfaf5df58" providerId="ADAL" clId="{7A16837B-29ED-4F82-8B4D-9D1421D47EF1}" dt="2023-10-27T15:50:01.520" v="28" actId="20577"/>
          <ac:spMkLst>
            <pc:docMk/>
            <pc:sldMk cId="0" sldId="261"/>
            <ac:spMk id="158" creationId="{00000000-0000-0000-0000-000000000000}"/>
          </ac:spMkLst>
        </pc:spChg>
      </pc:sldChg>
      <pc:sldChg chg="modSp mod">
        <pc:chgData name="Silvia Ferrari" userId="9ce1c88a-8045-47af-8589-8ffbfaf5df58" providerId="ADAL" clId="{7A16837B-29ED-4F82-8B4D-9D1421D47EF1}" dt="2023-10-30T10:33:20.432" v="105" actId="6549"/>
        <pc:sldMkLst>
          <pc:docMk/>
          <pc:sldMk cId="0" sldId="262"/>
        </pc:sldMkLst>
        <pc:spChg chg="mod">
          <ac:chgData name="Silvia Ferrari" userId="9ce1c88a-8045-47af-8589-8ffbfaf5df58" providerId="ADAL" clId="{7A16837B-29ED-4F82-8B4D-9D1421D47EF1}" dt="2023-10-30T10:33:20.432" v="105" actId="6549"/>
          <ac:spMkLst>
            <pc:docMk/>
            <pc:sldMk cId="0" sldId="262"/>
            <ac:spMk id="164" creationId="{00000000-0000-0000-0000-000000000000}"/>
          </ac:spMkLst>
        </pc:spChg>
      </pc:sldChg>
      <pc:sldChg chg="modSp mod">
        <pc:chgData name="Silvia Ferrari" userId="9ce1c88a-8045-47af-8589-8ffbfaf5df58" providerId="ADAL" clId="{7A16837B-29ED-4F82-8B4D-9D1421D47EF1}" dt="2023-10-30T10:33:10.809" v="104" actId="1076"/>
        <pc:sldMkLst>
          <pc:docMk/>
          <pc:sldMk cId="0" sldId="263"/>
        </pc:sldMkLst>
        <pc:spChg chg="mod">
          <ac:chgData name="Silvia Ferrari" userId="9ce1c88a-8045-47af-8589-8ffbfaf5df58" providerId="ADAL" clId="{7A16837B-29ED-4F82-8B4D-9D1421D47EF1}" dt="2023-10-30T10:33:01.278" v="103" actId="20577"/>
          <ac:spMkLst>
            <pc:docMk/>
            <pc:sldMk cId="0" sldId="263"/>
            <ac:spMk id="172" creationId="{00000000-0000-0000-0000-000000000000}"/>
          </ac:spMkLst>
        </pc:spChg>
        <pc:picChg chg="mod">
          <ac:chgData name="Silvia Ferrari" userId="9ce1c88a-8045-47af-8589-8ffbfaf5df58" providerId="ADAL" clId="{7A16837B-29ED-4F82-8B4D-9D1421D47EF1}" dt="2023-10-30T10:33:10.809" v="104" actId="1076"/>
          <ac:picMkLst>
            <pc:docMk/>
            <pc:sldMk cId="0" sldId="263"/>
            <ac:picMk id="174" creationId="{00000000-0000-0000-0000-000000000000}"/>
          </ac:picMkLst>
        </pc:picChg>
      </pc:sldChg>
      <pc:sldChg chg="modSp mod">
        <pc:chgData name="Silvia Ferrari" userId="9ce1c88a-8045-47af-8589-8ffbfaf5df58" providerId="ADAL" clId="{7A16837B-29ED-4F82-8B4D-9D1421D47EF1}" dt="2023-10-30T10:33:40.114" v="107" actId="113"/>
        <pc:sldMkLst>
          <pc:docMk/>
          <pc:sldMk cId="816130011" sldId="269"/>
        </pc:sldMkLst>
        <pc:spChg chg="mod">
          <ac:chgData name="Silvia Ferrari" userId="9ce1c88a-8045-47af-8589-8ffbfaf5df58" providerId="ADAL" clId="{7A16837B-29ED-4F82-8B4D-9D1421D47EF1}" dt="2023-10-30T10:33:40.114" v="107" actId="113"/>
          <ac:spMkLst>
            <pc:docMk/>
            <pc:sldMk cId="816130011" sldId="269"/>
            <ac:spMk id="177" creationId="{00000000-0000-0000-0000-000000000000}"/>
          </ac:spMkLst>
        </pc:spChg>
      </pc:sldChg>
      <pc:sldChg chg="addSp delSp modSp">
        <pc:chgData name="Silvia Ferrari" userId="9ce1c88a-8045-47af-8589-8ffbfaf5df58" providerId="ADAL" clId="{7A16837B-29ED-4F82-8B4D-9D1421D47EF1}" dt="2023-10-30T10:34:01.780" v="110" actId="1076"/>
        <pc:sldMkLst>
          <pc:docMk/>
          <pc:sldMk cId="0" sldId="285"/>
        </pc:sldMkLst>
        <pc:picChg chg="add mod">
          <ac:chgData name="Silvia Ferrari" userId="9ce1c88a-8045-47af-8589-8ffbfaf5df58" providerId="ADAL" clId="{7A16837B-29ED-4F82-8B4D-9D1421D47EF1}" dt="2023-10-30T10:34:01.780" v="110" actId="1076"/>
          <ac:picMkLst>
            <pc:docMk/>
            <pc:sldMk cId="0" sldId="285"/>
            <ac:picMk id="2" creationId="{2C8531D4-3B54-8F3B-A413-ECEBFF0CB79C}"/>
          </ac:picMkLst>
        </pc:picChg>
        <pc:picChg chg="del">
          <ac:chgData name="Silvia Ferrari" userId="9ce1c88a-8045-47af-8589-8ffbfaf5df58" providerId="ADAL" clId="{7A16837B-29ED-4F82-8B4D-9D1421D47EF1}" dt="2023-10-30T10:33:58.365" v="108" actId="21"/>
          <ac:picMkLst>
            <pc:docMk/>
            <pc:sldMk cId="0" sldId="285"/>
            <ac:picMk id="10" creationId="{0F33A084-8F36-7265-CB86-FFDF00FE76D7}"/>
          </ac:picMkLst>
        </pc:picChg>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pChg chg="mod">
          <ac:chgData name="Silvia Ferrari" userId="9ce1c88a-8045-47af-8589-8ffbfaf5df58" providerId="ADAL" clId="{D1DD0A55-D11E-4DF6-9642-943FB7187E4A}" dt="2022-11-10T10:44:45.154" v="2" actId="20578"/>
          <ac:spMkLst>
            <pc:docMk/>
            <pc:sldMk cId="0" sldId="256"/>
            <ac:spMk id="113" creationId="{00000000-0000-0000-0000-000000000000}"/>
          </ac:spMkLst>
        </pc:spChg>
        <pc:spChg chg="mod">
          <ac:chgData name="Silvia Ferrari" userId="9ce1c88a-8045-47af-8589-8ffbfaf5df58" providerId="ADAL" clId="{D1DD0A55-D11E-4DF6-9642-943FB7187E4A}" dt="2022-11-10T11:43:29.559" v="186" actId="6549"/>
          <ac:spMkLst>
            <pc:docMk/>
            <pc:sldMk cId="0" sldId="256"/>
            <ac:spMk id="115" creationId="{00000000-0000-0000-0000-000000000000}"/>
          </ac:spMkLst>
        </pc:spChg>
        <pc:spChg chg="mod">
          <ac:chgData name="Silvia Ferrari" userId="9ce1c88a-8045-47af-8589-8ffbfaf5df58" providerId="ADAL" clId="{D1DD0A55-D11E-4DF6-9642-943FB7187E4A}" dt="2022-11-10T10:44:49.639" v="3" actId="1076"/>
          <ac:spMkLst>
            <pc:docMk/>
            <pc:sldMk cId="0" sldId="256"/>
            <ac:spMk id="116" creationId="{00000000-0000-0000-0000-000000000000}"/>
          </ac:spMkLst>
        </pc:spChg>
      </pc:sldChg>
      <pc:sldChg chg="delSp modSp mod">
        <pc:chgData name="Silvia Ferrari" userId="9ce1c88a-8045-47af-8589-8ffbfaf5df58" providerId="ADAL" clId="{D1DD0A55-D11E-4DF6-9642-943FB7187E4A}" dt="2022-11-11T11:03:36.153" v="220" actId="20577"/>
        <pc:sldMkLst>
          <pc:docMk/>
          <pc:sldMk cId="0" sldId="257"/>
        </pc:sldMkLst>
        <pc:spChg chg="del mod">
          <ac:chgData name="Silvia Ferrari" userId="9ce1c88a-8045-47af-8589-8ffbfaf5df58" providerId="ADAL" clId="{D1DD0A55-D11E-4DF6-9642-943FB7187E4A}" dt="2022-11-11T11:02:41.872" v="191" actId="478"/>
          <ac:spMkLst>
            <pc:docMk/>
            <pc:sldMk cId="0" sldId="257"/>
            <ac:spMk id="125" creationId="{00000000-0000-0000-0000-000000000000}"/>
          </ac:spMkLst>
        </pc:spChg>
        <pc:spChg chg="mod">
          <ac:chgData name="Silvia Ferrari" userId="9ce1c88a-8045-47af-8589-8ffbfaf5df58" providerId="ADAL" clId="{D1DD0A55-D11E-4DF6-9642-943FB7187E4A}" dt="2022-11-11T11:03:36.153" v="220" actId="20577"/>
          <ac:spMkLst>
            <pc:docMk/>
            <pc:sldMk cId="0" sldId="257"/>
            <ac:spMk id="126" creationId="{00000000-0000-0000-0000-000000000000}"/>
          </ac:spMkLst>
        </pc:spChg>
      </pc:sldChg>
      <pc:sldChg chg="modSp mod">
        <pc:chgData name="Silvia Ferrari" userId="9ce1c88a-8045-47af-8589-8ffbfaf5df58" providerId="ADAL" clId="{D1DD0A55-D11E-4DF6-9642-943FB7187E4A}" dt="2022-11-10T10:46:42.538" v="57" actId="1076"/>
        <pc:sldMkLst>
          <pc:docMk/>
          <pc:sldMk cId="0" sldId="258"/>
        </pc:sldMkLst>
        <pc:spChg chg="mod">
          <ac:chgData name="Silvia Ferrari" userId="9ce1c88a-8045-47af-8589-8ffbfaf5df58" providerId="ADAL" clId="{D1DD0A55-D11E-4DF6-9642-943FB7187E4A}" dt="2022-11-10T10:46:42.538" v="57" actId="1076"/>
          <ac:spMkLst>
            <pc:docMk/>
            <pc:sldMk cId="0" sldId="258"/>
            <ac:spMk id="134" creationId="{00000000-0000-0000-0000-000000000000}"/>
          </ac:spMkLst>
        </pc:spChg>
      </pc:sldChg>
      <pc:sldChg chg="modSp mod">
        <pc:chgData name="Silvia Ferrari" userId="9ce1c88a-8045-47af-8589-8ffbfaf5df58" providerId="ADAL" clId="{D1DD0A55-D11E-4DF6-9642-943FB7187E4A}" dt="2022-11-16T15:05:00.617" v="237" actId="2711"/>
        <pc:sldMkLst>
          <pc:docMk/>
          <pc:sldMk cId="0" sldId="259"/>
        </pc:sldMkLst>
        <pc:spChg chg="mod">
          <ac:chgData name="Silvia Ferrari" userId="9ce1c88a-8045-47af-8589-8ffbfaf5df58" providerId="ADAL" clId="{D1DD0A55-D11E-4DF6-9642-943FB7187E4A}" dt="2022-11-10T10:46:47.742" v="58" actId="2711"/>
          <ac:spMkLst>
            <pc:docMk/>
            <pc:sldMk cId="0" sldId="259"/>
            <ac:spMk id="140" creationId="{00000000-0000-0000-0000-000000000000}"/>
          </ac:spMkLst>
        </pc:spChg>
        <pc:spChg chg="mod">
          <ac:chgData name="Silvia Ferrari" userId="9ce1c88a-8045-47af-8589-8ffbfaf5df58" providerId="ADAL" clId="{D1DD0A55-D11E-4DF6-9642-943FB7187E4A}" dt="2022-11-16T15:05:00.617" v="237" actId="2711"/>
          <ac:spMkLst>
            <pc:docMk/>
            <pc:sldMk cId="0" sldId="259"/>
            <ac:spMk id="147" creationId="{00000000-0000-0000-0000-000000000000}"/>
          </ac:spMkLst>
        </pc:spChg>
        <pc:picChg chg="mod">
          <ac:chgData name="Silvia Ferrari" userId="9ce1c88a-8045-47af-8589-8ffbfaf5df58" providerId="ADAL" clId="{D1DD0A55-D11E-4DF6-9642-943FB7187E4A}" dt="2022-11-10T10:46:55.512" v="60" actId="1076"/>
          <ac:picMkLst>
            <pc:docMk/>
            <pc:sldMk cId="0" sldId="259"/>
            <ac:picMk id="145" creationId="{00000000-0000-0000-0000-000000000000}"/>
          </ac:picMkLst>
        </pc:picChg>
      </pc:sldChg>
      <pc:sldChg chg="modSp mod">
        <pc:chgData name="Silvia Ferrari" userId="9ce1c88a-8045-47af-8589-8ffbfaf5df58" providerId="ADAL" clId="{D1DD0A55-D11E-4DF6-9642-943FB7187E4A}" dt="2022-11-16T15:05:37.591" v="263" actId="6549"/>
        <pc:sldMkLst>
          <pc:docMk/>
          <pc:sldMk cId="0" sldId="260"/>
        </pc:sldMkLst>
        <pc:spChg chg="mod">
          <ac:chgData name="Silvia Ferrari" userId="9ce1c88a-8045-47af-8589-8ffbfaf5df58" providerId="ADAL" clId="{D1DD0A55-D11E-4DF6-9642-943FB7187E4A}" dt="2022-11-16T15:05:37.591" v="263" actId="6549"/>
          <ac:spMkLst>
            <pc:docMk/>
            <pc:sldMk cId="0" sldId="260"/>
            <ac:spMk id="151" creationId="{00000000-0000-0000-0000-000000000000}"/>
          </ac:spMkLst>
        </pc:spChg>
      </pc:sldChg>
      <pc:sldChg chg="modSp mod">
        <pc:chgData name="Silvia Ferrari" userId="9ce1c88a-8045-47af-8589-8ffbfaf5df58" providerId="ADAL" clId="{D1DD0A55-D11E-4DF6-9642-943FB7187E4A}" dt="2022-11-16T15:05:47.989" v="264" actId="2711"/>
        <pc:sldMkLst>
          <pc:docMk/>
          <pc:sldMk cId="0" sldId="261"/>
        </pc:sldMkLst>
        <pc:spChg chg="mod">
          <ac:chgData name="Silvia Ferrari" userId="9ce1c88a-8045-47af-8589-8ffbfaf5df58" providerId="ADAL" clId="{D1DD0A55-D11E-4DF6-9642-943FB7187E4A}" dt="2022-11-16T15:05:47.989" v="264" actId="2711"/>
          <ac:spMkLst>
            <pc:docMk/>
            <pc:sldMk cId="0" sldId="261"/>
            <ac:spMk id="158" creationId="{00000000-0000-0000-0000-000000000000}"/>
          </ac:spMkLst>
        </pc:spChg>
      </pc:sldChg>
      <pc:sldChg chg="modSp mod">
        <pc:chgData name="Silvia Ferrari" userId="9ce1c88a-8045-47af-8589-8ffbfaf5df58" providerId="ADAL" clId="{D1DD0A55-D11E-4DF6-9642-943FB7187E4A}" dt="2022-11-16T15:06:34.932" v="298" actId="20577"/>
        <pc:sldMkLst>
          <pc:docMk/>
          <pc:sldMk cId="0" sldId="262"/>
        </pc:sldMkLst>
        <pc:spChg chg="mod">
          <ac:chgData name="Silvia Ferrari" userId="9ce1c88a-8045-47af-8589-8ffbfaf5df58" providerId="ADAL" clId="{D1DD0A55-D11E-4DF6-9642-943FB7187E4A}" dt="2022-11-16T15:06:34.932" v="298" actId="20577"/>
          <ac:spMkLst>
            <pc:docMk/>
            <pc:sldMk cId="0" sldId="262"/>
            <ac:spMk id="164" creationId="{00000000-0000-0000-0000-000000000000}"/>
          </ac:spMkLst>
        </pc:spChg>
        <pc:spChg chg="mod">
          <ac:chgData name="Silvia Ferrari" userId="9ce1c88a-8045-47af-8589-8ffbfaf5df58" providerId="ADAL" clId="{D1DD0A55-D11E-4DF6-9642-943FB7187E4A}" dt="2022-11-16T15:06:24.243" v="269" actId="2711"/>
          <ac:spMkLst>
            <pc:docMk/>
            <pc:sldMk cId="0" sldId="262"/>
            <ac:spMk id="165" creationId="{00000000-0000-0000-0000-000000000000}"/>
          </ac:spMkLst>
        </pc:spChg>
      </pc:sldChg>
      <pc:sldChg chg="modSp mod">
        <pc:chgData name="Silvia Ferrari" userId="9ce1c88a-8045-47af-8589-8ffbfaf5df58" providerId="ADAL" clId="{D1DD0A55-D11E-4DF6-9642-943FB7187E4A}" dt="2022-11-16T15:06:00.829" v="266" actId="2711"/>
        <pc:sldMkLst>
          <pc:docMk/>
          <pc:sldMk cId="0" sldId="263"/>
        </pc:sldMkLst>
        <pc:spChg chg="mod">
          <ac:chgData name="Silvia Ferrari" userId="9ce1c88a-8045-47af-8589-8ffbfaf5df58" providerId="ADAL" clId="{D1DD0A55-D11E-4DF6-9642-943FB7187E4A}" dt="2022-11-16T15:05:55.938" v="265" actId="2711"/>
          <ac:spMkLst>
            <pc:docMk/>
            <pc:sldMk cId="0" sldId="263"/>
            <ac:spMk id="171" creationId="{00000000-0000-0000-0000-000000000000}"/>
          </ac:spMkLst>
        </pc:spChg>
        <pc:spChg chg="mod">
          <ac:chgData name="Silvia Ferrari" userId="9ce1c88a-8045-47af-8589-8ffbfaf5df58" providerId="ADAL" clId="{D1DD0A55-D11E-4DF6-9642-943FB7187E4A}" dt="2022-11-16T15:06:00.829" v="266" actId="2711"/>
          <ac:spMkLst>
            <pc:docMk/>
            <pc:sldMk cId="0" sldId="263"/>
            <ac:spMk id="172" creationId="{00000000-0000-0000-0000-000000000000}"/>
          </ac:spMkLst>
        </pc:spChg>
      </pc:sldChg>
      <pc:sldChg chg="modSp mod">
        <pc:chgData name="Silvia Ferrari" userId="9ce1c88a-8045-47af-8589-8ffbfaf5df58" providerId="ADAL" clId="{D1DD0A55-D11E-4DF6-9642-943FB7187E4A}" dt="2022-11-16T15:06:45.869" v="299" actId="2711"/>
        <pc:sldMkLst>
          <pc:docMk/>
          <pc:sldMk cId="0" sldId="264"/>
        </pc:sldMkLst>
        <pc:spChg chg="mod">
          <ac:chgData name="Silvia Ferrari" userId="9ce1c88a-8045-47af-8589-8ffbfaf5df58" providerId="ADAL" clId="{D1DD0A55-D11E-4DF6-9642-943FB7187E4A}" dt="2022-11-16T15:06:45.869" v="299" actId="2711"/>
          <ac:spMkLst>
            <pc:docMk/>
            <pc:sldMk cId="0" sldId="264"/>
            <ac:spMk id="178" creationId="{00000000-0000-0000-0000-000000000000}"/>
          </ac:spMkLst>
        </pc:spChg>
      </pc:sldChg>
      <pc:sldChg chg="modSp mod ord">
        <pc:chgData name="Silvia Ferrari" userId="9ce1c88a-8045-47af-8589-8ffbfaf5df58" providerId="ADAL" clId="{D1DD0A55-D11E-4DF6-9642-943FB7187E4A}" dt="2022-11-16T15:06:58.172" v="302" actId="2711"/>
        <pc:sldMkLst>
          <pc:docMk/>
          <pc:sldMk cId="816130011" sldId="269"/>
        </pc:sldMkLst>
        <pc:spChg chg="mod">
          <ac:chgData name="Silvia Ferrari" userId="9ce1c88a-8045-47af-8589-8ffbfaf5df58" providerId="ADAL" clId="{D1DD0A55-D11E-4DF6-9642-943FB7187E4A}" dt="2022-11-16T15:06:58.172" v="302" actId="2711"/>
          <ac:spMkLst>
            <pc:docMk/>
            <pc:sldMk cId="816130011" sldId="269"/>
            <ac:spMk id="177" creationId="{00000000-0000-0000-0000-000000000000}"/>
          </ac:spMkLst>
        </pc:spChg>
        <pc:picChg chg="mod">
          <ac:chgData name="Silvia Ferrari" userId="9ce1c88a-8045-47af-8589-8ffbfaf5df58" providerId="ADAL" clId="{D1DD0A55-D11E-4DF6-9642-943FB7187E4A}" dt="2022-11-10T10:53:01.261" v="184" actId="1076"/>
          <ac:picMkLst>
            <pc:docMk/>
            <pc:sldMk cId="816130011" sldId="269"/>
            <ac:picMk id="179" creationId="{00000000-0000-0000-0000-000000000000}"/>
          </ac:picMkLst>
        </pc:picChg>
      </pc:sldChg>
      <pc:sldChg chg="modSp mod">
        <pc:chgData name="Silvia Ferrari" userId="9ce1c88a-8045-47af-8589-8ffbfaf5df58" providerId="ADAL" clId="{D1DD0A55-D11E-4DF6-9642-943FB7187E4A}" dt="2022-11-10T10:49:18.789" v="132" actId="2711"/>
        <pc:sldMkLst>
          <pc:docMk/>
          <pc:sldMk cId="0" sldId="272"/>
        </pc:sldMkLst>
        <pc:spChg chg="mod">
          <ac:chgData name="Silvia Ferrari" userId="9ce1c88a-8045-47af-8589-8ffbfaf5df58" providerId="ADAL" clId="{D1DD0A55-D11E-4DF6-9642-943FB7187E4A}" dt="2022-11-10T10:49:18.789" v="132" actId="2711"/>
          <ac:spMkLst>
            <pc:docMk/>
            <pc:sldMk cId="0" sldId="272"/>
            <ac:spMk id="237" creationId="{00000000-0000-0000-0000-000000000000}"/>
          </ac:spMkLst>
        </pc:spChg>
      </pc:sldChg>
      <pc:sldChg chg="addSp delSp modSp mod">
        <pc:chgData name="Silvia Ferrari" userId="9ce1c88a-8045-47af-8589-8ffbfaf5df58" providerId="ADAL" clId="{D1DD0A55-D11E-4DF6-9642-943FB7187E4A}" dt="2022-11-10T10:50:36.836" v="152" actId="1076"/>
        <pc:sldMkLst>
          <pc:docMk/>
          <pc:sldMk cId="0" sldId="285"/>
        </pc:sldMkLst>
        <pc:spChg chg="mod">
          <ac:chgData name="Silvia Ferrari" userId="9ce1c88a-8045-47af-8589-8ffbfaf5df58" providerId="ADAL" clId="{D1DD0A55-D11E-4DF6-9642-943FB7187E4A}" dt="2022-11-10T10:50:30.067" v="149" actId="2711"/>
          <ac:spMkLst>
            <pc:docMk/>
            <pc:sldMk cId="0" sldId="285"/>
            <ac:spMk id="6" creationId="{D4185473-6430-4565-8E1A-40669FBD84E3}"/>
          </ac:spMkLst>
        </pc:spChg>
        <pc:picChg chg="add mod">
          <ac:chgData name="Silvia Ferrari" userId="9ce1c88a-8045-47af-8589-8ffbfaf5df58" providerId="ADAL" clId="{D1DD0A55-D11E-4DF6-9642-943FB7187E4A}" dt="2022-11-10T10:50:17.410" v="144" actId="1076"/>
          <ac:picMkLst>
            <pc:docMk/>
            <pc:sldMk cId="0" sldId="285"/>
            <ac:picMk id="3" creationId="{2D50DF5D-D8BE-53CC-0399-3155D32EB6AD}"/>
          </ac:picMkLst>
        </pc:picChg>
        <pc:picChg chg="del">
          <ac:chgData name="Silvia Ferrari" userId="9ce1c88a-8045-47af-8589-8ffbfaf5df58" providerId="ADAL" clId="{D1DD0A55-D11E-4DF6-9642-943FB7187E4A}" dt="2022-11-10T10:49:12.135" v="131" actId="478"/>
          <ac:picMkLst>
            <pc:docMk/>
            <pc:sldMk cId="0" sldId="285"/>
            <ac:picMk id="4" creationId="{2EFCFA8E-A6BC-4A04-9906-DF321326F9F2}"/>
          </ac:picMkLst>
        </pc:picChg>
        <pc:picChg chg="add mod">
          <ac:chgData name="Silvia Ferrari" userId="9ce1c88a-8045-47af-8589-8ffbfaf5df58" providerId="ADAL" clId="{D1DD0A55-D11E-4DF6-9642-943FB7187E4A}" dt="2022-11-10T10:50:36.836" v="152" actId="1076"/>
          <ac:picMkLst>
            <pc:docMk/>
            <pc:sldMk cId="0" sldId="285"/>
            <ac:picMk id="8" creationId="{9B1E4DA6-1470-036A-903F-33BA86FE945C}"/>
          </ac:picMkLst>
        </pc:picChg>
        <pc:picChg chg="del">
          <ac:chgData name="Silvia Ferrari" userId="9ce1c88a-8045-47af-8589-8ffbfaf5df58" providerId="ADAL" clId="{D1DD0A55-D11E-4DF6-9642-943FB7187E4A}" dt="2022-11-10T10:50:20.116" v="145" actId="478"/>
          <ac:picMkLst>
            <pc:docMk/>
            <pc:sldMk cId="0" sldId="285"/>
            <ac:picMk id="9" creationId="{915C6CCA-EABF-43EF-B743-3E634F523898}"/>
          </ac:picMkLst>
        </pc:picChg>
        <pc:picChg chg="add mod">
          <ac:chgData name="Silvia Ferrari" userId="9ce1c88a-8045-47af-8589-8ffbfaf5df58" providerId="ADAL" clId="{D1DD0A55-D11E-4DF6-9642-943FB7187E4A}" dt="2022-11-10T10:50:35.282" v="151" actId="1076"/>
          <ac:picMkLst>
            <pc:docMk/>
            <pc:sldMk cId="0" sldId="285"/>
            <ac:picMk id="10" creationId="{0F33A084-8F36-7265-CB86-FFDF00FE76D7}"/>
          </ac:picMkLst>
        </pc:picChg>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pChg chg="mod">
          <ac:chgData name="Emanuela Marca" userId="b9e67590-a423-466d-821f-072eaf8759cc" providerId="ADAL" clId="{D25615BC-513B-466B-AA77-B3ED043C9E88}" dt="2024-10-29T15:48:22.257" v="6" actId="1076"/>
          <ac:spMkLst>
            <pc:docMk/>
            <pc:sldMk cId="0" sldId="256"/>
            <ac:spMk id="115" creationId="{00000000-0000-0000-0000-000000000000}"/>
          </ac:spMkLst>
        </pc:spChg>
        <pc:picChg chg="mod">
          <ac:chgData name="Emanuela Marca" userId="b9e67590-a423-466d-821f-072eaf8759cc" providerId="ADAL" clId="{D25615BC-513B-466B-AA77-B3ED043C9E88}" dt="2024-10-30T08:21:13.280" v="251" actId="1076"/>
          <ac:picMkLst>
            <pc:docMk/>
            <pc:sldMk cId="0" sldId="256"/>
            <ac:picMk id="112" creationId="{00000000-0000-0000-0000-000000000000}"/>
          </ac:picMkLst>
        </pc:picChg>
        <pc:picChg chg="del">
          <ac:chgData name="Emanuela Marca" userId="b9e67590-a423-466d-821f-072eaf8759cc" providerId="ADAL" clId="{D25615BC-513B-466B-AA77-B3ED043C9E88}" dt="2024-10-30T08:20:52.293" v="249" actId="478"/>
          <ac:picMkLst>
            <pc:docMk/>
            <pc:sldMk cId="0" sldId="256"/>
            <ac:picMk id="121" creationId="{00000000-0000-0000-0000-000000000000}"/>
          </ac:picMkLst>
        </pc:picChg>
      </pc:sldChg>
      <pc:sldChg chg="addSp delSp modSp mod modTransition modClrScheme chgLayout">
        <pc:chgData name="Emanuela Marca" userId="b9e67590-a423-466d-821f-072eaf8759cc" providerId="ADAL" clId="{D25615BC-513B-466B-AA77-B3ED043C9E88}" dt="2024-10-30T10:52:46.040" v="3243"/>
        <pc:sldMkLst>
          <pc:docMk/>
          <pc:sldMk cId="0" sldId="257"/>
        </pc:sldMkLst>
        <pc:spChg chg="add mod ord">
          <ac:chgData name="Emanuela Marca" userId="b9e67590-a423-466d-821f-072eaf8759cc" providerId="ADAL" clId="{D25615BC-513B-466B-AA77-B3ED043C9E88}" dt="2024-10-30T08:31:48.035" v="293" actId="404"/>
          <ac:spMkLst>
            <pc:docMk/>
            <pc:sldMk cId="0" sldId="257"/>
            <ac:spMk id="4" creationId="{4B53698A-0CD3-C634-FAED-351C3B6DDC68}"/>
          </ac:spMkLst>
        </pc:spChg>
        <pc:spChg chg="add mod ord">
          <ac:chgData name="Emanuela Marca" userId="b9e67590-a423-466d-821f-072eaf8759cc" providerId="ADAL" clId="{D25615BC-513B-466B-AA77-B3ED043C9E88}" dt="2024-10-30T08:36:03.416" v="517" actId="403"/>
          <ac:spMkLst>
            <pc:docMk/>
            <pc:sldMk cId="0" sldId="257"/>
            <ac:spMk id="5" creationId="{8257BA7E-D798-1EA3-CDC0-6F9DECED0355}"/>
          </ac:spMkLst>
        </pc:spChg>
        <pc:spChg chg="add mod ord">
          <ac:chgData name="Emanuela Marca" userId="b9e67590-a423-466d-821f-072eaf8759cc" providerId="ADAL" clId="{D25615BC-513B-466B-AA77-B3ED043C9E88}" dt="2024-10-30T08:31:55.554" v="307" actId="404"/>
          <ac:spMkLst>
            <pc:docMk/>
            <pc:sldMk cId="0" sldId="257"/>
            <ac:spMk id="6" creationId="{C4CCD13F-CC71-18EB-DBED-101F9F818F2A}"/>
          </ac:spMkLst>
        </pc:spChg>
        <pc:spChg chg="mod">
          <ac:chgData name="Emanuela Marca" userId="b9e67590-a423-466d-821f-072eaf8759cc" providerId="ADAL" clId="{D25615BC-513B-466B-AA77-B3ED043C9E88}" dt="2024-10-30T08:32:54.778" v="312" actId="21"/>
          <ac:spMkLst>
            <pc:docMk/>
            <pc:sldMk cId="0" sldId="257"/>
            <ac:spMk id="126" creationId="{00000000-0000-0000-0000-000000000000}"/>
          </ac:spMkLst>
        </pc:spChg>
        <pc:picChg chg="add mod">
          <ac:chgData name="Emanuela Marca" userId="b9e67590-a423-466d-821f-072eaf8759cc" providerId="ADAL" clId="{D25615BC-513B-466B-AA77-B3ED043C9E88}" dt="2024-10-29T16:49:18.507" v="206" actId="1076"/>
          <ac:picMkLst>
            <pc:docMk/>
            <pc:sldMk cId="0" sldId="257"/>
            <ac:picMk id="2" creationId="{4B97B265-005E-FD68-40E8-BBDFCB502C7F}"/>
          </ac:picMkLst>
        </pc:picChg>
        <pc:picChg chg="add mod ord">
          <ac:chgData name="Emanuela Marca" userId="b9e67590-a423-466d-821f-072eaf8759cc" providerId="ADAL" clId="{D25615BC-513B-466B-AA77-B3ED043C9E88}" dt="2024-10-30T08:21:52.208" v="258" actId="166"/>
          <ac:picMkLst>
            <pc:docMk/>
            <pc:sldMk cId="0" sldId="257"/>
            <ac:picMk id="3" creationId="{E524B087-86F6-3108-D2D6-7EB813496B49}"/>
          </ac:picMkLst>
        </pc:picChg>
        <pc:picChg chg="add del mod">
          <ac:chgData name="Emanuela Marca" userId="b9e67590-a423-466d-821f-072eaf8759cc" providerId="ADAL" clId="{D25615BC-513B-466B-AA77-B3ED043C9E88}" dt="2024-10-30T08:30:52.318" v="268" actId="478"/>
          <ac:picMkLst>
            <pc:docMk/>
            <pc:sldMk cId="0" sldId="257"/>
            <ac:picMk id="132" creationId="{00000000-0000-0000-0000-000000000000}"/>
          </ac:picMkLst>
        </pc:picChg>
        <pc:picChg chg="del">
          <ac:chgData name="Emanuela Marca" userId="b9e67590-a423-466d-821f-072eaf8759cc" providerId="ADAL" clId="{D25615BC-513B-466B-AA77-B3ED043C9E88}" dt="2024-10-29T16:32:26.816" v="77" actId="478"/>
          <ac:picMkLst>
            <pc:docMk/>
            <pc:sldMk cId="0" sldId="257"/>
            <ac:picMk id="2050" creationId="{86DEA80E-A106-4436-8DE8-97DE4F429A2C}"/>
          </ac:picMkLst>
        </pc:picChg>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pChg chg="add del mod ord">
          <ac:chgData name="Emanuela Marca" userId="b9e67590-a423-466d-821f-072eaf8759cc" providerId="ADAL" clId="{D25615BC-513B-466B-AA77-B3ED043C9E88}" dt="2024-10-30T08:37:21.388" v="523" actId="700"/>
          <ac:spMkLst>
            <pc:docMk/>
            <pc:sldMk cId="0" sldId="258"/>
            <ac:spMk id="3" creationId="{C962F0E9-55D1-9ECE-61F4-F12DD9D1EF27}"/>
          </ac:spMkLst>
        </pc:spChg>
        <pc:spChg chg="add del mod ord">
          <ac:chgData name="Emanuela Marca" userId="b9e67590-a423-466d-821f-072eaf8759cc" providerId="ADAL" clId="{D25615BC-513B-466B-AA77-B3ED043C9E88}" dt="2024-10-30T08:37:21.388" v="523" actId="700"/>
          <ac:spMkLst>
            <pc:docMk/>
            <pc:sldMk cId="0" sldId="258"/>
            <ac:spMk id="4" creationId="{822333F8-2791-EB05-6842-D2A4A7954457}"/>
          </ac:spMkLst>
        </pc:spChg>
        <pc:spChg chg="add del mod ord">
          <ac:chgData name="Emanuela Marca" userId="b9e67590-a423-466d-821f-072eaf8759cc" providerId="ADAL" clId="{D25615BC-513B-466B-AA77-B3ED043C9E88}" dt="2024-10-30T08:38:12.091" v="527" actId="21"/>
          <ac:spMkLst>
            <pc:docMk/>
            <pc:sldMk cId="0" sldId="258"/>
            <ac:spMk id="5" creationId="{58F6FDC9-4BA2-4886-E743-8C33F3F436A6}"/>
          </ac:spMkLst>
        </pc:spChg>
        <pc:spChg chg="add mod ord">
          <ac:chgData name="Emanuela Marca" userId="b9e67590-a423-466d-821f-072eaf8759cc" providerId="ADAL" clId="{D25615BC-513B-466B-AA77-B3ED043C9E88}" dt="2024-10-30T08:50:10.464" v="626" actId="404"/>
          <ac:spMkLst>
            <pc:docMk/>
            <pc:sldMk cId="0" sldId="258"/>
            <ac:spMk id="6" creationId="{63728FF8-8F52-C469-69A2-31CCF1958CE4}"/>
          </ac:spMkLst>
        </pc:spChg>
        <pc:spChg chg="add del mod ord">
          <ac:chgData name="Emanuela Marca" userId="b9e67590-a423-466d-821f-072eaf8759cc" providerId="ADAL" clId="{D25615BC-513B-466B-AA77-B3ED043C9E88}" dt="2024-10-30T08:38:16.621" v="528" actId="21"/>
          <ac:spMkLst>
            <pc:docMk/>
            <pc:sldMk cId="0" sldId="258"/>
            <ac:spMk id="7" creationId="{0A1B6C59-AEB8-7E83-7A99-5DD6EF5A1BD9}"/>
          </ac:spMkLst>
        </pc:spChg>
        <pc:spChg chg="mod">
          <ac:chgData name="Emanuela Marca" userId="b9e67590-a423-466d-821f-072eaf8759cc" providerId="ADAL" clId="{D25615BC-513B-466B-AA77-B3ED043C9E88}" dt="2024-10-30T08:46:51.508" v="597" actId="1076"/>
          <ac:spMkLst>
            <pc:docMk/>
            <pc:sldMk cId="0" sldId="258"/>
            <ac:spMk id="8" creationId="{06BC9EAC-1337-466E-8E4C-46EB3D5151A9}"/>
          </ac:spMkLst>
        </pc:spChg>
        <pc:spChg chg="del">
          <ac:chgData name="Emanuela Marca" userId="b9e67590-a423-466d-821f-072eaf8759cc" providerId="ADAL" clId="{D25615BC-513B-466B-AA77-B3ED043C9E88}" dt="2024-10-30T08:37:59.413" v="526" actId="21"/>
          <ac:spMkLst>
            <pc:docMk/>
            <pc:sldMk cId="0" sldId="258"/>
            <ac:spMk id="134" creationId="{00000000-0000-0000-0000-000000000000}"/>
          </ac:spMkLst>
        </pc:spChg>
        <pc:picChg chg="mod">
          <ac:chgData name="Emanuela Marca" userId="b9e67590-a423-466d-821f-072eaf8759cc" providerId="ADAL" clId="{D25615BC-513B-466B-AA77-B3ED043C9E88}" dt="2024-10-30T08:46:47.431" v="596" actId="1076"/>
          <ac:picMkLst>
            <pc:docMk/>
            <pc:sldMk cId="0" sldId="258"/>
            <ac:picMk id="2" creationId="{BC0AFD21-9B11-4C3E-AC11-8893ABC73620}"/>
          </ac:picMkLst>
        </pc:picChg>
        <pc:picChg chg="del mod">
          <ac:chgData name="Emanuela Marca" userId="b9e67590-a423-466d-821f-072eaf8759cc" providerId="ADAL" clId="{D25615BC-513B-466B-AA77-B3ED043C9E88}" dt="2024-10-30T08:37:00.370" v="521" actId="478"/>
          <ac:picMkLst>
            <pc:docMk/>
            <pc:sldMk cId="0" sldId="258"/>
            <ac:picMk id="137" creationId="{00000000-0000-0000-0000-000000000000}"/>
          </ac:picMkLst>
        </pc:picChg>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pChg chg="add del mod ord">
          <ac:chgData name="Emanuela Marca" userId="b9e67590-a423-466d-821f-072eaf8759cc" providerId="ADAL" clId="{D25615BC-513B-466B-AA77-B3ED043C9E88}" dt="2024-10-30T09:09:59.111" v="1464" actId="478"/>
          <ac:spMkLst>
            <pc:docMk/>
            <pc:sldMk cId="0" sldId="259"/>
            <ac:spMk id="2" creationId="{8F23C223-54B6-9D4C-9882-E68E07A028DA}"/>
          </ac:spMkLst>
        </pc:spChg>
        <pc:spChg chg="add mod ord">
          <ac:chgData name="Emanuela Marca" userId="b9e67590-a423-466d-821f-072eaf8759cc" providerId="ADAL" clId="{D25615BC-513B-466B-AA77-B3ED043C9E88}" dt="2024-10-30T09:14:23.132" v="1737" actId="1076"/>
          <ac:spMkLst>
            <pc:docMk/>
            <pc:sldMk cId="0" sldId="259"/>
            <ac:spMk id="3" creationId="{917EE069-9A50-7085-806F-3F083F4B0A91}"/>
          </ac:spMkLst>
        </pc:spChg>
        <pc:spChg chg="add del mod ord">
          <ac:chgData name="Emanuela Marca" userId="b9e67590-a423-466d-821f-072eaf8759cc" providerId="ADAL" clId="{D25615BC-513B-466B-AA77-B3ED043C9E88}" dt="2024-10-30T09:10:18.398" v="1467" actId="478"/>
          <ac:spMkLst>
            <pc:docMk/>
            <pc:sldMk cId="0" sldId="259"/>
            <ac:spMk id="4" creationId="{ACE2A195-E089-AF14-E73C-B9F106B4DEAC}"/>
          </ac:spMkLst>
        </pc:spChg>
        <pc:spChg chg="del">
          <ac:chgData name="Emanuela Marca" userId="b9e67590-a423-466d-821f-072eaf8759cc" providerId="ADAL" clId="{D25615BC-513B-466B-AA77-B3ED043C9E88}" dt="2024-10-30T09:07:20.872" v="1246" actId="478"/>
          <ac:spMkLst>
            <pc:docMk/>
            <pc:sldMk cId="0" sldId="259"/>
            <ac:spMk id="140" creationId="{00000000-0000-0000-0000-000000000000}"/>
          </ac:spMkLst>
        </pc:spChg>
        <pc:spChg chg="del">
          <ac:chgData name="Emanuela Marca" userId="b9e67590-a423-466d-821f-072eaf8759cc" providerId="ADAL" clId="{D25615BC-513B-466B-AA77-B3ED043C9E88}" dt="2024-10-30T09:07:17.001" v="1245" actId="478"/>
          <ac:spMkLst>
            <pc:docMk/>
            <pc:sldMk cId="0" sldId="259"/>
            <ac:spMk id="147" creationId="{00000000-0000-0000-0000-000000000000}"/>
          </ac:spMkLst>
        </pc:spChg>
        <pc:picChg chg="add mod">
          <ac:chgData name="Emanuela Marca" userId="b9e67590-a423-466d-821f-072eaf8759cc" providerId="ADAL" clId="{D25615BC-513B-466B-AA77-B3ED043C9E88}" dt="2024-10-30T09:16:57.166" v="1743" actId="1076"/>
          <ac:picMkLst>
            <pc:docMk/>
            <pc:sldMk cId="0" sldId="259"/>
            <ac:picMk id="6" creationId="{D588E091-A914-1CD8-C4D8-E2D13EB8A7EA}"/>
          </ac:picMkLst>
        </pc:picChg>
        <pc:picChg chg="mod">
          <ac:chgData name="Emanuela Marca" userId="b9e67590-a423-466d-821f-072eaf8759cc" providerId="ADAL" clId="{D25615BC-513B-466B-AA77-B3ED043C9E88}" dt="2024-10-30T09:10:38.182" v="1470" actId="1076"/>
          <ac:picMkLst>
            <pc:docMk/>
            <pc:sldMk cId="0" sldId="259"/>
            <ac:picMk id="10" creationId="{6BA37D4B-4EA9-4750-B35C-DD029DE7CCB5}"/>
          </ac:picMkLst>
        </pc:picChg>
        <pc:picChg chg="mod">
          <ac:chgData name="Emanuela Marca" userId="b9e67590-a423-466d-821f-072eaf8759cc" providerId="ADAL" clId="{D25615BC-513B-466B-AA77-B3ED043C9E88}" dt="2024-10-30T09:10:45.454" v="1472" actId="1076"/>
          <ac:picMkLst>
            <pc:docMk/>
            <pc:sldMk cId="0" sldId="259"/>
            <ac:picMk id="141" creationId="{00000000-0000-0000-0000-000000000000}"/>
          </ac:picMkLst>
        </pc:picChg>
        <pc:picChg chg="del">
          <ac:chgData name="Emanuela Marca" userId="b9e67590-a423-466d-821f-072eaf8759cc" providerId="ADAL" clId="{D25615BC-513B-466B-AA77-B3ED043C9E88}" dt="2024-10-30T09:06:52.015" v="1243" actId="478"/>
          <ac:picMkLst>
            <pc:docMk/>
            <pc:sldMk cId="0" sldId="259"/>
            <ac:picMk id="145" creationId="{00000000-0000-0000-0000-000000000000}"/>
          </ac:picMkLst>
        </pc:picChg>
        <pc:picChg chg="del">
          <ac:chgData name="Emanuela Marca" userId="b9e67590-a423-466d-821f-072eaf8759cc" providerId="ADAL" clId="{D25615BC-513B-466B-AA77-B3ED043C9E88}" dt="2024-10-30T09:07:03.948" v="1244" actId="478"/>
          <ac:picMkLst>
            <pc:docMk/>
            <pc:sldMk cId="0" sldId="259"/>
            <ac:picMk id="146" creationId="{00000000-0000-0000-0000-000000000000}"/>
          </ac:picMkLst>
        </pc:picChg>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pChg chg="add del mod ord">
          <ac:chgData name="Emanuela Marca" userId="b9e67590-a423-466d-821f-072eaf8759cc" providerId="ADAL" clId="{D25615BC-513B-466B-AA77-B3ED043C9E88}" dt="2024-10-30T08:54:46.224" v="635" actId="478"/>
          <ac:spMkLst>
            <pc:docMk/>
            <pc:sldMk cId="0" sldId="260"/>
            <ac:spMk id="2" creationId="{4E8CD3FB-F8B8-4D41-AB15-14E7877D1214}"/>
          </ac:spMkLst>
        </pc:spChg>
        <pc:spChg chg="add mod ord">
          <ac:chgData name="Emanuela Marca" userId="b9e67590-a423-466d-821f-072eaf8759cc" providerId="ADAL" clId="{D25615BC-513B-466B-AA77-B3ED043C9E88}" dt="2024-10-30T09:06:03.291" v="1239" actId="20577"/>
          <ac:spMkLst>
            <pc:docMk/>
            <pc:sldMk cId="0" sldId="260"/>
            <ac:spMk id="3" creationId="{1DD07556-D093-0907-B75A-68B05D2DDA59}"/>
          </ac:spMkLst>
        </pc:spChg>
        <pc:spChg chg="add del mod ord">
          <ac:chgData name="Emanuela Marca" userId="b9e67590-a423-466d-821f-072eaf8759cc" providerId="ADAL" clId="{D25615BC-513B-466B-AA77-B3ED043C9E88}" dt="2024-10-30T08:54:50.512" v="636" actId="478"/>
          <ac:spMkLst>
            <pc:docMk/>
            <pc:sldMk cId="0" sldId="260"/>
            <ac:spMk id="4" creationId="{4230AFBF-AB7C-1FEF-5413-58758491A3AF}"/>
          </ac:spMkLst>
        </pc:spChg>
        <pc:spChg chg="del mod">
          <ac:chgData name="Emanuela Marca" userId="b9e67590-a423-466d-821f-072eaf8759cc" providerId="ADAL" clId="{D25615BC-513B-466B-AA77-B3ED043C9E88}" dt="2024-10-30T08:54:20.239" v="632" actId="21"/>
          <ac:spMkLst>
            <pc:docMk/>
            <pc:sldMk cId="0" sldId="260"/>
            <ac:spMk id="151" creationId="{00000000-0000-0000-0000-000000000000}"/>
          </ac:spMkLst>
        </pc:spChg>
        <pc:picChg chg="del">
          <ac:chgData name="Emanuela Marca" userId="b9e67590-a423-466d-821f-072eaf8759cc" providerId="ADAL" clId="{D25615BC-513B-466B-AA77-B3ED043C9E88}" dt="2024-10-30T08:54:22.586" v="633" actId="478"/>
          <ac:picMkLst>
            <pc:docMk/>
            <pc:sldMk cId="0" sldId="260"/>
            <ac:picMk id="152" creationId="{00000000-0000-0000-0000-000000000000}"/>
          </ac:picMkLst>
        </pc:picChg>
        <pc:picChg chg="del">
          <ac:chgData name="Emanuela Marca" userId="b9e67590-a423-466d-821f-072eaf8759cc" providerId="ADAL" clId="{D25615BC-513B-466B-AA77-B3ED043C9E88}" dt="2024-10-30T09:00:30.707" v="1131" actId="478"/>
          <ac:picMkLst>
            <pc:docMk/>
            <pc:sldMk cId="0" sldId="260"/>
            <ac:picMk id="153" creationId="{00000000-0000-0000-0000-000000000000}"/>
          </ac:picMkLst>
        </pc:picChg>
        <pc:picChg chg="mod">
          <ac:chgData name="Emanuela Marca" userId="b9e67590-a423-466d-821f-072eaf8759cc" providerId="ADAL" clId="{D25615BC-513B-466B-AA77-B3ED043C9E88}" dt="2024-10-30T09:01:01.850" v="1141" actId="1076"/>
          <ac:picMkLst>
            <pc:docMk/>
            <pc:sldMk cId="0" sldId="260"/>
            <ac:picMk id="155" creationId="{00000000-0000-0000-0000-000000000000}"/>
          </ac:picMkLst>
        </pc:picChg>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pChg chg="mod">
          <ac:chgData name="Emanuela Marca" userId="b9e67590-a423-466d-821f-072eaf8759cc" providerId="ADAL" clId="{D25615BC-513B-466B-AA77-B3ED043C9E88}" dt="2024-10-30T10:20:02.931" v="3051" actId="20577"/>
          <ac:spMkLst>
            <pc:docMk/>
            <pc:sldMk cId="0" sldId="264"/>
            <ac:spMk id="178" creationId="{00000000-0000-0000-0000-000000000000}"/>
          </ac:spMkLst>
        </pc:spChg>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pChg chg="add del mod ord">
          <ac:chgData name="Emanuela Marca" userId="b9e67590-a423-466d-821f-072eaf8759cc" providerId="ADAL" clId="{D25615BC-513B-466B-AA77-B3ED043C9E88}" dt="2024-10-30T09:30:41.873" v="2018" actId="478"/>
          <ac:spMkLst>
            <pc:docMk/>
            <pc:sldMk cId="0" sldId="268"/>
            <ac:spMk id="2" creationId="{462678D2-1A09-E331-A8D3-7AA64A4EB550}"/>
          </ac:spMkLst>
        </pc:spChg>
        <pc:spChg chg="add mod ord">
          <ac:chgData name="Emanuela Marca" userId="b9e67590-a423-466d-821f-072eaf8759cc" providerId="ADAL" clId="{D25615BC-513B-466B-AA77-B3ED043C9E88}" dt="2024-10-30T10:11:16.059" v="2834" actId="255"/>
          <ac:spMkLst>
            <pc:docMk/>
            <pc:sldMk cId="0" sldId="268"/>
            <ac:spMk id="3" creationId="{4826DC31-189C-1F25-50AE-009925BDB303}"/>
          </ac:spMkLst>
        </pc:spChg>
        <pc:spChg chg="add del mod ord">
          <ac:chgData name="Emanuela Marca" userId="b9e67590-a423-466d-821f-072eaf8759cc" providerId="ADAL" clId="{D25615BC-513B-466B-AA77-B3ED043C9E88}" dt="2024-10-30T09:30:44.113" v="2019" actId="478"/>
          <ac:spMkLst>
            <pc:docMk/>
            <pc:sldMk cId="0" sldId="268"/>
            <ac:spMk id="4" creationId="{4183D06A-FA04-FA86-960E-8F8ECA2605A5}"/>
          </ac:spMkLst>
        </pc:spChg>
        <pc:spChg chg="del">
          <ac:chgData name="Emanuela Marca" userId="b9e67590-a423-466d-821f-072eaf8759cc" providerId="ADAL" clId="{D25615BC-513B-466B-AA77-B3ED043C9E88}" dt="2024-10-30T09:30:57.393" v="2021" actId="478"/>
          <ac:spMkLst>
            <pc:docMk/>
            <pc:sldMk cId="0" sldId="268"/>
            <ac:spMk id="201" creationId="{00000000-0000-0000-0000-000000000000}"/>
          </ac:spMkLst>
        </pc:spChg>
        <pc:picChg chg="add mod">
          <ac:chgData name="Emanuela Marca" userId="b9e67590-a423-466d-821f-072eaf8759cc" providerId="ADAL" clId="{D25615BC-513B-466B-AA77-B3ED043C9E88}" dt="2024-10-30T09:53:06.411" v="2334" actId="1076"/>
          <ac:picMkLst>
            <pc:docMk/>
            <pc:sldMk cId="0" sldId="268"/>
            <ac:picMk id="6" creationId="{DA9AE905-FC1B-22DE-C03E-AE7C50EEE564}"/>
          </ac:picMkLst>
        </pc:picChg>
        <pc:picChg chg="add mod">
          <ac:chgData name="Emanuela Marca" userId="b9e67590-a423-466d-821f-072eaf8759cc" providerId="ADAL" clId="{D25615BC-513B-466B-AA77-B3ED043C9E88}" dt="2024-10-30T09:57:36.227" v="2409" actId="1076"/>
          <ac:picMkLst>
            <pc:docMk/>
            <pc:sldMk cId="0" sldId="268"/>
            <ac:picMk id="8" creationId="{33E857A8-20CB-5578-08AD-157E1B318CE9}"/>
          </ac:picMkLst>
        </pc:picChg>
        <pc:picChg chg="add del mod ord">
          <ac:chgData name="Emanuela Marca" userId="b9e67590-a423-466d-821f-072eaf8759cc" providerId="ADAL" clId="{D25615BC-513B-466B-AA77-B3ED043C9E88}" dt="2024-10-30T09:52:29.250" v="2325" actId="478"/>
          <ac:picMkLst>
            <pc:docMk/>
            <pc:sldMk cId="0" sldId="268"/>
            <ac:picMk id="203" creationId="{00000000-0000-0000-0000-000000000000}"/>
          </ac:picMkLst>
        </pc:picChg>
        <pc:picChg chg="del mod">
          <ac:chgData name="Emanuela Marca" userId="b9e67590-a423-466d-821f-072eaf8759cc" providerId="ADAL" clId="{D25615BC-513B-466B-AA77-B3ED043C9E88}" dt="2024-10-30T09:51:00.992" v="2308" actId="478"/>
          <ac:picMkLst>
            <pc:docMk/>
            <pc:sldMk cId="0" sldId="268"/>
            <ac:picMk id="206" creationId="{00000000-0000-0000-0000-000000000000}"/>
          </ac:picMkLst>
        </pc:picChg>
        <pc:picChg chg="del">
          <ac:chgData name="Emanuela Marca" userId="b9e67590-a423-466d-821f-072eaf8759cc" providerId="ADAL" clId="{D25615BC-513B-466B-AA77-B3ED043C9E88}" dt="2024-10-30T09:30:31.844" v="2016" actId="478"/>
          <ac:picMkLst>
            <pc:docMk/>
            <pc:sldMk cId="0" sldId="268"/>
            <ac:picMk id="208" creationId="{00000000-0000-0000-0000-000000000000}"/>
          </ac:picMkLst>
        </pc:picChg>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pChg chg="add del mod ord">
          <ac:chgData name="Emanuela Marca" userId="b9e67590-a423-466d-821f-072eaf8759cc" providerId="ADAL" clId="{D25615BC-513B-466B-AA77-B3ED043C9E88}" dt="2024-10-30T09:19:55.673" v="1775" actId="700"/>
          <ac:spMkLst>
            <pc:docMk/>
            <pc:sldMk cId="816130011" sldId="269"/>
            <ac:spMk id="2" creationId="{2120E3CB-08E0-E421-0019-52B9B46B9A0C}"/>
          </ac:spMkLst>
        </pc:spChg>
        <pc:spChg chg="add del mod ord">
          <ac:chgData name="Emanuela Marca" userId="b9e67590-a423-466d-821f-072eaf8759cc" providerId="ADAL" clId="{D25615BC-513B-466B-AA77-B3ED043C9E88}" dt="2024-10-30T09:19:55.673" v="1775" actId="700"/>
          <ac:spMkLst>
            <pc:docMk/>
            <pc:sldMk cId="816130011" sldId="269"/>
            <ac:spMk id="3" creationId="{863EF334-458C-E892-E81D-C139A968FC4E}"/>
          </ac:spMkLst>
        </pc:spChg>
        <pc:spChg chg="add del mod ord">
          <ac:chgData name="Emanuela Marca" userId="b9e67590-a423-466d-821f-072eaf8759cc" providerId="ADAL" clId="{D25615BC-513B-466B-AA77-B3ED043C9E88}" dt="2024-10-30T09:20:11.099" v="1777" actId="478"/>
          <ac:spMkLst>
            <pc:docMk/>
            <pc:sldMk cId="816130011" sldId="269"/>
            <ac:spMk id="4" creationId="{50467DF0-5140-338A-3268-EDBAEEAEBD87}"/>
          </ac:spMkLst>
        </pc:spChg>
        <pc:spChg chg="add mod ord">
          <ac:chgData name="Emanuela Marca" userId="b9e67590-a423-466d-821f-072eaf8759cc" providerId="ADAL" clId="{D25615BC-513B-466B-AA77-B3ED043C9E88}" dt="2024-10-30T09:26:22.370" v="2008" actId="404"/>
          <ac:spMkLst>
            <pc:docMk/>
            <pc:sldMk cId="816130011" sldId="269"/>
            <ac:spMk id="5" creationId="{C79341AF-326D-9C84-18FB-F01EF0DCCA21}"/>
          </ac:spMkLst>
        </pc:spChg>
        <pc:spChg chg="add del mod ord">
          <ac:chgData name="Emanuela Marca" userId="b9e67590-a423-466d-821f-072eaf8759cc" providerId="ADAL" clId="{D25615BC-513B-466B-AA77-B3ED043C9E88}" dt="2024-10-30T09:20:13.204" v="1778" actId="478"/>
          <ac:spMkLst>
            <pc:docMk/>
            <pc:sldMk cId="816130011" sldId="269"/>
            <ac:spMk id="6" creationId="{E8A3DDEF-EE67-ACA3-10E4-2BCD3071ED92}"/>
          </ac:spMkLst>
        </pc:spChg>
        <pc:spChg chg="del mod">
          <ac:chgData name="Emanuela Marca" userId="b9e67590-a423-466d-821f-072eaf8759cc" providerId="ADAL" clId="{D25615BC-513B-466B-AA77-B3ED043C9E88}" dt="2024-10-30T09:18:38.094" v="1750" actId="478"/>
          <ac:spMkLst>
            <pc:docMk/>
            <pc:sldMk cId="816130011" sldId="269"/>
            <ac:spMk id="177" creationId="{00000000-0000-0000-0000-000000000000}"/>
          </ac:spMkLst>
        </pc:spChg>
        <pc:picChg chg="add mod">
          <ac:chgData name="Emanuela Marca" userId="b9e67590-a423-466d-821f-072eaf8759cc" providerId="ADAL" clId="{D25615BC-513B-466B-AA77-B3ED043C9E88}" dt="2024-10-30T11:03:56.661" v="3257" actId="1076"/>
          <ac:picMkLst>
            <pc:docMk/>
            <pc:sldMk cId="816130011" sldId="269"/>
            <ac:picMk id="8" creationId="{11C9D26E-0749-5C89-91D0-0831C702A6FD}"/>
          </ac:picMkLst>
        </pc:picChg>
        <pc:picChg chg="mod">
          <ac:chgData name="Emanuela Marca" userId="b9e67590-a423-466d-821f-072eaf8759cc" providerId="ADAL" clId="{D25615BC-513B-466B-AA77-B3ED043C9E88}" dt="2024-10-30T09:26:42.180" v="2009" actId="1076"/>
          <ac:picMkLst>
            <pc:docMk/>
            <pc:sldMk cId="816130011" sldId="269"/>
            <ac:picMk id="179" creationId="{00000000-0000-0000-0000-000000000000}"/>
          </ac:picMkLst>
        </pc:picChg>
        <pc:picChg chg="del">
          <ac:chgData name="Emanuela Marca" userId="b9e67590-a423-466d-821f-072eaf8759cc" providerId="ADAL" clId="{D25615BC-513B-466B-AA77-B3ED043C9E88}" dt="2024-10-30T09:18:23.720" v="1744" actId="478"/>
          <ac:picMkLst>
            <pc:docMk/>
            <pc:sldMk cId="816130011" sldId="269"/>
            <ac:picMk id="184" creationId="{00000000-0000-0000-0000-000000000000}"/>
          </ac:picMkLst>
        </pc:picChg>
      </pc:sldChg>
      <pc:sldChg chg="delSp del mod ord">
        <pc:chgData name="Emanuela Marca" userId="b9e67590-a423-466d-821f-072eaf8759cc" providerId="ADAL" clId="{D25615BC-513B-466B-AA77-B3ED043C9E88}" dt="2024-10-30T10:07:27.432" v="2774" actId="47"/>
        <pc:sldMkLst>
          <pc:docMk/>
          <pc:sldMk cId="0" sldId="271"/>
        </pc:sldMkLst>
        <pc:picChg chg="del">
          <ac:chgData name="Emanuela Marca" userId="b9e67590-a423-466d-821f-072eaf8759cc" providerId="ADAL" clId="{D25615BC-513B-466B-AA77-B3ED043C9E88}" dt="2024-10-30T10:07:25.565" v="2773" actId="478"/>
          <ac:picMkLst>
            <pc:docMk/>
            <pc:sldMk cId="0" sldId="271"/>
            <ac:picMk id="211" creationId="{00000000-0000-0000-0000-000000000000}"/>
          </ac:picMkLst>
        </pc:picChg>
      </pc:sldChg>
      <pc:sldChg chg="delSp modSp mod modTransition">
        <pc:chgData name="Emanuela Marca" userId="b9e67590-a423-466d-821f-072eaf8759cc" providerId="ADAL" clId="{D25615BC-513B-466B-AA77-B3ED043C9E88}" dt="2024-10-30T10:53:34.210" v="3252"/>
        <pc:sldMkLst>
          <pc:docMk/>
          <pc:sldMk cId="0" sldId="272"/>
        </pc:sldMkLst>
        <pc:spChg chg="mod">
          <ac:chgData name="Emanuela Marca" userId="b9e67590-a423-466d-821f-072eaf8759cc" providerId="ADAL" clId="{D25615BC-513B-466B-AA77-B3ED043C9E88}" dt="2024-10-30T10:34:40.308" v="3146" actId="14100"/>
          <ac:spMkLst>
            <pc:docMk/>
            <pc:sldMk cId="0" sldId="272"/>
            <ac:spMk id="237" creationId="{00000000-0000-0000-0000-000000000000}"/>
          </ac:spMkLst>
        </pc:spChg>
        <pc:picChg chg="mod">
          <ac:chgData name="Emanuela Marca" userId="b9e67590-a423-466d-821f-072eaf8759cc" providerId="ADAL" clId="{D25615BC-513B-466B-AA77-B3ED043C9E88}" dt="2024-10-30T10:35:03.349" v="3152" actId="14100"/>
          <ac:picMkLst>
            <pc:docMk/>
            <pc:sldMk cId="0" sldId="272"/>
            <ac:picMk id="235" creationId="{00000000-0000-0000-0000-000000000000}"/>
          </ac:picMkLst>
        </pc:picChg>
        <pc:picChg chg="del">
          <ac:chgData name="Emanuela Marca" userId="b9e67590-a423-466d-821f-072eaf8759cc" providerId="ADAL" clId="{D25615BC-513B-466B-AA77-B3ED043C9E88}" dt="2024-10-30T10:34:10.735" v="3141" actId="478"/>
          <ac:picMkLst>
            <pc:docMk/>
            <pc:sldMk cId="0" sldId="272"/>
            <ac:picMk id="240" creationId="{00000000-0000-0000-0000-000000000000}"/>
          </ac:picMkLst>
        </pc:picChg>
      </pc:sldChg>
      <pc:sldChg chg="addSp delSp modSp mod modTransition">
        <pc:chgData name="Emanuela Marca" userId="b9e67590-a423-466d-821f-072eaf8759cc" providerId="ADAL" clId="{D25615BC-513B-466B-AA77-B3ED043C9E88}" dt="2024-10-30T10:53:29.904" v="3251"/>
        <pc:sldMkLst>
          <pc:docMk/>
          <pc:sldMk cId="0" sldId="285"/>
        </pc:sldMkLst>
        <pc:spChg chg="mod">
          <ac:chgData name="Emanuela Marca" userId="b9e67590-a423-466d-821f-072eaf8759cc" providerId="ADAL" clId="{D25615BC-513B-466B-AA77-B3ED043C9E88}" dt="2024-10-30T10:46:30.809" v="3197" actId="1076"/>
          <ac:spMkLst>
            <pc:docMk/>
            <pc:sldMk cId="0" sldId="285"/>
            <ac:spMk id="6" creationId="{D4185473-6430-4565-8E1A-40669FBD84E3}"/>
          </ac:spMkLst>
        </pc:spChg>
        <pc:spChg chg="add mod">
          <ac:chgData name="Emanuela Marca" userId="b9e67590-a423-466d-821f-072eaf8759cc" providerId="ADAL" clId="{D25615BC-513B-466B-AA77-B3ED043C9E88}" dt="2024-10-30T10:51:00.494" v="3240" actId="1076"/>
          <ac:spMkLst>
            <pc:docMk/>
            <pc:sldMk cId="0" sldId="285"/>
            <ac:spMk id="10" creationId="{10967F45-A545-5586-0B3C-A9A083A324BB}"/>
          </ac:spMkLst>
        </pc:spChg>
        <pc:picChg chg="del mod">
          <ac:chgData name="Emanuela Marca" userId="b9e67590-a423-466d-821f-072eaf8759cc" providerId="ADAL" clId="{D25615BC-513B-466B-AA77-B3ED043C9E88}" dt="2024-10-30T10:45:31.017" v="3158" actId="478"/>
          <ac:picMkLst>
            <pc:docMk/>
            <pc:sldMk cId="0" sldId="285"/>
            <ac:picMk id="2" creationId="{2C8531D4-3B54-8F3B-A413-ECEBFF0CB79C}"/>
          </ac:picMkLst>
        </pc:picChg>
        <pc:picChg chg="del">
          <ac:chgData name="Emanuela Marca" userId="b9e67590-a423-466d-821f-072eaf8759cc" providerId="ADAL" clId="{D25615BC-513B-466B-AA77-B3ED043C9E88}" dt="2024-10-30T10:45:17.660" v="3153" actId="478"/>
          <ac:picMkLst>
            <pc:docMk/>
            <pc:sldMk cId="0" sldId="285"/>
            <ac:picMk id="4" creationId="{22ACF142-DD5E-067D-5A66-4686B4A0ADEE}"/>
          </ac:picMkLst>
        </pc:picChg>
        <pc:picChg chg="del mod">
          <ac:chgData name="Emanuela Marca" userId="b9e67590-a423-466d-821f-072eaf8759cc" providerId="ADAL" clId="{D25615BC-513B-466B-AA77-B3ED043C9E88}" dt="2024-10-30T10:47:04.478" v="3199" actId="478"/>
          <ac:picMkLst>
            <pc:docMk/>
            <pc:sldMk cId="0" sldId="285"/>
            <ac:picMk id="5" creationId="{D1D06103-C4E1-4B9F-9C21-0C84904E9E5D}"/>
          </ac:picMkLst>
        </pc:picChg>
        <pc:picChg chg="add mod">
          <ac:chgData name="Emanuela Marca" userId="b9e67590-a423-466d-821f-072eaf8759cc" providerId="ADAL" clId="{D25615BC-513B-466B-AA77-B3ED043C9E88}" dt="2024-10-30T10:48:13.922" v="3215" actId="1076"/>
          <ac:picMkLst>
            <pc:docMk/>
            <pc:sldMk cId="0" sldId="285"/>
            <ac:picMk id="7" creationId="{FA2C53A7-4084-BDCA-3CFA-034B06D2EACA}"/>
          </ac:picMkLst>
        </pc:picChg>
        <pc:picChg chg="add mod">
          <ac:chgData name="Emanuela Marca" userId="b9e67590-a423-466d-821f-072eaf8759cc" providerId="ADAL" clId="{D25615BC-513B-466B-AA77-B3ED043C9E88}" dt="2024-10-30T10:48:19.131" v="3216" actId="1076"/>
          <ac:picMkLst>
            <pc:docMk/>
            <pc:sldMk cId="0" sldId="285"/>
            <ac:picMk id="9" creationId="{E73AF5F1-3ADA-BB61-491E-D92A7A613FF1}"/>
          </ac:picMkLst>
        </pc:picChg>
        <pc:picChg chg="del">
          <ac:chgData name="Emanuela Marca" userId="b9e67590-a423-466d-821f-072eaf8759cc" providerId="ADAL" clId="{D25615BC-513B-466B-AA77-B3ED043C9E88}" dt="2024-10-30T10:45:18.737" v="3154" actId="478"/>
          <ac:picMkLst>
            <pc:docMk/>
            <pc:sldMk cId="0" sldId="285"/>
            <ac:picMk id="12" creationId="{A522B2BF-FE12-834A-F194-47444CAA0D9B}"/>
          </ac:picMkLst>
        </pc:picChg>
      </pc:sldChg>
      <pc:sldChg chg="delSp del mod ord">
        <pc:chgData name="Emanuela Marca" userId="b9e67590-a423-466d-821f-072eaf8759cc" providerId="ADAL" clId="{D25615BC-513B-466B-AA77-B3ED043C9E88}" dt="2024-10-30T10:18:54.789" v="3039" actId="47"/>
        <pc:sldMkLst>
          <pc:docMk/>
          <pc:sldMk cId="3874899224" sldId="290"/>
        </pc:sldMkLst>
        <pc:picChg chg="del">
          <ac:chgData name="Emanuela Marca" userId="b9e67590-a423-466d-821f-072eaf8759cc" providerId="ADAL" clId="{D25615BC-513B-466B-AA77-B3ED043C9E88}" dt="2024-10-30T10:16:06.163" v="3013" actId="478"/>
          <ac:picMkLst>
            <pc:docMk/>
            <pc:sldMk cId="3874899224" sldId="290"/>
            <ac:picMk id="2" creationId="{9612462F-EA9D-406B-8A0D-DF7AF7416526}"/>
          </ac:picMkLst>
        </pc:picChg>
      </pc:sldChg>
      <pc:sldChg chg="addSp modSp new mod modTransition">
        <pc:chgData name="Emanuela Marca" userId="b9e67590-a423-466d-821f-072eaf8759cc" providerId="ADAL" clId="{D25615BC-513B-466B-AA77-B3ED043C9E88}" dt="2024-10-30T10:52:06.386" v="3241"/>
        <pc:sldMkLst>
          <pc:docMk/>
          <pc:sldMk cId="557908453" sldId="291"/>
        </pc:sldMkLst>
        <pc:spChg chg="mod">
          <ac:chgData name="Emanuela Marca" userId="b9e67590-a423-466d-821f-072eaf8759cc" providerId="ADAL" clId="{D25615BC-513B-466B-AA77-B3ED043C9E88}" dt="2024-10-29T16:09:13.239" v="70" actId="1076"/>
          <ac:spMkLst>
            <pc:docMk/>
            <pc:sldMk cId="557908453" sldId="291"/>
            <ac:spMk id="2" creationId="{76A3A5C0-0C5A-2036-4CF2-FECF5633B883}"/>
          </ac:spMkLst>
        </pc:spChg>
        <pc:spChg chg="mod">
          <ac:chgData name="Emanuela Marca" userId="b9e67590-a423-466d-821f-072eaf8759cc" providerId="ADAL" clId="{D25615BC-513B-466B-AA77-B3ED043C9E88}" dt="2024-10-30T08:49:06.485" v="616" actId="115"/>
          <ac:spMkLst>
            <pc:docMk/>
            <pc:sldMk cId="557908453" sldId="291"/>
            <ac:spMk id="3" creationId="{52C0346C-90D5-FA15-A87B-1FDE189C6499}"/>
          </ac:spMkLst>
        </pc:spChg>
        <pc:picChg chg="add mod">
          <ac:chgData name="Emanuela Marca" userId="b9e67590-a423-466d-821f-072eaf8759cc" providerId="ADAL" clId="{D25615BC-513B-466B-AA77-B3ED043C9E88}" dt="2024-10-29T16:34:08.036" v="91" actId="1076"/>
          <ac:picMkLst>
            <pc:docMk/>
            <pc:sldMk cId="557908453" sldId="291"/>
            <ac:picMk id="4" creationId="{9FF14C14-677B-511F-ADB1-2CC22BB5A0B8}"/>
          </ac:picMkLst>
        </pc:picChg>
      </pc:sldChg>
      <pc:sldChg chg="addSp delSp modSp add mod modTransition">
        <pc:chgData name="Emanuela Marca" userId="b9e67590-a423-466d-821f-072eaf8759cc" providerId="ADAL" clId="{D25615BC-513B-466B-AA77-B3ED043C9E88}" dt="2024-10-30T10:53:12.258" v="3248"/>
        <pc:sldMkLst>
          <pc:docMk/>
          <pc:sldMk cId="4046339978" sldId="292"/>
        </pc:sldMkLst>
        <pc:spChg chg="mod">
          <ac:chgData name="Emanuela Marca" userId="b9e67590-a423-466d-821f-072eaf8759cc" providerId="ADAL" clId="{D25615BC-513B-466B-AA77-B3ED043C9E88}" dt="2024-10-30T10:06:28.389" v="2772" actId="1076"/>
          <ac:spMkLst>
            <pc:docMk/>
            <pc:sldMk cId="4046339978" sldId="292"/>
            <ac:spMk id="3" creationId="{88C82C91-B894-2A1B-9F39-98757058FAC3}"/>
          </ac:spMkLst>
        </pc:spChg>
        <pc:picChg chg="add mod">
          <ac:chgData name="Emanuela Marca" userId="b9e67590-a423-466d-821f-072eaf8759cc" providerId="ADAL" clId="{D25615BC-513B-466B-AA77-B3ED043C9E88}" dt="2024-10-30T10:03:55" v="2658" actId="1076"/>
          <ac:picMkLst>
            <pc:docMk/>
            <pc:sldMk cId="4046339978" sldId="292"/>
            <ac:picMk id="2" creationId="{9519B454-C3DE-8041-EA44-99584B9151A2}"/>
          </ac:picMkLst>
        </pc:picChg>
        <pc:picChg chg="del">
          <ac:chgData name="Emanuela Marca" userId="b9e67590-a423-466d-821f-072eaf8759cc" providerId="ADAL" clId="{D25615BC-513B-466B-AA77-B3ED043C9E88}" dt="2024-10-30T10:02:01.264" v="2582" actId="478"/>
          <ac:picMkLst>
            <pc:docMk/>
            <pc:sldMk cId="4046339978" sldId="292"/>
            <ac:picMk id="6" creationId="{0555DC54-4221-86B2-FC39-571C02561E3D}"/>
          </ac:picMkLst>
        </pc:picChg>
        <pc:picChg chg="del">
          <ac:chgData name="Emanuela Marca" userId="b9e67590-a423-466d-821f-072eaf8759cc" providerId="ADAL" clId="{D25615BC-513B-466B-AA77-B3ED043C9E88}" dt="2024-10-30T10:01:59.349" v="2581" actId="478"/>
          <ac:picMkLst>
            <pc:docMk/>
            <pc:sldMk cId="4046339978" sldId="292"/>
            <ac:picMk id="8" creationId="{53698695-5CBB-A864-D02B-05D9A0DF9F5E}"/>
          </ac:picMkLst>
        </pc:picChg>
      </pc:sldChg>
      <pc:sldChg chg="addSp delSp modSp add mod modTransition">
        <pc:chgData name="Emanuela Marca" userId="b9e67590-a423-466d-821f-072eaf8759cc" providerId="ADAL" clId="{D25615BC-513B-466B-AA77-B3ED043C9E88}" dt="2024-10-30T10:53:15.082" v="3249"/>
        <pc:sldMkLst>
          <pc:docMk/>
          <pc:sldMk cId="2555646628" sldId="293"/>
        </pc:sldMkLst>
        <pc:spChg chg="mod">
          <ac:chgData name="Emanuela Marca" userId="b9e67590-a423-466d-821f-072eaf8759cc" providerId="ADAL" clId="{D25615BC-513B-466B-AA77-B3ED043C9E88}" dt="2024-10-30T10:18:39.396" v="3036" actId="27636"/>
          <ac:spMkLst>
            <pc:docMk/>
            <pc:sldMk cId="2555646628" sldId="293"/>
            <ac:spMk id="3" creationId="{308008F4-30FE-C203-5DB0-46B2ED51BBEB}"/>
          </ac:spMkLst>
        </pc:spChg>
        <pc:picChg chg="del">
          <ac:chgData name="Emanuela Marca" userId="b9e67590-a423-466d-821f-072eaf8759cc" providerId="ADAL" clId="{D25615BC-513B-466B-AA77-B3ED043C9E88}" dt="2024-10-30T10:15:06.400" v="3012" actId="478"/>
          <ac:picMkLst>
            <pc:docMk/>
            <pc:sldMk cId="2555646628" sldId="293"/>
            <ac:picMk id="2" creationId="{1F9455CB-0F0C-4A4F-87E4-B56204422480}"/>
          </ac:picMkLst>
        </pc:picChg>
        <pc:picChg chg="add mod">
          <ac:chgData name="Emanuela Marca" userId="b9e67590-a423-466d-821f-072eaf8759cc" providerId="ADAL" clId="{D25615BC-513B-466B-AA77-B3ED043C9E88}" dt="2024-10-30T10:18:48.042" v="3038" actId="1076"/>
          <ac:picMkLst>
            <pc:docMk/>
            <pc:sldMk cId="2555646628" sldId="293"/>
            <ac:picMk id="4" creationId="{6B1BBDAB-440D-BC41-B806-048E4863EE76}"/>
          </ac:picMkLst>
        </pc:picChg>
        <pc:picChg chg="add mod">
          <ac:chgData name="Emanuela Marca" userId="b9e67590-a423-466d-821f-072eaf8759cc" providerId="ADAL" clId="{D25615BC-513B-466B-AA77-B3ED043C9E88}" dt="2024-10-30T10:18:46.374" v="3037" actId="1076"/>
          <ac:picMkLst>
            <pc:docMk/>
            <pc:sldMk cId="2555646628" sldId="293"/>
            <ac:picMk id="6" creationId="{A3E7D5C6-09C4-E318-463C-814BA401EC62}"/>
          </ac:picMkLst>
        </pc:picChg>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pChg chg="mod">
          <ac:chgData name="Emanuela Marca" userId="b9e67590-a423-466d-821f-072eaf8759cc" providerId="ADAL" clId="{D25615BC-513B-466B-AA77-B3ED043C9E88}" dt="2024-10-30T10:34:00.895" v="3139" actId="1076"/>
          <ac:spMkLst>
            <pc:docMk/>
            <pc:sldMk cId="1421323214" sldId="294"/>
            <ac:spMk id="3" creationId="{B50E5738-ECBB-21CD-CEA0-1E936951D1B0}"/>
          </ac:spMkLst>
        </pc:spChg>
        <pc:picChg chg="del">
          <ac:chgData name="Emanuela Marca" userId="b9e67590-a423-466d-821f-072eaf8759cc" providerId="ADAL" clId="{D25615BC-513B-466B-AA77-B3ED043C9E88}" dt="2024-10-30T10:20:39.297" v="3075" actId="478"/>
          <ac:picMkLst>
            <pc:docMk/>
            <pc:sldMk cId="1421323214" sldId="294"/>
            <ac:picMk id="4" creationId="{5892B800-4EE8-D4D6-2A27-59217F1D923B}"/>
          </ac:picMkLst>
        </pc:picChg>
        <pc:picChg chg="add del">
          <ac:chgData name="Emanuela Marca" userId="b9e67590-a423-466d-821f-072eaf8759cc" providerId="ADAL" clId="{D25615BC-513B-466B-AA77-B3ED043C9E88}" dt="2024-10-30T10:21:00.099" v="3083" actId="22"/>
          <ac:picMkLst>
            <pc:docMk/>
            <pc:sldMk cId="1421323214" sldId="294"/>
            <ac:picMk id="5" creationId="{5289DBE2-3842-ABD6-F4DF-DB50C1ECA613}"/>
          </ac:picMkLst>
        </pc:picChg>
        <pc:picChg chg="del">
          <ac:chgData name="Emanuela Marca" userId="b9e67590-a423-466d-821f-072eaf8759cc" providerId="ADAL" clId="{D25615BC-513B-466B-AA77-B3ED043C9E88}" dt="2024-10-30T10:20:37.427" v="3074" actId="478"/>
          <ac:picMkLst>
            <pc:docMk/>
            <pc:sldMk cId="1421323214" sldId="294"/>
            <ac:picMk id="6" creationId="{BA37B5BF-D532-FC06-156A-5A7B7D998C59}"/>
          </ac:picMkLst>
        </pc:picChg>
        <pc:picChg chg="add mod">
          <ac:chgData name="Emanuela Marca" userId="b9e67590-a423-466d-821f-072eaf8759cc" providerId="ADAL" clId="{D25615BC-513B-466B-AA77-B3ED043C9E88}" dt="2024-10-30T10:33:46.779" v="3137" actId="1076"/>
          <ac:picMkLst>
            <pc:docMk/>
            <pc:sldMk cId="1421323214" sldId="294"/>
            <ac:picMk id="8" creationId="{238226FF-8F6B-8D34-88BF-8FF785291F90}"/>
          </ac:picMkLst>
        </pc:picChg>
        <pc:picChg chg="add del mod">
          <ac:chgData name="Emanuela Marca" userId="b9e67590-a423-466d-821f-072eaf8759cc" providerId="ADAL" clId="{D25615BC-513B-466B-AA77-B3ED043C9E88}" dt="2024-10-30T10:26:38.194" v="3114" actId="478"/>
          <ac:picMkLst>
            <pc:docMk/>
            <pc:sldMk cId="1421323214" sldId="294"/>
            <ac:picMk id="9" creationId="{6534AE39-A53D-45D9-D352-8C9699B178B3}"/>
          </ac:picMkLst>
        </pc:picChg>
        <pc:picChg chg="add del mod">
          <ac:chgData name="Emanuela Marca" userId="b9e67590-a423-466d-821f-072eaf8759cc" providerId="ADAL" clId="{D25615BC-513B-466B-AA77-B3ED043C9E88}" dt="2024-10-30T10:26:58.963" v="3121" actId="478"/>
          <ac:picMkLst>
            <pc:docMk/>
            <pc:sldMk cId="1421323214" sldId="294"/>
            <ac:picMk id="11" creationId="{80B742A6-8C6C-68CB-555D-3F9F3139390C}"/>
          </ac:picMkLst>
        </pc:picChg>
        <pc:picChg chg="add mod">
          <ac:chgData name="Emanuela Marca" userId="b9e67590-a423-466d-821f-072eaf8759cc" providerId="ADAL" clId="{D25615BC-513B-466B-AA77-B3ED043C9E88}" dt="2024-10-30T10:33:49.767" v="3138" actId="1076"/>
          <ac:picMkLst>
            <pc:docMk/>
            <pc:sldMk cId="1421323214" sldId="294"/>
            <ac:picMk id="13" creationId="{B6953648-D033-ACAA-9B01-25F2F4615C50}"/>
          </ac:picMkLst>
        </pc:picChg>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pChg chg="mod">
          <ac:chgData name="Cristina Guerini" userId="cf69809b-4d02-4015-a811-73f1b4cb0ce4" providerId="ADAL" clId="{920570AB-181F-469B-B28A-ABE79A9241CA}" dt="2021-12-03T10:31:32.048" v="1" actId="20577"/>
          <ac:spMkLst>
            <pc:docMk/>
            <pc:sldMk cId="0" sldId="256"/>
            <ac:spMk id="115" creationId="{00000000-0000-0000-0000-000000000000}"/>
          </ac:spMkLst>
        </pc:spChg>
      </pc:sldChg>
      <pc:sldChg chg="modSp mod">
        <pc:chgData name="Cristina Guerini" userId="cf69809b-4d02-4015-a811-73f1b4cb0ce4" providerId="ADAL" clId="{920570AB-181F-469B-B28A-ABE79A9241CA}" dt="2021-12-03T10:32:38.707" v="66" actId="20577"/>
        <pc:sldMkLst>
          <pc:docMk/>
          <pc:sldMk cId="0" sldId="257"/>
        </pc:sldMkLst>
        <pc:spChg chg="mod">
          <ac:chgData name="Cristina Guerini" userId="cf69809b-4d02-4015-a811-73f1b4cb0ce4" providerId="ADAL" clId="{920570AB-181F-469B-B28A-ABE79A9241CA}" dt="2021-12-03T10:32:38.707" v="66" actId="20577"/>
          <ac:spMkLst>
            <pc:docMk/>
            <pc:sldMk cId="0" sldId="257"/>
            <ac:spMk id="126" creationId="{00000000-0000-0000-0000-000000000000}"/>
          </ac:spMkLst>
        </pc:spChg>
      </pc:sldChg>
      <pc:sldChg chg="modSp mod">
        <pc:chgData name="Cristina Guerini" userId="cf69809b-4d02-4015-a811-73f1b4cb0ce4" providerId="ADAL" clId="{920570AB-181F-469B-B28A-ABE79A9241CA}" dt="2021-12-03T10:33:36.086" v="95" actId="20577"/>
        <pc:sldMkLst>
          <pc:docMk/>
          <pc:sldMk cId="0" sldId="263"/>
        </pc:sldMkLst>
        <pc:spChg chg="mod">
          <ac:chgData name="Cristina Guerini" userId="cf69809b-4d02-4015-a811-73f1b4cb0ce4" providerId="ADAL" clId="{920570AB-181F-469B-B28A-ABE79A9241CA}" dt="2021-12-03T10:33:36.086" v="95" actId="20577"/>
          <ac:spMkLst>
            <pc:docMk/>
            <pc:sldMk cId="0" sldId="263"/>
            <ac:spMk id="172" creationId="{00000000-0000-0000-0000-000000000000}"/>
          </ac:spMkLst>
        </pc:spChg>
      </pc:sldChg>
    </pc:docChg>
  </pc:docChgLst>
  <pc:docChgLst>
    <pc:chgData name="Emanuela Marca" userId="b9e67590-a423-466d-821f-072eaf8759cc" providerId="ADAL" clId="{36011680-E929-4FE1-818F-C14E0E5EC10E}"/>
    <pc:docChg chg="undo custSel delSld modSld">
      <pc:chgData name="Emanuela Marca" userId="b9e67590-a423-466d-821f-072eaf8759cc" providerId="ADAL" clId="{36011680-E929-4FE1-818F-C14E0E5EC10E}" dt="2024-11-15T08:48:05.712" v="548" actId="478"/>
      <pc:docMkLst>
        <pc:docMk/>
      </pc:docMkLst>
      <pc:sldChg chg="addSp delSp modSp mod">
        <pc:chgData name="Emanuela Marca" userId="b9e67590-a423-466d-821f-072eaf8759cc" providerId="ADAL" clId="{36011680-E929-4FE1-818F-C14E0E5EC10E}" dt="2024-11-11T15:06:56.805" v="143" actId="20577"/>
        <pc:sldMkLst>
          <pc:docMk/>
          <pc:sldMk cId="0" sldId="257"/>
        </pc:sldMkLst>
        <pc:spChg chg="mod">
          <ac:chgData name="Emanuela Marca" userId="b9e67590-a423-466d-821f-072eaf8759cc" providerId="ADAL" clId="{36011680-E929-4FE1-818F-C14E0E5EC10E}" dt="2024-11-11T15:06:56.805" v="143" actId="20577"/>
          <ac:spMkLst>
            <pc:docMk/>
            <pc:sldMk cId="0" sldId="257"/>
            <ac:spMk id="5" creationId="{8257BA7E-D798-1EA3-CDC0-6F9DECED0355}"/>
          </ac:spMkLst>
        </pc:spChg>
        <pc:picChg chg="add mod">
          <ac:chgData name="Emanuela Marca" userId="b9e67590-a423-466d-821f-072eaf8759cc" providerId="ADAL" clId="{36011680-E929-4FE1-818F-C14E0E5EC10E}" dt="2024-11-11T15:06:03.263" v="92" actId="1076"/>
          <ac:picMkLst>
            <pc:docMk/>
            <pc:sldMk cId="0" sldId="257"/>
            <ac:picMk id="2" creationId="{30643C2F-8980-E60A-9E4B-DC7F203BC1CF}"/>
          </ac:picMkLst>
        </pc:picChg>
        <pc:picChg chg="del">
          <ac:chgData name="Emanuela Marca" userId="b9e67590-a423-466d-821f-072eaf8759cc" providerId="ADAL" clId="{36011680-E929-4FE1-818F-C14E0E5EC10E}" dt="2024-11-11T15:05:55.105" v="88" actId="478"/>
          <ac:picMkLst>
            <pc:docMk/>
            <pc:sldMk cId="0" sldId="257"/>
            <ac:picMk id="3" creationId="{5DB8AAE3-ADED-D498-F9C8-A8859ED5146C}"/>
          </ac:picMkLst>
        </pc:picChg>
      </pc:sldChg>
      <pc:sldChg chg="addSp delSp modSp mod">
        <pc:chgData name="Emanuela Marca" userId="b9e67590-a423-466d-821f-072eaf8759cc" providerId="ADAL" clId="{36011680-E929-4FE1-818F-C14E0E5EC10E}" dt="2024-11-11T15:05:10.804" v="79" actId="1076"/>
        <pc:sldMkLst>
          <pc:docMk/>
          <pc:sldMk cId="0" sldId="258"/>
        </pc:sldMkLst>
        <pc:spChg chg="mod">
          <ac:chgData name="Emanuela Marca" userId="b9e67590-a423-466d-821f-072eaf8759cc" providerId="ADAL" clId="{36011680-E929-4FE1-818F-C14E0E5EC10E}" dt="2024-11-11T15:04:39.705" v="70" actId="2711"/>
          <ac:spMkLst>
            <pc:docMk/>
            <pc:sldMk cId="0" sldId="258"/>
            <ac:spMk id="6" creationId="{63728FF8-8F52-C469-69A2-31CCF1958CE4}"/>
          </ac:spMkLst>
        </pc:spChg>
        <pc:spChg chg="mod ord">
          <ac:chgData name="Emanuela Marca" userId="b9e67590-a423-466d-821f-072eaf8759cc" providerId="ADAL" clId="{36011680-E929-4FE1-818F-C14E0E5EC10E}" dt="2024-11-11T15:05:10.804" v="79" actId="1076"/>
          <ac:spMkLst>
            <pc:docMk/>
            <pc:sldMk cId="0" sldId="258"/>
            <ac:spMk id="8" creationId="{06BC9EAC-1337-466E-8E4C-46EB3D5151A9}"/>
          </ac:spMkLst>
        </pc:spChg>
        <pc:picChg chg="add mod">
          <ac:chgData name="Emanuela Marca" userId="b9e67590-a423-466d-821f-072eaf8759cc" providerId="ADAL" clId="{36011680-E929-4FE1-818F-C14E0E5EC10E}" dt="2024-11-11T15:04:57.059" v="73" actId="1076"/>
          <ac:picMkLst>
            <pc:docMk/>
            <pc:sldMk cId="0" sldId="258"/>
            <ac:picMk id="2" creationId="{916EB886-4BF0-913C-F4F8-24172C86B361}"/>
          </ac:picMkLst>
        </pc:picChg>
        <pc:picChg chg="del">
          <ac:chgData name="Emanuela Marca" userId="b9e67590-a423-466d-821f-072eaf8759cc" providerId="ADAL" clId="{36011680-E929-4FE1-818F-C14E0E5EC10E}" dt="2024-11-11T15:04:21.783" v="67" actId="478"/>
          <ac:picMkLst>
            <pc:docMk/>
            <pc:sldMk cId="0" sldId="258"/>
            <ac:picMk id="3" creationId="{1049686B-5DD9-1DA6-A82F-327B50B90832}"/>
          </ac:picMkLst>
        </pc:picChg>
      </pc:sldChg>
      <pc:sldChg chg="addSp delSp modSp mod">
        <pc:chgData name="Emanuela Marca" userId="b9e67590-a423-466d-821f-072eaf8759cc" providerId="ADAL" clId="{36011680-E929-4FE1-818F-C14E0E5EC10E}" dt="2024-11-15T08:48:05.712" v="548" actId="478"/>
        <pc:sldMkLst>
          <pc:docMk/>
          <pc:sldMk cId="0" sldId="259"/>
        </pc:sldMkLst>
        <pc:spChg chg="mod">
          <ac:chgData name="Emanuela Marca" userId="b9e67590-a423-466d-821f-072eaf8759cc" providerId="ADAL" clId="{36011680-E929-4FE1-818F-C14E0E5EC10E}" dt="2024-11-11T15:09:39.966" v="181" actId="2711"/>
          <ac:spMkLst>
            <pc:docMk/>
            <pc:sldMk cId="0" sldId="259"/>
            <ac:spMk id="3" creationId="{917EE069-9A50-7085-806F-3F083F4B0A91}"/>
          </ac:spMkLst>
        </pc:spChg>
        <pc:spChg chg="add del">
          <ac:chgData name="Emanuela Marca" userId="b9e67590-a423-466d-821f-072eaf8759cc" providerId="ADAL" clId="{36011680-E929-4FE1-818F-C14E0E5EC10E}" dt="2024-11-11T15:09:51.137" v="184" actId="22"/>
          <ac:spMkLst>
            <pc:docMk/>
            <pc:sldMk cId="0" sldId="259"/>
            <ac:spMk id="5" creationId="{4D16D4AA-A6AF-794A-02AB-BB64D9246921}"/>
          </ac:spMkLst>
        </pc:spChg>
        <pc:picChg chg="add mod">
          <ac:chgData name="Emanuela Marca" userId="b9e67590-a423-466d-821f-072eaf8759cc" providerId="ADAL" clId="{36011680-E929-4FE1-818F-C14E0E5EC10E}" dt="2024-11-11T15:10:04.127" v="190" actId="1076"/>
          <ac:picMkLst>
            <pc:docMk/>
            <pc:sldMk cId="0" sldId="259"/>
            <ac:picMk id="6" creationId="{89B54036-F8D4-C021-9F51-F868685CEF91}"/>
          </ac:picMkLst>
        </pc:picChg>
        <pc:picChg chg="del">
          <ac:chgData name="Emanuela Marca" userId="b9e67590-a423-466d-821f-072eaf8759cc" providerId="ADAL" clId="{36011680-E929-4FE1-818F-C14E0E5EC10E}" dt="2024-11-15T08:48:05.712" v="548" actId="478"/>
          <ac:picMkLst>
            <pc:docMk/>
            <pc:sldMk cId="0" sldId="259"/>
            <ac:picMk id="141" creationId="{00000000-0000-0000-0000-000000000000}"/>
          </ac:picMkLst>
        </pc:picChg>
        <pc:picChg chg="del">
          <ac:chgData name="Emanuela Marca" userId="b9e67590-a423-466d-821f-072eaf8759cc" providerId="ADAL" clId="{36011680-E929-4FE1-818F-C14E0E5EC10E}" dt="2024-11-11T15:09:48.335" v="182" actId="478"/>
          <ac:picMkLst>
            <pc:docMk/>
            <pc:sldMk cId="0" sldId="259"/>
            <ac:picMk id="2050" creationId="{6A6AFAD6-805C-EA8D-3D98-61F330E7EF32}"/>
          </ac:picMkLst>
        </pc:picChg>
      </pc:sldChg>
      <pc:sldChg chg="addSp delSp modSp mod">
        <pc:chgData name="Emanuela Marca" userId="b9e67590-a423-466d-821f-072eaf8759cc" providerId="ADAL" clId="{36011680-E929-4FE1-818F-C14E0E5EC10E}" dt="2024-11-11T15:08:59.494" v="169" actId="1076"/>
        <pc:sldMkLst>
          <pc:docMk/>
          <pc:sldMk cId="0" sldId="260"/>
        </pc:sldMkLst>
        <pc:spChg chg="mod">
          <ac:chgData name="Emanuela Marca" userId="b9e67590-a423-466d-821f-072eaf8759cc" providerId="ADAL" clId="{36011680-E929-4FE1-818F-C14E0E5EC10E}" dt="2024-11-11T15:08:33.472" v="164" actId="255"/>
          <ac:spMkLst>
            <pc:docMk/>
            <pc:sldMk cId="0" sldId="260"/>
            <ac:spMk id="3" creationId="{1DD07556-D093-0907-B75A-68B05D2DDA59}"/>
          </ac:spMkLst>
        </pc:spChg>
        <pc:picChg chg="add mod">
          <ac:chgData name="Emanuela Marca" userId="b9e67590-a423-466d-821f-072eaf8759cc" providerId="ADAL" clId="{36011680-E929-4FE1-818F-C14E0E5EC10E}" dt="2024-11-11T15:08:59.494" v="169" actId="1076"/>
          <ac:picMkLst>
            <pc:docMk/>
            <pc:sldMk cId="0" sldId="260"/>
            <ac:picMk id="2" creationId="{7F4129D0-B2DD-5BDA-223D-74EF4B48DAB4}"/>
          </ac:picMkLst>
        </pc:picChg>
        <pc:picChg chg="del">
          <ac:chgData name="Emanuela Marca" userId="b9e67590-a423-466d-821f-072eaf8759cc" providerId="ADAL" clId="{36011680-E929-4FE1-818F-C14E0E5EC10E}" dt="2024-11-11T15:08:35.460" v="165" actId="478"/>
          <ac:picMkLst>
            <pc:docMk/>
            <pc:sldMk cId="0" sldId="260"/>
            <ac:picMk id="1026" creationId="{F0C8C314-7F52-7E71-3C20-B96A4B2EE634}"/>
          </ac:picMkLst>
        </pc:picChg>
      </pc:sldChg>
      <pc:sldChg chg="del">
        <pc:chgData name="Emanuela Marca" userId="b9e67590-a423-466d-821f-072eaf8759cc" providerId="ADAL" clId="{36011680-E929-4FE1-818F-C14E0E5EC10E}" dt="2024-11-11T15:10:45.246" v="219" actId="47"/>
        <pc:sldMkLst>
          <pc:docMk/>
          <pc:sldMk cId="0" sldId="268"/>
        </pc:sldMkLst>
      </pc:sldChg>
      <pc:sldChg chg="modSp mod">
        <pc:chgData name="Emanuela Marca" userId="b9e67590-a423-466d-821f-072eaf8759cc" providerId="ADAL" clId="{36011680-E929-4FE1-818F-C14E0E5EC10E}" dt="2024-11-11T15:10:35.077" v="218" actId="20577"/>
        <pc:sldMkLst>
          <pc:docMk/>
          <pc:sldMk cId="816130011" sldId="269"/>
        </pc:sldMkLst>
        <pc:spChg chg="mod">
          <ac:chgData name="Emanuela Marca" userId="b9e67590-a423-466d-821f-072eaf8759cc" providerId="ADAL" clId="{36011680-E929-4FE1-818F-C14E0E5EC10E}" dt="2024-11-11T15:10:35.077" v="218" actId="20577"/>
          <ac:spMkLst>
            <pc:docMk/>
            <pc:sldMk cId="816130011" sldId="269"/>
            <ac:spMk id="5" creationId="{C79341AF-326D-9C84-18FB-F01EF0DCCA21}"/>
          </ac:spMkLst>
        </pc:spChg>
      </pc:sldChg>
      <pc:sldChg chg="addSp delSp modSp mod">
        <pc:chgData name="Emanuela Marca" userId="b9e67590-a423-466d-821f-072eaf8759cc" providerId="ADAL" clId="{36011680-E929-4FE1-818F-C14E0E5EC10E}" dt="2024-11-11T15:15:15.043" v="422" actId="1076"/>
        <pc:sldMkLst>
          <pc:docMk/>
          <pc:sldMk cId="0" sldId="285"/>
        </pc:sldMkLst>
        <pc:picChg chg="add mod">
          <ac:chgData name="Emanuela Marca" userId="b9e67590-a423-466d-821f-072eaf8759cc" providerId="ADAL" clId="{36011680-E929-4FE1-818F-C14E0E5EC10E}" dt="2024-11-11T15:15:15.043" v="422" actId="1076"/>
          <ac:picMkLst>
            <pc:docMk/>
            <pc:sldMk cId="0" sldId="285"/>
            <ac:picMk id="3" creationId="{DE79603C-8031-4B07-F2E5-1E54CAB10B8A}"/>
          </ac:picMkLst>
        </pc:picChg>
        <pc:picChg chg="del">
          <ac:chgData name="Emanuela Marca" userId="b9e67590-a423-466d-821f-072eaf8759cc" providerId="ADAL" clId="{36011680-E929-4FE1-818F-C14E0E5EC10E}" dt="2024-11-11T15:14:30.053" v="417" actId="478"/>
          <ac:picMkLst>
            <pc:docMk/>
            <pc:sldMk cId="0" sldId="285"/>
            <ac:picMk id="7" creationId="{0C37438B-E73E-FE27-20E8-C6C9D6D7F07B}"/>
          </ac:picMkLst>
        </pc:picChg>
      </pc:sldChg>
      <pc:sldChg chg="addSp delSp modSp mod">
        <pc:chgData name="Emanuela Marca" userId="b9e67590-a423-466d-821f-072eaf8759cc" providerId="ADAL" clId="{36011680-E929-4FE1-818F-C14E0E5EC10E}" dt="2024-11-11T15:04:17.732" v="66" actId="20577"/>
        <pc:sldMkLst>
          <pc:docMk/>
          <pc:sldMk cId="557908453" sldId="291"/>
        </pc:sldMkLst>
        <pc:spChg chg="mod">
          <ac:chgData name="Emanuela Marca" userId="b9e67590-a423-466d-821f-072eaf8759cc" providerId="ADAL" clId="{36011680-E929-4FE1-818F-C14E0E5EC10E}" dt="2024-11-11T15:04:17.732" v="66" actId="20577"/>
          <ac:spMkLst>
            <pc:docMk/>
            <pc:sldMk cId="557908453" sldId="291"/>
            <ac:spMk id="2" creationId="{76A3A5C0-0C5A-2036-4CF2-FECF5633B883}"/>
          </ac:spMkLst>
        </pc:spChg>
        <pc:spChg chg="mod">
          <ac:chgData name="Emanuela Marca" userId="b9e67590-a423-466d-821f-072eaf8759cc" providerId="ADAL" clId="{36011680-E929-4FE1-818F-C14E0E5EC10E}" dt="2024-11-11T15:04:00.987" v="49" actId="2711"/>
          <ac:spMkLst>
            <pc:docMk/>
            <pc:sldMk cId="557908453" sldId="291"/>
            <ac:spMk id="3" creationId="{52C0346C-90D5-FA15-A87B-1FDE189C6499}"/>
          </ac:spMkLst>
        </pc:spChg>
        <pc:spChg chg="add del">
          <ac:chgData name="Emanuela Marca" userId="b9e67590-a423-466d-821f-072eaf8759cc" providerId="ADAL" clId="{36011680-E929-4FE1-818F-C14E0E5EC10E}" dt="2024-11-11T15:03:07.639" v="4" actId="22"/>
          <ac:spMkLst>
            <pc:docMk/>
            <pc:sldMk cId="557908453" sldId="291"/>
            <ac:spMk id="6" creationId="{06A97B14-EAE1-3490-76F9-9016CFCFE892}"/>
          </ac:spMkLst>
        </pc:spChg>
        <pc:picChg chg="del">
          <ac:chgData name="Emanuela Marca" userId="b9e67590-a423-466d-821f-072eaf8759cc" providerId="ADAL" clId="{36011680-E929-4FE1-818F-C14E0E5EC10E}" dt="2024-11-11T15:03:04.472" v="2" actId="478"/>
          <ac:picMkLst>
            <pc:docMk/>
            <pc:sldMk cId="557908453" sldId="291"/>
            <ac:picMk id="5" creationId="{343B4600-1F97-FA2B-BE1F-8C29281FC7CB}"/>
          </ac:picMkLst>
        </pc:picChg>
        <pc:picChg chg="add mod">
          <ac:chgData name="Emanuela Marca" userId="b9e67590-a423-466d-821f-072eaf8759cc" providerId="ADAL" clId="{36011680-E929-4FE1-818F-C14E0E5EC10E}" dt="2024-11-11T15:03:18.478" v="7" actId="1076"/>
          <ac:picMkLst>
            <pc:docMk/>
            <pc:sldMk cId="557908453" sldId="291"/>
            <ac:picMk id="1026" creationId="{DC296199-7073-5D88-2E14-E6B565AD2D36}"/>
          </ac:picMkLst>
        </pc:picChg>
      </pc:sldChg>
      <pc:sldChg chg="addSp delSp modSp mod">
        <pc:chgData name="Emanuela Marca" userId="b9e67590-a423-466d-821f-072eaf8759cc" providerId="ADAL" clId="{36011680-E929-4FE1-818F-C14E0E5EC10E}" dt="2024-11-11T15:13:14.932" v="377" actId="1076"/>
        <pc:sldMkLst>
          <pc:docMk/>
          <pc:sldMk cId="4046339978" sldId="292"/>
        </pc:sldMkLst>
        <pc:spChg chg="mod">
          <ac:chgData name="Emanuela Marca" userId="b9e67590-a423-466d-821f-072eaf8759cc" providerId="ADAL" clId="{36011680-E929-4FE1-818F-C14E0E5EC10E}" dt="2024-11-11T15:12:43.562" v="371" actId="403"/>
          <ac:spMkLst>
            <pc:docMk/>
            <pc:sldMk cId="4046339978" sldId="292"/>
            <ac:spMk id="3" creationId="{88C82C91-B894-2A1B-9F39-98757058FAC3}"/>
          </ac:spMkLst>
        </pc:spChg>
        <pc:picChg chg="add mod">
          <ac:chgData name="Emanuela Marca" userId="b9e67590-a423-466d-821f-072eaf8759cc" providerId="ADAL" clId="{36011680-E929-4FE1-818F-C14E0E5EC10E}" dt="2024-11-11T15:13:14.932" v="377" actId="1076"/>
          <ac:picMkLst>
            <pc:docMk/>
            <pc:sldMk cId="4046339978" sldId="292"/>
            <ac:picMk id="3074" creationId="{5B690390-052A-5929-6F53-A6995703DAB8}"/>
          </ac:picMkLst>
        </pc:picChg>
        <pc:picChg chg="del">
          <ac:chgData name="Emanuela Marca" userId="b9e67590-a423-466d-821f-072eaf8759cc" providerId="ADAL" clId="{36011680-E929-4FE1-818F-C14E0E5EC10E}" dt="2024-11-11T15:12:44.757" v="372" actId="478"/>
          <ac:picMkLst>
            <pc:docMk/>
            <pc:sldMk cId="4046339978" sldId="292"/>
            <ac:picMk id="4098" creationId="{EFCC0201-313F-5F6F-CA9B-9600E5CC90C1}"/>
          </ac:picMkLst>
        </pc:picChg>
      </pc:sldChg>
      <pc:sldChg chg="modSp mod">
        <pc:chgData name="Emanuela Marca" userId="b9e67590-a423-466d-821f-072eaf8759cc" providerId="ADAL" clId="{36011680-E929-4FE1-818F-C14E0E5EC10E}" dt="2024-11-15T08:47:55.412" v="547" actId="20577"/>
        <pc:sldMkLst>
          <pc:docMk/>
          <pc:sldMk cId="756747647" sldId="295"/>
        </pc:sldMkLst>
        <pc:spChg chg="mod">
          <ac:chgData name="Emanuela Marca" userId="b9e67590-a423-466d-821f-072eaf8759cc" providerId="ADAL" clId="{36011680-E929-4FE1-818F-C14E0E5EC10E}" dt="2024-11-15T08:47:55.412" v="547" actId="20577"/>
          <ac:spMkLst>
            <pc:docMk/>
            <pc:sldMk cId="756747647" sldId="295"/>
            <ac:spMk id="6" creationId="{63728FF8-8F52-C469-69A2-31CCF1958CE4}"/>
          </ac:spMkLst>
        </pc:spChg>
      </pc:sldChg>
      <pc:sldChg chg="addSp delSp modSp mod">
        <pc:chgData name="Emanuela Marca" userId="b9e67590-a423-466d-821f-072eaf8759cc" providerId="ADAL" clId="{36011680-E929-4FE1-818F-C14E0E5EC10E}" dt="2024-11-11T15:18:17.938" v="546" actId="21"/>
        <pc:sldMkLst>
          <pc:docMk/>
          <pc:sldMk cId="3614623119" sldId="297"/>
        </pc:sldMkLst>
        <pc:spChg chg="mod">
          <ac:chgData name="Emanuela Marca" userId="b9e67590-a423-466d-821f-072eaf8759cc" providerId="ADAL" clId="{36011680-E929-4FE1-818F-C14E0E5EC10E}" dt="2024-11-11T15:15:21.438" v="438" actId="20577"/>
          <ac:spMkLst>
            <pc:docMk/>
            <pc:sldMk cId="3614623119" sldId="297"/>
            <ac:spMk id="2" creationId="{B06CEFCA-C1D1-FBFA-726C-B6EEF654F256}"/>
          </ac:spMkLst>
        </pc:spChg>
        <pc:spChg chg="mod">
          <ac:chgData name="Emanuela Marca" userId="b9e67590-a423-466d-821f-072eaf8759cc" providerId="ADAL" clId="{36011680-E929-4FE1-818F-C14E0E5EC10E}" dt="2024-11-11T15:17:55.506" v="543" actId="1076"/>
          <ac:spMkLst>
            <pc:docMk/>
            <pc:sldMk cId="3614623119" sldId="297"/>
            <ac:spMk id="5" creationId="{782AEC06-84B7-511A-7B99-40AF2052429C}"/>
          </ac:spMkLst>
        </pc:spChg>
        <pc:spChg chg="add del mod">
          <ac:chgData name="Emanuela Marca" userId="b9e67590-a423-466d-821f-072eaf8759cc" providerId="ADAL" clId="{36011680-E929-4FE1-818F-C14E0E5EC10E}" dt="2024-11-11T15:16:11.026" v="443" actId="478"/>
          <ac:spMkLst>
            <pc:docMk/>
            <pc:sldMk cId="3614623119" sldId="297"/>
            <ac:spMk id="9" creationId="{0C2AF752-5927-E364-E82B-B9B5D3592A15}"/>
          </ac:spMkLst>
        </pc:spChg>
        <pc:spChg chg="mod">
          <ac:chgData name="Emanuela Marca" userId="b9e67590-a423-466d-821f-072eaf8759cc" providerId="ADAL" clId="{36011680-E929-4FE1-818F-C14E0E5EC10E}" dt="2024-11-11T15:17:48.282" v="542" actId="1076"/>
          <ac:spMkLst>
            <pc:docMk/>
            <pc:sldMk cId="3614623119" sldId="297"/>
            <ac:spMk id="11" creationId="{85262C17-63FF-986C-B8F3-04B41890308B}"/>
          </ac:spMkLst>
        </pc:spChg>
        <pc:spChg chg="mod">
          <ac:chgData name="Emanuela Marca" userId="b9e67590-a423-466d-821f-072eaf8759cc" providerId="ADAL" clId="{36011680-E929-4FE1-818F-C14E0E5EC10E}" dt="2024-11-11T15:17:40.827" v="540" actId="1076"/>
          <ac:spMkLst>
            <pc:docMk/>
            <pc:sldMk cId="3614623119" sldId="297"/>
            <ac:spMk id="13" creationId="{ECB60A57-BC13-69B3-C79B-413BCC957D46}"/>
          </ac:spMkLst>
        </pc:spChg>
        <pc:graphicFrameChg chg="add mod modGraphic">
          <ac:chgData name="Emanuela Marca" userId="b9e67590-a423-466d-821f-072eaf8759cc" providerId="ADAL" clId="{36011680-E929-4FE1-818F-C14E0E5EC10E}" dt="2024-11-11T15:17:33.104" v="538" actId="20577"/>
          <ac:graphicFrameMkLst>
            <pc:docMk/>
            <pc:sldMk cId="3614623119" sldId="297"/>
            <ac:graphicFrameMk id="4" creationId="{8FE8C6A4-33C5-896F-0A9D-90CC4D727025}"/>
          </ac:graphicFrameMkLst>
        </pc:graphicFrameChg>
        <pc:graphicFrameChg chg="del">
          <ac:chgData name="Emanuela Marca" userId="b9e67590-a423-466d-821f-072eaf8759cc" providerId="ADAL" clId="{36011680-E929-4FE1-818F-C14E0E5EC10E}" dt="2024-11-11T15:15:49.152" v="440" actId="21"/>
          <ac:graphicFrameMkLst>
            <pc:docMk/>
            <pc:sldMk cId="3614623119" sldId="297"/>
            <ac:graphicFrameMk id="6" creationId="{2743FBB5-C912-FEF5-ED71-8F494C42AE4A}"/>
          </ac:graphicFrameMkLst>
        </pc:graphicFrameChg>
        <pc:graphicFrameChg chg="add del modGraphic">
          <ac:chgData name="Emanuela Marca" userId="b9e67590-a423-466d-821f-072eaf8759cc" providerId="ADAL" clId="{36011680-E929-4FE1-818F-C14E0E5EC10E}" dt="2024-11-11T15:18:17.938" v="546" actId="21"/>
          <ac:graphicFrameMkLst>
            <pc:docMk/>
            <pc:sldMk cId="3614623119" sldId="297"/>
            <ac:graphicFrameMk id="8" creationId="{59F48D27-4F51-EDDA-3283-6A7CE3048068}"/>
          </ac:graphicFrameMkLst>
        </pc:graphicFrameChg>
        <pc:graphicFrameChg chg="mod">
          <ac:chgData name="Emanuela Marca" userId="b9e67590-a423-466d-821f-072eaf8759cc" providerId="ADAL" clId="{36011680-E929-4FE1-818F-C14E0E5EC10E}" dt="2024-11-11T15:17:45.105" v="541" actId="1076"/>
          <ac:graphicFrameMkLst>
            <pc:docMk/>
            <pc:sldMk cId="3614623119" sldId="297"/>
            <ac:graphicFrameMk id="14" creationId="{E782A7E2-74AF-6AF2-8825-D6F9DE8359C1}"/>
          </ac:graphicFrameMkLst>
        </pc:graphicFrameChg>
      </pc:sldChg>
      <pc:sldChg chg="modSp mod">
        <pc:chgData name="Emanuela Marca" userId="b9e67590-a423-466d-821f-072eaf8759cc" providerId="ADAL" clId="{36011680-E929-4FE1-818F-C14E0E5EC10E}" dt="2024-11-11T15:14:12.729" v="416" actId="2711"/>
        <pc:sldMkLst>
          <pc:docMk/>
          <pc:sldMk cId="3537795346" sldId="300"/>
        </pc:sldMkLst>
        <pc:spChg chg="mod">
          <ac:chgData name="Emanuela Marca" userId="b9e67590-a423-466d-821f-072eaf8759cc" providerId="ADAL" clId="{36011680-E929-4FE1-818F-C14E0E5EC10E}" dt="2024-11-11T15:14:12.729" v="416" actId="2711"/>
          <ac:spMkLst>
            <pc:docMk/>
            <pc:sldMk cId="3537795346" sldId="300"/>
            <ac:spMk id="3" creationId="{4826DC31-189C-1F25-50AE-009925BDB303}"/>
          </ac:spMkLst>
        </pc:spChg>
      </pc:sld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pChg chg="mod">
          <ac:chgData name="Roberta Bergamini" userId="3e270734-cb93-4a46-b24f-a75119d70b27" providerId="ADAL" clId="{021FF1EC-2840-41B3-A4ED-D40CC5808E5E}" dt="2019-10-30T10:34:31.043" v="64" actId="1076"/>
          <ac:spMkLst>
            <pc:docMk/>
            <pc:sldMk cId="0" sldId="256"/>
            <ac:spMk id="113" creationId="{00000000-0000-0000-0000-000000000000}"/>
          </ac:spMkLst>
        </pc:spChg>
        <pc:spChg chg="mod">
          <ac:chgData name="Roberta Bergamini" userId="3e270734-cb93-4a46-b24f-a75119d70b27" providerId="ADAL" clId="{021FF1EC-2840-41B3-A4ED-D40CC5808E5E}" dt="2019-10-30T10:34:27.837" v="63" actId="1076"/>
          <ac:spMkLst>
            <pc:docMk/>
            <pc:sldMk cId="0" sldId="256"/>
            <ac:spMk id="115" creationId="{00000000-0000-0000-0000-000000000000}"/>
          </ac:spMkLst>
        </pc:spChg>
        <pc:spChg chg="mod">
          <ac:chgData name="Roberta Bergamini" userId="3e270734-cb93-4a46-b24f-a75119d70b27" providerId="ADAL" clId="{021FF1EC-2840-41B3-A4ED-D40CC5808E5E}" dt="2019-10-30T10:34:51.062" v="83" actId="1036"/>
          <ac:spMkLst>
            <pc:docMk/>
            <pc:sldMk cId="0" sldId="256"/>
            <ac:spMk id="116" creationId="{00000000-0000-0000-0000-000000000000}"/>
          </ac:spMkLst>
        </pc:spChg>
        <pc:picChg chg="add mod modCrop">
          <ac:chgData name="Roberta Bergamini" userId="3e270734-cb93-4a46-b24f-a75119d70b27" providerId="ADAL" clId="{021FF1EC-2840-41B3-A4ED-D40CC5808E5E}" dt="2019-10-30T10:35:23.950" v="91" actId="1076"/>
          <ac:picMkLst>
            <pc:docMk/>
            <pc:sldMk cId="0" sldId="256"/>
            <ac:picMk id="3" creationId="{CF8E47C9-1C6D-4F3D-9DBA-700746A7A509}"/>
          </ac:picMkLst>
        </pc:picChg>
        <pc:picChg chg="ord">
          <ac:chgData name="Roberta Bergamini" userId="3e270734-cb93-4a46-b24f-a75119d70b27" providerId="ADAL" clId="{021FF1EC-2840-41B3-A4ED-D40CC5808E5E}" dt="2019-10-30T10:34:16.688" v="60" actId="166"/>
          <ac:picMkLst>
            <pc:docMk/>
            <pc:sldMk cId="0" sldId="256"/>
            <ac:picMk id="118" creationId="{00000000-0000-0000-0000-000000000000}"/>
          </ac:picMkLst>
        </pc:picChg>
        <pc:picChg chg="del mod">
          <ac:chgData name="Roberta Bergamini" userId="3e270734-cb93-4a46-b24f-a75119d70b27" providerId="ADAL" clId="{021FF1EC-2840-41B3-A4ED-D40CC5808E5E}" dt="2019-10-30T10:33:47.400" v="51" actId="478"/>
          <ac:picMkLst>
            <pc:docMk/>
            <pc:sldMk cId="0" sldId="256"/>
            <ac:picMk id="119" creationId="{00000000-0000-0000-0000-000000000000}"/>
          </ac:picMkLst>
        </pc:picChg>
        <pc:picChg chg="mod ord">
          <ac:chgData name="Roberta Bergamini" userId="3e270734-cb93-4a46-b24f-a75119d70b27" providerId="ADAL" clId="{021FF1EC-2840-41B3-A4ED-D40CC5808E5E}" dt="2019-10-30T10:35:40.881" v="96" actId="170"/>
          <ac:picMkLst>
            <pc:docMk/>
            <pc:sldMk cId="0" sldId="256"/>
            <ac:picMk id="120" creationId="{00000000-0000-0000-0000-000000000000}"/>
          </ac:picMkLst>
        </pc:picChg>
        <pc:picChg chg="mod">
          <ac:chgData name="Roberta Bergamini" userId="3e270734-cb93-4a46-b24f-a75119d70b27" providerId="ADAL" clId="{021FF1EC-2840-41B3-A4ED-D40CC5808E5E}" dt="2019-10-30T10:34:45.748" v="74" actId="1036"/>
          <ac:picMkLst>
            <pc:docMk/>
            <pc:sldMk cId="0" sldId="256"/>
            <ac:picMk id="121" creationId="{00000000-0000-0000-0000-000000000000}"/>
          </ac:picMkLst>
        </pc:picChg>
        <pc:picChg chg="mod">
          <ac:chgData name="Roberta Bergamini" userId="3e270734-cb93-4a46-b24f-a75119d70b27" providerId="ADAL" clId="{021FF1EC-2840-41B3-A4ED-D40CC5808E5E}" dt="2019-10-30T10:35:28.925" v="93" actId="1076"/>
          <ac:picMkLst>
            <pc:docMk/>
            <pc:sldMk cId="0" sldId="256"/>
            <ac:picMk id="122" creationId="{00000000-0000-0000-0000-000000000000}"/>
          </ac:picMkLst>
        </pc:picChg>
      </pc:sldChg>
      <pc:sldChg chg="delSp modSp modAnim">
        <pc:chgData name="Roberta Bergamini" userId="3e270734-cb93-4a46-b24f-a75119d70b27" providerId="ADAL" clId="{021FF1EC-2840-41B3-A4ED-D40CC5808E5E}" dt="2019-11-06T16:25:36.522" v="474" actId="20577"/>
        <pc:sldMkLst>
          <pc:docMk/>
          <pc:sldMk cId="0" sldId="257"/>
        </pc:sldMkLst>
        <pc:spChg chg="mod">
          <ac:chgData name="Roberta Bergamini" userId="3e270734-cb93-4a46-b24f-a75119d70b27" providerId="ADAL" clId="{021FF1EC-2840-41B3-A4ED-D40CC5808E5E}" dt="2019-11-06T16:25:36.522" v="474" actId="20577"/>
          <ac:spMkLst>
            <pc:docMk/>
            <pc:sldMk cId="0" sldId="257"/>
            <ac:spMk id="125" creationId="{00000000-0000-0000-0000-000000000000}"/>
          </ac:spMkLst>
        </pc:spChg>
        <pc:spChg chg="mod">
          <ac:chgData name="Roberta Bergamini" userId="3e270734-cb93-4a46-b24f-a75119d70b27" providerId="ADAL" clId="{021FF1EC-2840-41B3-A4ED-D40CC5808E5E}" dt="2019-10-30T10:37:31.916" v="135" actId="1076"/>
          <ac:spMkLst>
            <pc:docMk/>
            <pc:sldMk cId="0" sldId="257"/>
            <ac:spMk id="126" creationId="{00000000-0000-0000-0000-000000000000}"/>
          </ac:spMkLst>
        </pc:spChg>
        <pc:picChg chg="del mod">
          <ac:chgData name="Roberta Bergamini" userId="3e270734-cb93-4a46-b24f-a75119d70b27" providerId="ADAL" clId="{021FF1EC-2840-41B3-A4ED-D40CC5808E5E}" dt="2019-10-30T10:36:42.995" v="104" actId="478"/>
          <ac:picMkLst>
            <pc:docMk/>
            <pc:sldMk cId="0" sldId="257"/>
            <ac:picMk id="124" creationId="{00000000-0000-0000-0000-000000000000}"/>
          </ac:picMkLst>
        </pc:picChg>
      </pc:sldChg>
      <pc:sldChg chg="modSp modAnim">
        <pc:chgData name="Roberta Bergamini" userId="3e270734-cb93-4a46-b24f-a75119d70b27" providerId="ADAL" clId="{021FF1EC-2840-41B3-A4ED-D40CC5808E5E}" dt="2019-10-30T10:55:13.391" v="451"/>
        <pc:sldMkLst>
          <pc:docMk/>
          <pc:sldMk cId="0" sldId="258"/>
        </pc:sldMkLst>
        <pc:spChg chg="mod">
          <ac:chgData name="Roberta Bergamini" userId="3e270734-cb93-4a46-b24f-a75119d70b27" providerId="ADAL" clId="{021FF1EC-2840-41B3-A4ED-D40CC5808E5E}" dt="2019-10-30T10:39:32.935" v="147" actId="14100"/>
          <ac:spMkLst>
            <pc:docMk/>
            <pc:sldMk cId="0" sldId="258"/>
            <ac:spMk id="134"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5"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6" creationId="{00000000-0000-0000-0000-000000000000}"/>
          </ac:spMkLst>
        </pc:spChg>
        <pc:picChg chg="mod ord">
          <ac:chgData name="Roberta Bergamini" userId="3e270734-cb93-4a46-b24f-a75119d70b27" providerId="ADAL" clId="{021FF1EC-2840-41B3-A4ED-D40CC5808E5E}" dt="2019-10-30T10:39:40.234" v="183" actId="1035"/>
          <ac:picMkLst>
            <pc:docMk/>
            <pc:sldMk cId="0" sldId="258"/>
            <ac:picMk id="138" creationId="{00000000-0000-0000-0000-000000000000}"/>
          </ac:picMkLst>
        </pc:picChg>
      </pc:sldChg>
      <pc:sldChg chg="addSp delSp modSp delAnim modAnim">
        <pc:chgData name="Roberta Bergamini" userId="3e270734-cb93-4a46-b24f-a75119d70b27" providerId="ADAL" clId="{021FF1EC-2840-41B3-A4ED-D40CC5808E5E}" dt="2019-10-30T10:55:17.967" v="452"/>
        <pc:sldMkLst>
          <pc:docMk/>
          <pc:sldMk cId="0" sldId="259"/>
        </pc:sldMkLst>
        <pc:spChg chg="mod">
          <ac:chgData name="Roberta Bergamini" userId="3e270734-cb93-4a46-b24f-a75119d70b27" providerId="ADAL" clId="{021FF1EC-2840-41B3-A4ED-D40CC5808E5E}" dt="2019-10-30T10:41:24.217" v="261" actId="108"/>
          <ac:spMkLst>
            <pc:docMk/>
            <pc:sldMk cId="0" sldId="259"/>
            <ac:spMk id="140" creationId="{00000000-0000-0000-0000-000000000000}"/>
          </ac:spMkLst>
        </pc:spChg>
        <pc:spChg chg="mod">
          <ac:chgData name="Roberta Bergamini" userId="3e270734-cb93-4a46-b24f-a75119d70b27" providerId="ADAL" clId="{021FF1EC-2840-41B3-A4ED-D40CC5808E5E}" dt="2019-10-30T10:40:54.839" v="257" actId="20577"/>
          <ac:spMkLst>
            <pc:docMk/>
            <pc:sldMk cId="0" sldId="259"/>
            <ac:spMk id="147" creationId="{00000000-0000-0000-0000-000000000000}"/>
          </ac:spMkLst>
        </pc:spChg>
        <pc:picChg chg="add mod">
          <ac:chgData name="Roberta Bergamini" userId="3e270734-cb93-4a46-b24f-a75119d70b27" providerId="ADAL" clId="{021FF1EC-2840-41B3-A4ED-D40CC5808E5E}" dt="2019-10-30T10:49:21.383" v="333" actId="1076"/>
          <ac:picMkLst>
            <pc:docMk/>
            <pc:sldMk cId="0" sldId="259"/>
            <ac:picMk id="2" creationId="{280E8D2B-7C81-4435-89AC-5BA63E127AEB}"/>
          </ac:picMkLst>
        </pc:picChg>
        <pc:picChg chg="del">
          <ac:chgData name="Roberta Bergamini" userId="3e270734-cb93-4a46-b24f-a75119d70b27" providerId="ADAL" clId="{021FF1EC-2840-41B3-A4ED-D40CC5808E5E}" dt="2019-10-30T10:49:04.248" v="328" actId="478"/>
          <ac:picMkLst>
            <pc:docMk/>
            <pc:sldMk cId="0" sldId="259"/>
            <ac:picMk id="144" creationId="{00000000-0000-0000-0000-000000000000}"/>
          </ac:picMkLst>
        </pc:picChg>
        <pc:picChg chg="mod">
          <ac:chgData name="Roberta Bergamini" userId="3e270734-cb93-4a46-b24f-a75119d70b27" providerId="ADAL" clId="{021FF1EC-2840-41B3-A4ED-D40CC5808E5E}" dt="2019-10-30T10:49:27.089" v="335" actId="1076"/>
          <ac:picMkLst>
            <pc:docMk/>
            <pc:sldMk cId="0" sldId="259"/>
            <ac:picMk id="145" creationId="{00000000-0000-0000-0000-000000000000}"/>
          </ac:picMkLst>
        </pc:picChg>
        <pc:picChg chg="ord">
          <ac:chgData name="Roberta Bergamini" userId="3e270734-cb93-4a46-b24f-a75119d70b27" providerId="ADAL" clId="{021FF1EC-2840-41B3-A4ED-D40CC5808E5E}" dt="2019-10-30T10:49:18.919" v="332" actId="166"/>
          <ac:picMkLst>
            <pc:docMk/>
            <pc:sldMk cId="0" sldId="259"/>
            <ac:picMk id="146" creationId="{00000000-0000-0000-0000-000000000000}"/>
          </ac:picMkLst>
        </pc:picChg>
      </pc:sldChg>
      <pc:sldChg chg="modSp modAnim">
        <pc:chgData name="Roberta Bergamini" userId="3e270734-cb93-4a46-b24f-a75119d70b27" providerId="ADAL" clId="{021FF1EC-2840-41B3-A4ED-D40CC5808E5E}" dt="2019-10-30T10:55:24.900" v="453"/>
        <pc:sldMkLst>
          <pc:docMk/>
          <pc:sldMk cId="0" sldId="260"/>
        </pc:sldMkLst>
        <pc:spChg chg="mod">
          <ac:chgData name="Roberta Bergamini" userId="3e270734-cb93-4a46-b24f-a75119d70b27" providerId="ADAL" clId="{021FF1EC-2840-41B3-A4ED-D40CC5808E5E}" dt="2019-10-30T10:41:55.406" v="274" actId="6549"/>
          <ac:spMkLst>
            <pc:docMk/>
            <pc:sldMk cId="0" sldId="260"/>
            <ac:spMk id="151" creationId="{00000000-0000-0000-0000-000000000000}"/>
          </ac:spMkLst>
        </pc:spChg>
      </pc:sldChg>
      <pc:sldChg chg="addSp delSp modSp delAnim modAnim">
        <pc:chgData name="Roberta Bergamini" userId="3e270734-cb93-4a46-b24f-a75119d70b27" providerId="ADAL" clId="{021FF1EC-2840-41B3-A4ED-D40CC5808E5E}" dt="2019-10-30T10:55:29.441" v="454"/>
        <pc:sldMkLst>
          <pc:docMk/>
          <pc:sldMk cId="0" sldId="261"/>
        </pc:sldMkLst>
        <pc:spChg chg="mod">
          <ac:chgData name="Roberta Bergamini" userId="3e270734-cb93-4a46-b24f-a75119d70b27" providerId="ADAL" clId="{021FF1EC-2840-41B3-A4ED-D40CC5808E5E}" dt="2019-10-30T10:42:23.406" v="281" actId="1076"/>
          <ac:spMkLst>
            <pc:docMk/>
            <pc:sldMk cId="0" sldId="261"/>
            <ac:spMk id="158"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0"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1" creationId="{00000000-0000-0000-0000-000000000000}"/>
          </ac:spMkLst>
        </pc:spChg>
        <pc:picChg chg="add mod ord">
          <ac:chgData name="Roberta Bergamini" userId="3e270734-cb93-4a46-b24f-a75119d70b27" providerId="ADAL" clId="{021FF1EC-2840-41B3-A4ED-D40CC5808E5E}" dt="2019-10-30T10:43:06.238" v="288" actId="171"/>
          <ac:picMkLst>
            <pc:docMk/>
            <pc:sldMk cId="0" sldId="261"/>
            <ac:picMk id="3" creationId="{B88F93C5-DC56-4E64-BF2A-85C92EFAF0B1}"/>
          </ac:picMkLst>
        </pc:picChg>
        <pc:picChg chg="del mod">
          <ac:chgData name="Roberta Bergamini" userId="3e270734-cb93-4a46-b24f-a75119d70b27" providerId="ADAL" clId="{021FF1EC-2840-41B3-A4ED-D40CC5808E5E}" dt="2019-10-30T10:42:58.895" v="283" actId="478"/>
          <ac:picMkLst>
            <pc:docMk/>
            <pc:sldMk cId="0" sldId="261"/>
            <ac:picMk id="159" creationId="{00000000-0000-0000-0000-000000000000}"/>
          </ac:picMkLst>
        </pc:picChg>
      </pc:sldChg>
      <pc:sldChg chg="modSp modAnim">
        <pc:chgData name="Roberta Bergamini" userId="3e270734-cb93-4a46-b24f-a75119d70b27" providerId="ADAL" clId="{021FF1EC-2840-41B3-A4ED-D40CC5808E5E}" dt="2019-10-30T10:55:34.733" v="455"/>
        <pc:sldMkLst>
          <pc:docMk/>
          <pc:sldMk cId="0" sldId="262"/>
        </pc:sldMkLst>
        <pc:spChg chg="mod">
          <ac:chgData name="Roberta Bergamini" userId="3e270734-cb93-4a46-b24f-a75119d70b27" providerId="ADAL" clId="{021FF1EC-2840-41B3-A4ED-D40CC5808E5E}" dt="2019-10-30T10:43:57.062" v="295" actId="207"/>
          <ac:spMkLst>
            <pc:docMk/>
            <pc:sldMk cId="0" sldId="262"/>
            <ac:spMk id="164" creationId="{00000000-0000-0000-0000-000000000000}"/>
          </ac:spMkLst>
        </pc:spChg>
        <pc:spChg chg="mod">
          <ac:chgData name="Roberta Bergamini" userId="3e270734-cb93-4a46-b24f-a75119d70b27" providerId="ADAL" clId="{021FF1EC-2840-41B3-A4ED-D40CC5808E5E}" dt="2019-10-30T10:43:53.543" v="294" actId="1076"/>
          <ac:spMkLst>
            <pc:docMk/>
            <pc:sldMk cId="0" sldId="262"/>
            <ac:spMk id="165" creationId="{00000000-0000-0000-0000-000000000000}"/>
          </ac:spMkLst>
        </pc:spChg>
      </pc:sldChg>
      <pc:sldChg chg="addSp delSp modSp modAnim">
        <pc:chgData name="Roberta Bergamini" userId="3e270734-cb93-4a46-b24f-a75119d70b27" providerId="ADAL" clId="{021FF1EC-2840-41B3-A4ED-D40CC5808E5E}" dt="2019-10-30T10:55:44.393" v="456"/>
        <pc:sldMkLst>
          <pc:docMk/>
          <pc:sldMk cId="0" sldId="263"/>
        </pc:sldMkLst>
        <pc:spChg chg="mod">
          <ac:chgData name="Roberta Bergamini" userId="3e270734-cb93-4a46-b24f-a75119d70b27" providerId="ADAL" clId="{021FF1EC-2840-41B3-A4ED-D40CC5808E5E}" dt="2019-10-30T10:44:20.387" v="297" actId="14100"/>
          <ac:spMkLst>
            <pc:docMk/>
            <pc:sldMk cId="0" sldId="263"/>
            <ac:spMk id="171" creationId="{00000000-0000-0000-0000-000000000000}"/>
          </ac:spMkLst>
        </pc:spChg>
        <pc:spChg chg="mod">
          <ac:chgData name="Roberta Bergamini" userId="3e270734-cb93-4a46-b24f-a75119d70b27" providerId="ADAL" clId="{021FF1EC-2840-41B3-A4ED-D40CC5808E5E}" dt="2019-10-30T10:49:55.718" v="384" actId="1038"/>
          <ac:spMkLst>
            <pc:docMk/>
            <pc:sldMk cId="0" sldId="263"/>
            <ac:spMk id="172" creationId="{00000000-0000-0000-0000-000000000000}"/>
          </ac:spMkLst>
        </pc:spChg>
        <pc:picChg chg="add del mod">
          <ac:chgData name="Roberta Bergamini" userId="3e270734-cb93-4a46-b24f-a75119d70b27" providerId="ADAL" clId="{021FF1EC-2840-41B3-A4ED-D40CC5808E5E}" dt="2019-10-30T10:47:23.700" v="319" actId="478"/>
          <ac:picMkLst>
            <pc:docMk/>
            <pc:sldMk cId="0" sldId="263"/>
            <ac:picMk id="3" creationId="{C7A3DB3B-8F4F-4302-B202-3E674C2D0A10}"/>
          </ac:picMkLst>
        </pc:picChg>
        <pc:picChg chg="add del mod">
          <ac:chgData name="Roberta Bergamini" userId="3e270734-cb93-4a46-b24f-a75119d70b27" providerId="ADAL" clId="{021FF1EC-2840-41B3-A4ED-D40CC5808E5E}" dt="2019-10-30T10:48:49.880" v="326"/>
          <ac:picMkLst>
            <pc:docMk/>
            <pc:sldMk cId="0" sldId="263"/>
            <ac:picMk id="5" creationId="{68FC91DF-C66E-4555-96A3-8D2A136E234F}"/>
          </ac:picMkLst>
        </pc:picChg>
        <pc:picChg chg="add del mod">
          <ac:chgData name="Roberta Bergamini" userId="3e270734-cb93-4a46-b24f-a75119d70b27" providerId="ADAL" clId="{021FF1EC-2840-41B3-A4ED-D40CC5808E5E}" dt="2019-10-30T10:48:19.798" v="320"/>
          <ac:picMkLst>
            <pc:docMk/>
            <pc:sldMk cId="0" sldId="263"/>
            <ac:picMk id="7" creationId="{44417717-75D2-4249-80EE-E44AF69AB248}"/>
          </ac:picMkLst>
        </pc:picChg>
        <pc:picChg chg="add mod">
          <ac:chgData name="Roberta Bergamini" userId="3e270734-cb93-4a46-b24f-a75119d70b27" providerId="ADAL" clId="{021FF1EC-2840-41B3-A4ED-D40CC5808E5E}" dt="2019-10-30T10:49:47.425" v="338" actId="14100"/>
          <ac:picMkLst>
            <pc:docMk/>
            <pc:sldMk cId="0" sldId="263"/>
            <ac:picMk id="9" creationId="{EFA2D8FD-AFFB-4C7F-8B1B-CD0461264BCB}"/>
          </ac:picMkLst>
        </pc:picChg>
        <pc:picChg chg="add del mod">
          <ac:chgData name="Roberta Bergamini" userId="3e270734-cb93-4a46-b24f-a75119d70b27" providerId="ADAL" clId="{021FF1EC-2840-41B3-A4ED-D40CC5808E5E}" dt="2019-10-30T10:49:36.742" v="336" actId="478"/>
          <ac:picMkLst>
            <pc:docMk/>
            <pc:sldMk cId="0" sldId="263"/>
            <ac:picMk id="11" creationId="{AF9A5A10-0019-4D88-8675-EAB3458CD6EC}"/>
          </ac:picMkLst>
        </pc:picChg>
        <pc:picChg chg="mod">
          <ac:chgData name="Roberta Bergamini" userId="3e270734-cb93-4a46-b24f-a75119d70b27" providerId="ADAL" clId="{021FF1EC-2840-41B3-A4ED-D40CC5808E5E}" dt="2019-10-30T10:48:44.127" v="325" actId="1076"/>
          <ac:picMkLst>
            <pc:docMk/>
            <pc:sldMk cId="0" sldId="263"/>
            <ac:picMk id="175" creationId="{00000000-0000-0000-0000-000000000000}"/>
          </ac:picMkLst>
        </pc:picChg>
      </pc:sldChg>
      <pc:sldChg chg="addSp delSp modSp modAnim">
        <pc:chgData name="Roberta Bergamini" userId="3e270734-cb93-4a46-b24f-a75119d70b27" providerId="ADAL" clId="{021FF1EC-2840-41B3-A4ED-D40CC5808E5E}" dt="2019-10-30T10:55:49.007" v="457"/>
        <pc:sldMkLst>
          <pc:docMk/>
          <pc:sldMk cId="0" sldId="264"/>
        </pc:sldMkLst>
        <pc:spChg chg="mod">
          <ac:chgData name="Roberta Bergamini" userId="3e270734-cb93-4a46-b24f-a75119d70b27" providerId="ADAL" clId="{021FF1EC-2840-41B3-A4ED-D40CC5808E5E}" dt="2019-10-30T10:54:11.331" v="446" actId="1035"/>
          <ac:spMkLst>
            <pc:docMk/>
            <pc:sldMk cId="0" sldId="264"/>
            <ac:spMk id="177" creationId="{00000000-0000-0000-0000-000000000000}"/>
          </ac:spMkLst>
        </pc:spChg>
        <pc:spChg chg="mod">
          <ac:chgData name="Roberta Bergamini" userId="3e270734-cb93-4a46-b24f-a75119d70b27" providerId="ADAL" clId="{021FF1EC-2840-41B3-A4ED-D40CC5808E5E}" dt="2019-10-30T10:52:07.126" v="412" actId="14100"/>
          <ac:spMkLst>
            <pc:docMk/>
            <pc:sldMk cId="0" sldId="264"/>
            <ac:spMk id="178" creationId="{00000000-0000-0000-0000-000000000000}"/>
          </ac:spMkLst>
        </pc:spChg>
        <pc:picChg chg="add del mod">
          <ac:chgData name="Roberta Bergamini" userId="3e270734-cb93-4a46-b24f-a75119d70b27" providerId="ADAL" clId="{021FF1EC-2840-41B3-A4ED-D40CC5808E5E}" dt="2019-10-30T10:53:42.859" v="436" actId="478"/>
          <ac:picMkLst>
            <pc:docMk/>
            <pc:sldMk cId="0" sldId="264"/>
            <ac:picMk id="2" creationId="{54308466-5360-4CF9-98F5-136115B687C7}"/>
          </ac:picMkLst>
        </pc:picChg>
        <pc:picChg chg="mod">
          <ac:chgData name="Roberta Bergamini" userId="3e270734-cb93-4a46-b24f-a75119d70b27" providerId="ADAL" clId="{021FF1EC-2840-41B3-A4ED-D40CC5808E5E}" dt="2019-10-30T10:54:14.846" v="447" actId="1076"/>
          <ac:picMkLst>
            <pc:docMk/>
            <pc:sldMk cId="0" sldId="264"/>
            <ac:picMk id="179" creationId="{00000000-0000-0000-0000-000000000000}"/>
          </ac:picMkLst>
        </pc:picChg>
        <pc:picChg chg="mod">
          <ac:chgData name="Roberta Bergamini" userId="3e270734-cb93-4a46-b24f-a75119d70b27" providerId="ADAL" clId="{021FF1EC-2840-41B3-A4ED-D40CC5808E5E}" dt="2019-10-30T10:54:05.820" v="441" actId="1076"/>
          <ac:picMkLst>
            <pc:docMk/>
            <pc:sldMk cId="0" sldId="264"/>
            <ac:picMk id="180" creationId="{00000000-0000-0000-0000-000000000000}"/>
          </ac:picMkLst>
        </pc:picChg>
        <pc:picChg chg="mod">
          <ac:chgData name="Roberta Bergamini" userId="3e270734-cb93-4a46-b24f-a75119d70b27" providerId="ADAL" clId="{021FF1EC-2840-41B3-A4ED-D40CC5808E5E}" dt="2019-10-30T10:51:35.546" v="409" actId="1076"/>
          <ac:picMkLst>
            <pc:docMk/>
            <pc:sldMk cId="0" sldId="264"/>
            <ac:picMk id="181" creationId="{00000000-0000-0000-0000-000000000000}"/>
          </ac:picMkLst>
        </pc:picChg>
        <pc:picChg chg="mod">
          <ac:chgData name="Roberta Bergamini" userId="3e270734-cb93-4a46-b24f-a75119d70b27" providerId="ADAL" clId="{021FF1EC-2840-41B3-A4ED-D40CC5808E5E}" dt="2019-10-30T10:53:57.828" v="440" actId="1076"/>
          <ac:picMkLst>
            <pc:docMk/>
            <pc:sldMk cId="0" sldId="264"/>
            <ac:picMk id="182" creationId="{00000000-0000-0000-0000-000000000000}"/>
          </ac:picMkLst>
        </pc:picChg>
        <pc:picChg chg="mod">
          <ac:chgData name="Roberta Bergamini" userId="3e270734-cb93-4a46-b24f-a75119d70b27" providerId="ADAL" clId="{021FF1EC-2840-41B3-A4ED-D40CC5808E5E}" dt="2019-10-30T10:53:48.834" v="437" actId="1076"/>
          <ac:picMkLst>
            <pc:docMk/>
            <pc:sldMk cId="0" sldId="264"/>
            <ac:picMk id="183" creationId="{00000000-0000-0000-0000-000000000000}"/>
          </ac:picMkLst>
        </pc:picChg>
        <pc:picChg chg="mod">
          <ac:chgData name="Roberta Bergamini" userId="3e270734-cb93-4a46-b24f-a75119d70b27" providerId="ADAL" clId="{021FF1EC-2840-41B3-A4ED-D40CC5808E5E}" dt="2019-10-30T10:53:52.646" v="438" actId="1076"/>
          <ac:picMkLst>
            <pc:docMk/>
            <pc:sldMk cId="0" sldId="264"/>
            <ac:picMk id="184" creationId="{00000000-0000-0000-0000-000000000000}"/>
          </ac:picMkLst>
        </pc:picChg>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pChg chg="mod">
          <ac:chgData name="Roberta Bergamini" userId="3e270734-cb93-4a46-b24f-a75119d70b27" providerId="ADAL" clId="{021FF1EC-2840-41B3-A4ED-D40CC5808E5E}" dt="2019-10-30T10:56:11.391" v="460" actId="1076"/>
          <ac:spMkLst>
            <pc:docMk/>
            <pc:sldMk cId="0" sldId="266"/>
            <ac:spMk id="191" creationId="{00000000-0000-0000-0000-000000000000}"/>
          </ac:spMkLst>
        </pc:spChg>
      </pc:sldChg>
      <pc:sldChg chg="modSp modAnim">
        <pc:chgData name="Roberta Bergamini" userId="3e270734-cb93-4a46-b24f-a75119d70b27" providerId="ADAL" clId="{021FF1EC-2840-41B3-A4ED-D40CC5808E5E}" dt="2019-10-30T10:57:09.063" v="471"/>
        <pc:sldMkLst>
          <pc:docMk/>
          <pc:sldMk cId="0" sldId="267"/>
        </pc:sldMkLst>
        <pc:spChg chg="mod">
          <ac:chgData name="Roberta Bergamini" userId="3e270734-cb93-4a46-b24f-a75119d70b27" providerId="ADAL" clId="{021FF1EC-2840-41B3-A4ED-D40CC5808E5E}" dt="2019-10-30T10:56:54.038" v="469" actId="1076"/>
          <ac:spMkLst>
            <pc:docMk/>
            <pc:sldMk cId="0" sldId="267"/>
            <ac:spMk id="201" creationId="{00000000-0000-0000-0000-000000000000}"/>
          </ac:spMkLst>
        </pc:spChg>
        <pc:spChg chg="mod">
          <ac:chgData name="Roberta Bergamini" userId="3e270734-cb93-4a46-b24f-a75119d70b27" providerId="ADAL" clId="{021FF1EC-2840-41B3-A4ED-D40CC5808E5E}" dt="2019-10-30T10:56:40.303" v="466" actId="1076"/>
          <ac:spMkLst>
            <pc:docMk/>
            <pc:sldMk cId="0" sldId="267"/>
            <ac:spMk id="209" creationId="{00000000-0000-0000-0000-000000000000}"/>
          </ac:spMkLst>
        </pc:spChg>
        <pc:picChg chg="mod">
          <ac:chgData name="Roberta Bergamini" userId="3e270734-cb93-4a46-b24f-a75119d70b27" providerId="ADAL" clId="{021FF1EC-2840-41B3-A4ED-D40CC5808E5E}" dt="2019-10-30T10:56:46.274" v="468" actId="1076"/>
          <ac:picMkLst>
            <pc:docMk/>
            <pc:sldMk cId="0" sldId="267"/>
            <ac:picMk id="204" creationId="{00000000-0000-0000-0000-000000000000}"/>
          </ac:picMkLst>
        </pc:picChg>
        <pc:picChg chg="mod">
          <ac:chgData name="Roberta Bergamini" userId="3e270734-cb93-4a46-b24f-a75119d70b27" providerId="ADAL" clId="{021FF1EC-2840-41B3-A4ED-D40CC5808E5E}" dt="2019-10-30T10:56:35.826" v="465" actId="1076"/>
          <ac:picMkLst>
            <pc:docMk/>
            <pc:sldMk cId="0" sldId="267"/>
            <ac:picMk id="206" creationId="{00000000-0000-0000-0000-000000000000}"/>
          </ac:picMkLst>
        </pc:picChg>
        <pc:picChg chg="mod">
          <ac:chgData name="Roberta Bergamini" userId="3e270734-cb93-4a46-b24f-a75119d70b27" providerId="ADAL" clId="{021FF1EC-2840-41B3-A4ED-D40CC5808E5E}" dt="2019-10-30T10:56:43.830" v="467" actId="1076"/>
          <ac:picMkLst>
            <pc:docMk/>
            <pc:sldMk cId="0" sldId="267"/>
            <ac:picMk id="208" creationId="{00000000-0000-0000-0000-000000000000}"/>
          </ac:picMkLst>
        </pc:picChg>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Emanuela Marca" userId="b9e67590-a423-466d-821f-072eaf8759cc" providerId="ADAL" clId="{794395B1-7262-4826-8706-74638430049A}"/>
    <pc:docChg chg="undo redo custSel modSld">
      <pc:chgData name="Emanuela Marca" userId="b9e67590-a423-466d-821f-072eaf8759cc" providerId="ADAL" clId="{794395B1-7262-4826-8706-74638430049A}" dt="2024-11-07T09:17:30.227" v="986" actId="20577"/>
      <pc:docMkLst>
        <pc:docMk/>
      </pc:docMkLst>
      <pc:sldChg chg="addSp delSp modSp mod">
        <pc:chgData name="Emanuela Marca" userId="b9e67590-a423-466d-821f-072eaf8759cc" providerId="ADAL" clId="{794395B1-7262-4826-8706-74638430049A}" dt="2024-11-05T13:41:06.177" v="88" actId="1076"/>
        <pc:sldMkLst>
          <pc:docMk/>
          <pc:sldMk cId="0" sldId="257"/>
        </pc:sldMkLst>
        <pc:spChg chg="mod">
          <ac:chgData name="Emanuela Marca" userId="b9e67590-a423-466d-821f-072eaf8759cc" providerId="ADAL" clId="{794395B1-7262-4826-8706-74638430049A}" dt="2024-11-05T13:40:38.997" v="84" actId="20577"/>
          <ac:spMkLst>
            <pc:docMk/>
            <pc:sldMk cId="0" sldId="257"/>
            <ac:spMk id="5" creationId="{8257BA7E-D798-1EA3-CDC0-6F9DECED0355}"/>
          </ac:spMkLst>
        </pc:spChg>
        <pc:picChg chg="add mod">
          <ac:chgData name="Emanuela Marca" userId="b9e67590-a423-466d-821f-072eaf8759cc" providerId="ADAL" clId="{794395B1-7262-4826-8706-74638430049A}" dt="2024-11-05T13:41:06.177" v="88" actId="1076"/>
          <ac:picMkLst>
            <pc:docMk/>
            <pc:sldMk cId="0" sldId="257"/>
            <ac:picMk id="2" creationId="{A2D6374D-42C4-1660-208D-D27F751BF7EC}"/>
          </ac:picMkLst>
        </pc:picChg>
        <pc:picChg chg="del">
          <ac:chgData name="Emanuela Marca" userId="b9e67590-a423-466d-821f-072eaf8759cc" providerId="ADAL" clId="{794395B1-7262-4826-8706-74638430049A}" dt="2024-11-05T13:40:11.370" v="72" actId="478"/>
          <ac:picMkLst>
            <pc:docMk/>
            <pc:sldMk cId="0" sldId="257"/>
            <ac:picMk id="3" creationId="{C5B9FAD8-D09A-9327-1CD9-4CBD2D8CFF7F}"/>
          </ac:picMkLst>
        </pc:picChg>
      </pc:sldChg>
      <pc:sldChg chg="addSp delSp modSp mod">
        <pc:chgData name="Emanuela Marca" userId="b9e67590-a423-466d-821f-072eaf8759cc" providerId="ADAL" clId="{794395B1-7262-4826-8706-74638430049A}" dt="2024-11-05T13:40:01.957" v="71" actId="1076"/>
        <pc:sldMkLst>
          <pc:docMk/>
          <pc:sldMk cId="0" sldId="258"/>
        </pc:sldMkLst>
        <pc:spChg chg="mod">
          <ac:chgData name="Emanuela Marca" userId="b9e67590-a423-466d-821f-072eaf8759cc" providerId="ADAL" clId="{794395B1-7262-4826-8706-74638430049A}" dt="2024-11-05T13:39:11.501" v="61" actId="20577"/>
          <ac:spMkLst>
            <pc:docMk/>
            <pc:sldMk cId="0" sldId="258"/>
            <ac:spMk id="6" creationId="{63728FF8-8F52-C469-69A2-31CCF1958CE4}"/>
          </ac:spMkLst>
        </pc:spChg>
        <pc:spChg chg="mod ord">
          <ac:chgData name="Emanuela Marca" userId="b9e67590-a423-466d-821f-072eaf8759cc" providerId="ADAL" clId="{794395B1-7262-4826-8706-74638430049A}" dt="2024-11-05T13:40:01.957" v="71" actId="1076"/>
          <ac:spMkLst>
            <pc:docMk/>
            <pc:sldMk cId="0" sldId="258"/>
            <ac:spMk id="8" creationId="{06BC9EAC-1337-466E-8E4C-46EB3D5151A9}"/>
          </ac:spMkLst>
        </pc:spChg>
        <pc:picChg chg="add mod">
          <ac:chgData name="Emanuela Marca" userId="b9e67590-a423-466d-821f-072eaf8759cc" providerId="ADAL" clId="{794395B1-7262-4826-8706-74638430049A}" dt="2024-11-05T13:39:45.459" v="66" actId="1076"/>
          <ac:picMkLst>
            <pc:docMk/>
            <pc:sldMk cId="0" sldId="258"/>
            <ac:picMk id="2" creationId="{58A98F3D-EAA4-0470-CBE0-0429D25C149D}"/>
          </ac:picMkLst>
        </pc:picChg>
        <pc:picChg chg="del">
          <ac:chgData name="Emanuela Marca" userId="b9e67590-a423-466d-821f-072eaf8759cc" providerId="ADAL" clId="{794395B1-7262-4826-8706-74638430049A}" dt="2024-11-05T13:39:14.932" v="62" actId="478"/>
          <ac:picMkLst>
            <pc:docMk/>
            <pc:sldMk cId="0" sldId="258"/>
            <ac:picMk id="3" creationId="{F390ED60-C5D9-39D6-3BB9-F6486C609950}"/>
          </ac:picMkLst>
        </pc:picChg>
      </pc:sldChg>
      <pc:sldChg chg="addSp delSp modSp">
        <pc:chgData name="Emanuela Marca" userId="b9e67590-a423-466d-821f-072eaf8759cc" providerId="ADAL" clId="{794395B1-7262-4826-8706-74638430049A}" dt="2024-11-05T13:43:27.477" v="134" actId="1076"/>
        <pc:sldMkLst>
          <pc:docMk/>
          <pc:sldMk cId="0" sldId="259"/>
        </pc:sldMkLst>
        <pc:picChg chg="add mod">
          <ac:chgData name="Emanuela Marca" userId="b9e67590-a423-466d-821f-072eaf8759cc" providerId="ADAL" clId="{794395B1-7262-4826-8706-74638430049A}" dt="2024-11-05T13:43:27.477" v="134" actId="1076"/>
          <ac:picMkLst>
            <pc:docMk/>
            <pc:sldMk cId="0" sldId="259"/>
            <ac:picMk id="1026" creationId="{6B1BF175-D80B-AF53-1E7D-F3B7DBF5CADF}"/>
          </ac:picMkLst>
        </pc:picChg>
        <pc:picChg chg="del">
          <ac:chgData name="Emanuela Marca" userId="b9e67590-a423-466d-821f-072eaf8759cc" providerId="ADAL" clId="{794395B1-7262-4826-8706-74638430049A}" dt="2024-11-05T13:43:06.339" v="130" actId="478"/>
          <ac:picMkLst>
            <pc:docMk/>
            <pc:sldMk cId="0" sldId="259"/>
            <ac:picMk id="3076" creationId="{5CACAEEC-0D31-549C-4B9A-7130A53CBE6A}"/>
          </ac:picMkLst>
        </pc:picChg>
      </pc:sldChg>
      <pc:sldChg chg="addSp delSp modSp mod">
        <pc:chgData name="Emanuela Marca" userId="b9e67590-a423-466d-821f-072eaf8759cc" providerId="ADAL" clId="{794395B1-7262-4826-8706-74638430049A}" dt="2024-11-05T13:42:55.828" v="129" actId="1076"/>
        <pc:sldMkLst>
          <pc:docMk/>
          <pc:sldMk cId="0" sldId="260"/>
        </pc:sldMkLst>
        <pc:spChg chg="mod">
          <ac:chgData name="Emanuela Marca" userId="b9e67590-a423-466d-821f-072eaf8759cc" providerId="ADAL" clId="{794395B1-7262-4826-8706-74638430049A}" dt="2024-11-05T13:42:20.350" v="124" actId="20577"/>
          <ac:spMkLst>
            <pc:docMk/>
            <pc:sldMk cId="0" sldId="260"/>
            <ac:spMk id="3" creationId="{1DD07556-D093-0907-B75A-68B05D2DDA59}"/>
          </ac:spMkLst>
        </pc:spChg>
        <pc:picChg chg="add mod">
          <ac:chgData name="Emanuela Marca" userId="b9e67590-a423-466d-821f-072eaf8759cc" providerId="ADAL" clId="{794395B1-7262-4826-8706-74638430049A}" dt="2024-11-05T13:42:55.828" v="129" actId="1076"/>
          <ac:picMkLst>
            <pc:docMk/>
            <pc:sldMk cId="0" sldId="260"/>
            <ac:picMk id="2" creationId="{2F9D5B69-6E08-E943-D235-DA09A6082C37}"/>
          </ac:picMkLst>
        </pc:picChg>
        <pc:picChg chg="del">
          <ac:chgData name="Emanuela Marca" userId="b9e67590-a423-466d-821f-072eaf8759cc" providerId="ADAL" clId="{794395B1-7262-4826-8706-74638430049A}" dt="2024-11-05T13:42:43.235" v="125" actId="478"/>
          <ac:picMkLst>
            <pc:docMk/>
            <pc:sldMk cId="0" sldId="260"/>
            <ac:picMk id="1026" creationId="{21CE7CC6-B295-31E4-05CD-F28EBE7DB67B}"/>
          </ac:picMkLst>
        </pc:picChg>
      </pc:sldChg>
      <pc:sldChg chg="addSp delSp modSp mod">
        <pc:chgData name="Emanuela Marca" userId="b9e67590-a423-466d-821f-072eaf8759cc" providerId="ADAL" clId="{794395B1-7262-4826-8706-74638430049A}" dt="2024-11-07T08:58:41.768" v="487" actId="6549"/>
        <pc:sldMkLst>
          <pc:docMk/>
          <pc:sldMk cId="0" sldId="268"/>
        </pc:sldMkLst>
        <pc:spChg chg="mod">
          <ac:chgData name="Emanuela Marca" userId="b9e67590-a423-466d-821f-072eaf8759cc" providerId="ADAL" clId="{794395B1-7262-4826-8706-74638430049A}" dt="2024-11-07T08:58:41.768" v="487" actId="6549"/>
          <ac:spMkLst>
            <pc:docMk/>
            <pc:sldMk cId="0" sldId="268"/>
            <ac:spMk id="3" creationId="{4826DC31-189C-1F25-50AE-009925BDB303}"/>
          </ac:spMkLst>
        </pc:spChg>
        <pc:picChg chg="del">
          <ac:chgData name="Emanuela Marca" userId="b9e67590-a423-466d-821f-072eaf8759cc" providerId="ADAL" clId="{794395B1-7262-4826-8706-74638430049A}" dt="2024-11-05T14:44:20.928" v="239" actId="478"/>
          <ac:picMkLst>
            <pc:docMk/>
            <pc:sldMk cId="0" sldId="268"/>
            <ac:picMk id="4" creationId="{9A2AFDEE-7CBA-063B-726A-1F0092CA98C1}"/>
          </ac:picMkLst>
        </pc:picChg>
        <pc:picChg chg="add mod">
          <ac:chgData name="Emanuela Marca" userId="b9e67590-a423-466d-821f-072eaf8759cc" providerId="ADAL" clId="{794395B1-7262-4826-8706-74638430049A}" dt="2024-11-05T14:44:37.752" v="243" actId="1076"/>
          <ac:picMkLst>
            <pc:docMk/>
            <pc:sldMk cId="0" sldId="268"/>
            <ac:picMk id="3074" creationId="{803CD344-08C1-E3B9-0314-4C5A5832AFAB}"/>
          </ac:picMkLst>
        </pc:picChg>
      </pc:sldChg>
      <pc:sldChg chg="addSp delSp modSp mod">
        <pc:chgData name="Emanuela Marca" userId="b9e67590-a423-466d-821f-072eaf8759cc" providerId="ADAL" clId="{794395B1-7262-4826-8706-74638430049A}" dt="2024-11-05T13:45:25.313" v="221" actId="20577"/>
        <pc:sldMkLst>
          <pc:docMk/>
          <pc:sldMk cId="816130011" sldId="269"/>
        </pc:sldMkLst>
        <pc:spChg chg="mod">
          <ac:chgData name="Emanuela Marca" userId="b9e67590-a423-466d-821f-072eaf8759cc" providerId="ADAL" clId="{794395B1-7262-4826-8706-74638430049A}" dt="2024-11-05T13:45:25.313" v="221" actId="20577"/>
          <ac:spMkLst>
            <pc:docMk/>
            <pc:sldMk cId="816130011" sldId="269"/>
            <ac:spMk id="5" creationId="{C79341AF-326D-9C84-18FB-F01EF0DCCA21}"/>
          </ac:spMkLst>
        </pc:spChg>
        <pc:picChg chg="del">
          <ac:chgData name="Emanuela Marca" userId="b9e67590-a423-466d-821f-072eaf8759cc" providerId="ADAL" clId="{794395B1-7262-4826-8706-74638430049A}" dt="2024-11-05T13:44:01.647" v="135" actId="478"/>
          <ac:picMkLst>
            <pc:docMk/>
            <pc:sldMk cId="816130011" sldId="269"/>
            <ac:picMk id="3" creationId="{90B1B373-4529-8DDF-36B6-53DA0EEF1406}"/>
          </ac:picMkLst>
        </pc:picChg>
        <pc:picChg chg="add mod">
          <ac:chgData name="Emanuela Marca" userId="b9e67590-a423-466d-821f-072eaf8759cc" providerId="ADAL" clId="{794395B1-7262-4826-8706-74638430049A}" dt="2024-11-05T13:44:12.983" v="140" actId="1076"/>
          <ac:picMkLst>
            <pc:docMk/>
            <pc:sldMk cId="816130011" sldId="269"/>
            <ac:picMk id="2050" creationId="{C1CBD088-CB51-0457-D0E9-B8D13AC47C29}"/>
          </ac:picMkLst>
        </pc:picChg>
      </pc:sldChg>
      <pc:sldChg chg="addSp delSp modSp mod">
        <pc:chgData name="Emanuela Marca" userId="b9e67590-a423-466d-821f-072eaf8759cc" providerId="ADAL" clId="{794395B1-7262-4826-8706-74638430049A}" dt="2024-11-07T09:15:08.903" v="957" actId="1076"/>
        <pc:sldMkLst>
          <pc:docMk/>
          <pc:sldMk cId="0" sldId="285"/>
        </pc:sldMkLst>
        <pc:picChg chg="del">
          <ac:chgData name="Emanuela Marca" userId="b9e67590-a423-466d-821f-072eaf8759cc" providerId="ADAL" clId="{794395B1-7262-4826-8706-74638430049A}" dt="2024-11-07T09:13:33.738" v="942" actId="478"/>
          <ac:picMkLst>
            <pc:docMk/>
            <pc:sldMk cId="0" sldId="285"/>
            <ac:picMk id="3" creationId="{8A3607BF-D0C3-B809-E40C-8A4EEF8E3709}"/>
          </ac:picMkLst>
        </pc:picChg>
        <pc:picChg chg="add mod">
          <ac:chgData name="Emanuela Marca" userId="b9e67590-a423-466d-821f-072eaf8759cc" providerId="ADAL" clId="{794395B1-7262-4826-8706-74638430049A}" dt="2024-11-07T09:15:06.327" v="956" actId="1076"/>
          <ac:picMkLst>
            <pc:docMk/>
            <pc:sldMk cId="0" sldId="285"/>
            <ac:picMk id="4" creationId="{E15BC4A8-76ED-D296-02D1-42515106E09E}"/>
          </ac:picMkLst>
        </pc:picChg>
        <pc:picChg chg="del">
          <ac:chgData name="Emanuela Marca" userId="b9e67590-a423-466d-821f-072eaf8759cc" providerId="ADAL" clId="{794395B1-7262-4826-8706-74638430049A}" dt="2024-11-07T09:13:34.548" v="943" actId="478"/>
          <ac:picMkLst>
            <pc:docMk/>
            <pc:sldMk cId="0" sldId="285"/>
            <ac:picMk id="5" creationId="{F62D6396-1C84-B137-90D9-6F0E23DB91CB}"/>
          </ac:picMkLst>
        </pc:picChg>
        <pc:picChg chg="add mod">
          <ac:chgData name="Emanuela Marca" userId="b9e67590-a423-466d-821f-072eaf8759cc" providerId="ADAL" clId="{794395B1-7262-4826-8706-74638430049A}" dt="2024-11-07T09:15:08.903" v="957" actId="1076"/>
          <ac:picMkLst>
            <pc:docMk/>
            <pc:sldMk cId="0" sldId="285"/>
            <ac:picMk id="8" creationId="{BC3D8C90-8DFF-58AC-3E5A-491EF80BB9FA}"/>
          </ac:picMkLst>
        </pc:picChg>
      </pc:sldChg>
      <pc:sldChg chg="addSp delSp modSp mod">
        <pc:chgData name="Emanuela Marca" userId="b9e67590-a423-466d-821f-072eaf8759cc" providerId="ADAL" clId="{794395B1-7262-4826-8706-74638430049A}" dt="2024-11-05T13:38:00.333" v="50" actId="1076"/>
        <pc:sldMkLst>
          <pc:docMk/>
          <pc:sldMk cId="557908453" sldId="291"/>
        </pc:sldMkLst>
        <pc:spChg chg="mod">
          <ac:chgData name="Emanuela Marca" userId="b9e67590-a423-466d-821f-072eaf8759cc" providerId="ADAL" clId="{794395B1-7262-4826-8706-74638430049A}" dt="2024-11-05T13:34:44.818" v="18" actId="20577"/>
          <ac:spMkLst>
            <pc:docMk/>
            <pc:sldMk cId="557908453" sldId="291"/>
            <ac:spMk id="2" creationId="{76A3A5C0-0C5A-2036-4CF2-FECF5633B883}"/>
          </ac:spMkLst>
        </pc:spChg>
        <pc:spChg chg="mod">
          <ac:chgData name="Emanuela Marca" userId="b9e67590-a423-466d-821f-072eaf8759cc" providerId="ADAL" clId="{794395B1-7262-4826-8706-74638430049A}" dt="2024-11-05T13:36:58.531" v="46" actId="2711"/>
          <ac:spMkLst>
            <pc:docMk/>
            <pc:sldMk cId="557908453" sldId="291"/>
            <ac:spMk id="3" creationId="{52C0346C-90D5-FA15-A87B-1FDE189C6499}"/>
          </ac:spMkLst>
        </pc:spChg>
        <pc:picChg chg="add mod">
          <ac:chgData name="Emanuela Marca" userId="b9e67590-a423-466d-821f-072eaf8759cc" providerId="ADAL" clId="{794395B1-7262-4826-8706-74638430049A}" dt="2024-11-05T13:38:00.333" v="50" actId="1076"/>
          <ac:picMkLst>
            <pc:docMk/>
            <pc:sldMk cId="557908453" sldId="291"/>
            <ac:picMk id="4" creationId="{23CA0AA0-0121-9531-EDC2-5344542A7273}"/>
          </ac:picMkLst>
        </pc:picChg>
        <pc:picChg chg="del">
          <ac:chgData name="Emanuela Marca" userId="b9e67590-a423-466d-821f-072eaf8759cc" providerId="ADAL" clId="{794395B1-7262-4826-8706-74638430049A}" dt="2024-11-05T13:37:03.697" v="47" actId="478"/>
          <ac:picMkLst>
            <pc:docMk/>
            <pc:sldMk cId="557908453" sldId="291"/>
            <ac:picMk id="5" creationId="{D1200753-6004-5F42-0ED5-E903AF5655D5}"/>
          </ac:picMkLst>
        </pc:picChg>
      </pc:sldChg>
      <pc:sldChg chg="addSp delSp modSp mod">
        <pc:chgData name="Emanuela Marca" userId="b9e67590-a423-466d-821f-072eaf8759cc" providerId="ADAL" clId="{794395B1-7262-4826-8706-74638430049A}" dt="2024-11-07T09:05:22.397" v="563" actId="1076"/>
        <pc:sldMkLst>
          <pc:docMk/>
          <pc:sldMk cId="4046339978" sldId="292"/>
        </pc:sldMkLst>
        <pc:spChg chg="mod">
          <ac:chgData name="Emanuela Marca" userId="b9e67590-a423-466d-821f-072eaf8759cc" providerId="ADAL" clId="{794395B1-7262-4826-8706-74638430049A}" dt="2024-11-07T09:04:39.229" v="557" actId="20577"/>
          <ac:spMkLst>
            <pc:docMk/>
            <pc:sldMk cId="4046339978" sldId="292"/>
            <ac:spMk id="3" creationId="{88C82C91-B894-2A1B-9F39-98757058FAC3}"/>
          </ac:spMkLst>
        </pc:spChg>
        <pc:picChg chg="add mod">
          <ac:chgData name="Emanuela Marca" userId="b9e67590-a423-466d-821f-072eaf8759cc" providerId="ADAL" clId="{794395B1-7262-4826-8706-74638430049A}" dt="2024-11-07T09:05:22.397" v="563" actId="1076"/>
          <ac:picMkLst>
            <pc:docMk/>
            <pc:sldMk cId="4046339978" sldId="292"/>
            <ac:picMk id="2" creationId="{57E577C4-FA86-C052-90BF-004B4875EC72}"/>
          </ac:picMkLst>
        </pc:picChg>
        <pc:picChg chg="del">
          <ac:chgData name="Emanuela Marca" userId="b9e67590-a423-466d-821f-072eaf8759cc" providerId="ADAL" clId="{794395B1-7262-4826-8706-74638430049A}" dt="2024-11-07T09:05:09.174" v="558" actId="478"/>
          <ac:picMkLst>
            <pc:docMk/>
            <pc:sldMk cId="4046339978" sldId="292"/>
            <ac:picMk id="4" creationId="{B40FA3D9-2C94-6EAA-DB09-F435D9145BE8}"/>
          </ac:picMkLst>
        </pc:picChg>
      </pc:sldChg>
      <pc:sldChg chg="addSp delSp modSp mod">
        <pc:chgData name="Emanuela Marca" userId="b9e67590-a423-466d-821f-072eaf8759cc" providerId="ADAL" clId="{794395B1-7262-4826-8706-74638430049A}" dt="2024-11-07T09:13:17.875" v="941" actId="1076"/>
        <pc:sldMkLst>
          <pc:docMk/>
          <pc:sldMk cId="2555646628" sldId="293"/>
        </pc:sldMkLst>
        <pc:spChg chg="mod">
          <ac:chgData name="Emanuela Marca" userId="b9e67590-a423-466d-821f-072eaf8759cc" providerId="ADAL" clId="{794395B1-7262-4826-8706-74638430049A}" dt="2024-11-07T09:13:17.875" v="941" actId="1076"/>
          <ac:spMkLst>
            <pc:docMk/>
            <pc:sldMk cId="2555646628" sldId="293"/>
            <ac:spMk id="3" creationId="{308008F4-30FE-C203-5DB0-46B2ED51BBEB}"/>
          </ac:spMkLst>
        </pc:spChg>
        <pc:picChg chg="del">
          <ac:chgData name="Emanuela Marca" userId="b9e67590-a423-466d-821f-072eaf8759cc" providerId="ADAL" clId="{794395B1-7262-4826-8706-74638430049A}" dt="2024-11-07T09:05:44.354" v="614" actId="478"/>
          <ac:picMkLst>
            <pc:docMk/>
            <pc:sldMk cId="2555646628" sldId="293"/>
            <ac:picMk id="2" creationId="{ABB242EC-F6C1-00E1-3CD8-CF0F19B401EF}"/>
          </ac:picMkLst>
        </pc:picChg>
        <pc:picChg chg="add mod">
          <ac:chgData name="Emanuela Marca" userId="b9e67590-a423-466d-821f-072eaf8759cc" providerId="ADAL" clId="{794395B1-7262-4826-8706-74638430049A}" dt="2024-11-07T09:13:11.818" v="940" actId="1076"/>
          <ac:picMkLst>
            <pc:docMk/>
            <pc:sldMk cId="2555646628" sldId="293"/>
            <ac:picMk id="1026" creationId="{89F35ED1-7F4E-A302-93B6-B967B1B4B46C}"/>
          </ac:picMkLst>
        </pc:picChg>
      </pc:sldChg>
      <pc:sldChg chg="addSp delSp modSp mod">
        <pc:chgData name="Emanuela Marca" userId="b9e67590-a423-466d-821f-072eaf8759cc" providerId="ADAL" clId="{794395B1-7262-4826-8706-74638430049A}" dt="2024-11-07T09:17:30.227" v="986" actId="20577"/>
        <pc:sldMkLst>
          <pc:docMk/>
          <pc:sldMk cId="3614623119" sldId="297"/>
        </pc:sldMkLst>
        <pc:spChg chg="mod">
          <ac:chgData name="Emanuela Marca" userId="b9e67590-a423-466d-821f-072eaf8759cc" providerId="ADAL" clId="{794395B1-7262-4826-8706-74638430049A}" dt="2024-11-07T09:15:19.174" v="976" actId="20577"/>
          <ac:spMkLst>
            <pc:docMk/>
            <pc:sldMk cId="3614623119" sldId="297"/>
            <ac:spMk id="2" creationId="{B06CEFCA-C1D1-FBFA-726C-B6EEF654F256}"/>
          </ac:spMkLst>
        </pc:spChg>
        <pc:graphicFrameChg chg="modGraphic">
          <ac:chgData name="Emanuela Marca" userId="b9e67590-a423-466d-821f-072eaf8759cc" providerId="ADAL" clId="{794395B1-7262-4826-8706-74638430049A}" dt="2024-11-07T09:17:30.227" v="986" actId="20577"/>
          <ac:graphicFrameMkLst>
            <pc:docMk/>
            <pc:sldMk cId="3614623119" sldId="297"/>
            <ac:graphicFrameMk id="6" creationId="{2743FBB5-C912-FEF5-ED71-8F494C42AE4A}"/>
          </ac:graphicFrameMkLst>
        </pc:graphicFrameChg>
        <pc:picChg chg="del">
          <ac:chgData name="Emanuela Marca" userId="b9e67590-a423-466d-821f-072eaf8759cc" providerId="ADAL" clId="{794395B1-7262-4826-8706-74638430049A}" dt="2024-11-07T09:15:21.485" v="977" actId="478"/>
          <ac:picMkLst>
            <pc:docMk/>
            <pc:sldMk cId="3614623119" sldId="297"/>
            <ac:picMk id="3" creationId="{4D7E8965-18D6-FD21-173A-C6E38329C91F}"/>
          </ac:picMkLst>
        </pc:picChg>
        <pc:picChg chg="add mod">
          <ac:chgData name="Emanuela Marca" userId="b9e67590-a423-466d-821f-072eaf8759cc" providerId="ADAL" clId="{794395B1-7262-4826-8706-74638430049A}" dt="2024-11-07T09:16:51.782" v="984" actId="1076"/>
          <ac:picMkLst>
            <pc:docMk/>
            <pc:sldMk cId="3614623119" sldId="297"/>
            <ac:picMk id="2050" creationId="{A1ECB4F7-A9DF-3C68-4674-0418CF6458DE}"/>
          </ac:picMkLst>
        </pc:picChg>
      </pc:sldChg>
    </pc:docChg>
  </pc:docChgLst>
  <pc:docChgLst>
    <pc:chgData name="Emanuela Marca" userId="b9e67590-a423-466d-821f-072eaf8759cc" providerId="ADAL" clId="{E214B809-1999-4C6F-AA93-DCB4256C975A}"/>
    <pc:docChg chg="undo custSel delSld modSld">
      <pc:chgData name="Emanuela Marca" userId="b9e67590-a423-466d-821f-072eaf8759cc" providerId="ADAL" clId="{E214B809-1999-4C6F-AA93-DCB4256C975A}" dt="2024-11-11T13:31:19.999" v="827" actId="1076"/>
      <pc:docMkLst>
        <pc:docMk/>
      </pc:docMkLst>
      <pc:sldChg chg="addSp delSp modSp mod">
        <pc:chgData name="Emanuela Marca" userId="b9e67590-a423-466d-821f-072eaf8759cc" providerId="ADAL" clId="{E214B809-1999-4C6F-AA93-DCB4256C975A}" dt="2024-11-11T11:02:19.624" v="45" actId="688"/>
        <pc:sldMkLst>
          <pc:docMk/>
          <pc:sldMk cId="0" sldId="258"/>
        </pc:sldMkLst>
        <pc:spChg chg="mod">
          <ac:chgData name="Emanuela Marca" userId="b9e67590-a423-466d-821f-072eaf8759cc" providerId="ADAL" clId="{E214B809-1999-4C6F-AA93-DCB4256C975A}" dt="2024-11-11T11:01:43.344" v="32" actId="6549"/>
          <ac:spMkLst>
            <pc:docMk/>
            <pc:sldMk cId="0" sldId="258"/>
            <ac:spMk id="6" creationId="{63728FF8-8F52-C469-69A2-31CCF1958CE4}"/>
          </ac:spMkLst>
        </pc:spChg>
        <pc:spChg chg="mod ord">
          <ac:chgData name="Emanuela Marca" userId="b9e67590-a423-466d-821f-072eaf8759cc" providerId="ADAL" clId="{E214B809-1999-4C6F-AA93-DCB4256C975A}" dt="2024-11-11T11:02:19.624" v="45" actId="688"/>
          <ac:spMkLst>
            <pc:docMk/>
            <pc:sldMk cId="0" sldId="258"/>
            <ac:spMk id="8" creationId="{06BC9EAC-1337-466E-8E4C-46EB3D5151A9}"/>
          </ac:spMkLst>
        </pc:spChg>
        <pc:picChg chg="del">
          <ac:chgData name="Emanuela Marca" userId="b9e67590-a423-466d-821f-072eaf8759cc" providerId="ADAL" clId="{E214B809-1999-4C6F-AA93-DCB4256C975A}" dt="2024-11-11T11:01:47.723" v="33" actId="478"/>
          <ac:picMkLst>
            <pc:docMk/>
            <pc:sldMk cId="0" sldId="258"/>
            <ac:picMk id="2" creationId="{58A98F3D-EAA4-0470-CBE0-0429D25C149D}"/>
          </ac:picMkLst>
        </pc:picChg>
        <pc:picChg chg="add mod">
          <ac:chgData name="Emanuela Marca" userId="b9e67590-a423-466d-821f-072eaf8759cc" providerId="ADAL" clId="{E214B809-1999-4C6F-AA93-DCB4256C975A}" dt="2024-11-11T11:02:04.211" v="37" actId="1076"/>
          <ac:picMkLst>
            <pc:docMk/>
            <pc:sldMk cId="0" sldId="258"/>
            <ac:picMk id="3" creationId="{1049686B-5DD9-1DA6-A82F-327B50B90832}"/>
          </ac:picMkLst>
        </pc:picChg>
      </pc:sldChg>
      <pc:sldChg chg="addSp delSp modSp mod">
        <pc:chgData name="Emanuela Marca" userId="b9e67590-a423-466d-821f-072eaf8759cc" providerId="ADAL" clId="{E214B809-1999-4C6F-AA93-DCB4256C975A}" dt="2024-11-11T11:07:40.637" v="225" actId="1076"/>
        <pc:sldMkLst>
          <pc:docMk/>
          <pc:sldMk cId="0" sldId="259"/>
        </pc:sldMkLst>
        <pc:spChg chg="mod">
          <ac:chgData name="Emanuela Marca" userId="b9e67590-a423-466d-821f-072eaf8759cc" providerId="ADAL" clId="{E214B809-1999-4C6F-AA93-DCB4256C975A}" dt="2024-11-11T11:07:13.274" v="219" actId="20577"/>
          <ac:spMkLst>
            <pc:docMk/>
            <pc:sldMk cId="0" sldId="259"/>
            <ac:spMk id="3" creationId="{917EE069-9A50-7085-806F-3F083F4B0A91}"/>
          </ac:spMkLst>
        </pc:spChg>
        <pc:picChg chg="add mod">
          <ac:chgData name="Emanuela Marca" userId="b9e67590-a423-466d-821f-072eaf8759cc" providerId="ADAL" clId="{E214B809-1999-4C6F-AA93-DCB4256C975A}" dt="2024-11-11T11:07:40.637" v="225" actId="1076"/>
          <ac:picMkLst>
            <pc:docMk/>
            <pc:sldMk cId="0" sldId="259"/>
            <ac:picMk id="2" creationId="{F3BF15A2-20EB-28A5-C929-3D3AAB86F4A8}"/>
          </ac:picMkLst>
        </pc:picChg>
        <pc:picChg chg="del">
          <ac:chgData name="Emanuela Marca" userId="b9e67590-a423-466d-821f-072eaf8759cc" providerId="ADAL" clId="{E214B809-1999-4C6F-AA93-DCB4256C975A}" dt="2024-11-11T11:04:36.727" v="64" actId="478"/>
          <ac:picMkLst>
            <pc:docMk/>
            <pc:sldMk cId="0" sldId="259"/>
            <ac:picMk id="10" creationId="{6BA37D4B-4EA9-4750-B35C-DD029DE7CCB5}"/>
          </ac:picMkLst>
        </pc:picChg>
        <pc:picChg chg="del">
          <ac:chgData name="Emanuela Marca" userId="b9e67590-a423-466d-821f-072eaf8759cc" providerId="ADAL" clId="{E214B809-1999-4C6F-AA93-DCB4256C975A}" dt="2024-11-11T11:07:23.321" v="220" actId="478"/>
          <ac:picMkLst>
            <pc:docMk/>
            <pc:sldMk cId="0" sldId="259"/>
            <ac:picMk id="1026" creationId="{6B1BF175-D80B-AF53-1E7D-F3B7DBF5CADF}"/>
          </ac:picMkLst>
        </pc:picChg>
        <pc:picChg chg="add mod">
          <ac:chgData name="Emanuela Marca" userId="b9e67590-a423-466d-821f-072eaf8759cc" providerId="ADAL" clId="{E214B809-1999-4C6F-AA93-DCB4256C975A}" dt="2024-11-11T11:07:30.428" v="223" actId="1076"/>
          <ac:picMkLst>
            <pc:docMk/>
            <pc:sldMk cId="0" sldId="259"/>
            <ac:picMk id="2050" creationId="{6A6AFAD6-805C-EA8D-3D98-61F330E7EF32}"/>
          </ac:picMkLst>
        </pc:picChg>
      </pc:sldChg>
      <pc:sldChg chg="addSp delSp modSp mod">
        <pc:chgData name="Emanuela Marca" userId="b9e67590-a423-466d-821f-072eaf8759cc" providerId="ADAL" clId="{E214B809-1999-4C6F-AA93-DCB4256C975A}" dt="2024-11-11T11:04:13.291" v="63" actId="1076"/>
        <pc:sldMkLst>
          <pc:docMk/>
          <pc:sldMk cId="0" sldId="260"/>
        </pc:sldMkLst>
        <pc:spChg chg="mod">
          <ac:chgData name="Emanuela Marca" userId="b9e67590-a423-466d-821f-072eaf8759cc" providerId="ADAL" clId="{E214B809-1999-4C6F-AA93-DCB4256C975A}" dt="2024-11-11T11:03:10.732" v="59" actId="20577"/>
          <ac:spMkLst>
            <pc:docMk/>
            <pc:sldMk cId="0" sldId="260"/>
            <ac:spMk id="3" creationId="{1DD07556-D093-0907-B75A-68B05D2DDA59}"/>
          </ac:spMkLst>
        </pc:spChg>
        <pc:picChg chg="del">
          <ac:chgData name="Emanuela Marca" userId="b9e67590-a423-466d-821f-072eaf8759cc" providerId="ADAL" clId="{E214B809-1999-4C6F-AA93-DCB4256C975A}" dt="2024-11-11T11:03:26.227" v="60" actId="478"/>
          <ac:picMkLst>
            <pc:docMk/>
            <pc:sldMk cId="0" sldId="260"/>
            <ac:picMk id="2" creationId="{2F9D5B69-6E08-E943-D235-DA09A6082C37}"/>
          </ac:picMkLst>
        </pc:picChg>
        <pc:picChg chg="add mod">
          <ac:chgData name="Emanuela Marca" userId="b9e67590-a423-466d-821f-072eaf8759cc" providerId="ADAL" clId="{E214B809-1999-4C6F-AA93-DCB4256C975A}" dt="2024-11-11T11:04:13.291" v="63" actId="1076"/>
          <ac:picMkLst>
            <pc:docMk/>
            <pc:sldMk cId="0" sldId="260"/>
            <ac:picMk id="1026" creationId="{F0C8C314-7F52-7E71-3C20-B96A4B2EE634}"/>
          </ac:picMkLst>
        </pc:picChg>
      </pc:sldChg>
      <pc:sldChg chg="addSp delSp modSp mod">
        <pc:chgData name="Emanuela Marca" userId="b9e67590-a423-466d-821f-072eaf8759cc" providerId="ADAL" clId="{E214B809-1999-4C6F-AA93-DCB4256C975A}" dt="2024-11-11T13:17:57.234" v="524" actId="20577"/>
        <pc:sldMkLst>
          <pc:docMk/>
          <pc:sldMk cId="0" sldId="268"/>
        </pc:sldMkLst>
        <pc:spChg chg="mod">
          <ac:chgData name="Emanuela Marca" userId="b9e67590-a423-466d-821f-072eaf8759cc" providerId="ADAL" clId="{E214B809-1999-4C6F-AA93-DCB4256C975A}" dt="2024-11-11T13:17:57.234" v="524" actId="20577"/>
          <ac:spMkLst>
            <pc:docMk/>
            <pc:sldMk cId="0" sldId="268"/>
            <ac:spMk id="3" creationId="{4826DC31-189C-1F25-50AE-009925BDB303}"/>
          </ac:spMkLst>
        </pc:spChg>
        <pc:picChg chg="add mod">
          <ac:chgData name="Emanuela Marca" userId="b9e67590-a423-466d-821f-072eaf8759cc" providerId="ADAL" clId="{E214B809-1999-4C6F-AA93-DCB4256C975A}" dt="2024-11-11T13:17:47.904" v="518" actId="1076"/>
          <ac:picMkLst>
            <pc:docMk/>
            <pc:sldMk cId="0" sldId="268"/>
            <ac:picMk id="2" creationId="{F8C7C933-7902-0FDA-3ED4-81D2C826B9CA}"/>
          </ac:picMkLst>
        </pc:picChg>
        <pc:picChg chg="del">
          <ac:chgData name="Emanuela Marca" userId="b9e67590-a423-466d-821f-072eaf8759cc" providerId="ADAL" clId="{E214B809-1999-4C6F-AA93-DCB4256C975A}" dt="2024-11-11T11:11:38.688" v="305" actId="478"/>
          <ac:picMkLst>
            <pc:docMk/>
            <pc:sldMk cId="0" sldId="268"/>
            <ac:picMk id="3074" creationId="{803CD344-08C1-E3B9-0314-4C5A5832AFAB}"/>
          </ac:picMkLst>
        </pc:picChg>
      </pc:sldChg>
      <pc:sldChg chg="addSp delSp modSp mod">
        <pc:chgData name="Emanuela Marca" userId="b9e67590-a423-466d-821f-072eaf8759cc" providerId="ADAL" clId="{E214B809-1999-4C6F-AA93-DCB4256C975A}" dt="2024-11-11T11:11:15.992" v="290" actId="1076"/>
        <pc:sldMkLst>
          <pc:docMk/>
          <pc:sldMk cId="816130011" sldId="269"/>
        </pc:sldMkLst>
        <pc:spChg chg="mod">
          <ac:chgData name="Emanuela Marca" userId="b9e67590-a423-466d-821f-072eaf8759cc" providerId="ADAL" clId="{E214B809-1999-4C6F-AA93-DCB4256C975A}" dt="2024-11-11T11:10:50.904" v="286" actId="20577"/>
          <ac:spMkLst>
            <pc:docMk/>
            <pc:sldMk cId="816130011" sldId="269"/>
            <ac:spMk id="5" creationId="{C79341AF-326D-9C84-18FB-F01EF0DCCA21}"/>
          </ac:spMkLst>
        </pc:spChg>
        <pc:picChg chg="add mod">
          <ac:chgData name="Emanuela Marca" userId="b9e67590-a423-466d-821f-072eaf8759cc" providerId="ADAL" clId="{E214B809-1999-4C6F-AA93-DCB4256C975A}" dt="2024-11-11T11:11:15.992" v="290" actId="1076"/>
          <ac:picMkLst>
            <pc:docMk/>
            <pc:sldMk cId="816130011" sldId="269"/>
            <ac:picMk id="2" creationId="{8FCFE5DD-FEC4-9098-C41B-E266D2A141D6}"/>
          </ac:picMkLst>
        </pc:picChg>
        <pc:picChg chg="mod">
          <ac:chgData name="Emanuela Marca" userId="b9e67590-a423-466d-821f-072eaf8759cc" providerId="ADAL" clId="{E214B809-1999-4C6F-AA93-DCB4256C975A}" dt="2024-11-11T11:10:53.366" v="287" actId="1076"/>
          <ac:picMkLst>
            <pc:docMk/>
            <pc:sldMk cId="816130011" sldId="269"/>
            <ac:picMk id="6" creationId="{A7118488-D06F-9902-C29E-F3CBDA3DD04A}"/>
          </ac:picMkLst>
        </pc:picChg>
        <pc:picChg chg="del">
          <ac:chgData name="Emanuela Marca" userId="b9e67590-a423-466d-821f-072eaf8759cc" providerId="ADAL" clId="{E214B809-1999-4C6F-AA93-DCB4256C975A}" dt="2024-11-11T11:10:55.495" v="288" actId="478"/>
          <ac:picMkLst>
            <pc:docMk/>
            <pc:sldMk cId="816130011" sldId="269"/>
            <ac:picMk id="2050" creationId="{C1CBD088-CB51-0457-D0E9-B8D13AC47C29}"/>
          </ac:picMkLst>
        </pc:picChg>
      </pc:sldChg>
      <pc:sldChg chg="addSp delSp modSp mod">
        <pc:chgData name="Emanuela Marca" userId="b9e67590-a423-466d-821f-072eaf8759cc" providerId="ADAL" clId="{E214B809-1999-4C6F-AA93-DCB4256C975A}" dt="2024-11-11T13:28:24.806" v="736" actId="1076"/>
        <pc:sldMkLst>
          <pc:docMk/>
          <pc:sldMk cId="0" sldId="285"/>
        </pc:sldMkLst>
        <pc:picChg chg="add del">
          <ac:chgData name="Emanuela Marca" userId="b9e67590-a423-466d-821f-072eaf8759cc" providerId="ADAL" clId="{E214B809-1999-4C6F-AA93-DCB4256C975A}" dt="2024-11-11T13:27:50.909" v="731" actId="478"/>
          <ac:picMkLst>
            <pc:docMk/>
            <pc:sldMk cId="0" sldId="285"/>
            <ac:picMk id="3" creationId="{0290996E-A41F-24B8-07DA-F357E16637D4}"/>
          </ac:picMkLst>
        </pc:picChg>
        <pc:picChg chg="del">
          <ac:chgData name="Emanuela Marca" userId="b9e67590-a423-466d-821f-072eaf8759cc" providerId="ADAL" clId="{E214B809-1999-4C6F-AA93-DCB4256C975A}" dt="2024-11-11T13:27:02.070" v="728" actId="478"/>
          <ac:picMkLst>
            <pc:docMk/>
            <pc:sldMk cId="0" sldId="285"/>
            <ac:picMk id="4" creationId="{E15BC4A8-76ED-D296-02D1-42515106E09E}"/>
          </ac:picMkLst>
        </pc:picChg>
        <pc:picChg chg="add mod">
          <ac:chgData name="Emanuela Marca" userId="b9e67590-a423-466d-821f-072eaf8759cc" providerId="ADAL" clId="{E214B809-1999-4C6F-AA93-DCB4256C975A}" dt="2024-11-11T13:28:24.806" v="736" actId="1076"/>
          <ac:picMkLst>
            <pc:docMk/>
            <pc:sldMk cId="0" sldId="285"/>
            <ac:picMk id="7" creationId="{0C37438B-E73E-FE27-20E8-C6C9D6D7F07B}"/>
          </ac:picMkLst>
        </pc:picChg>
        <pc:picChg chg="del">
          <ac:chgData name="Emanuela Marca" userId="b9e67590-a423-466d-821f-072eaf8759cc" providerId="ADAL" clId="{E214B809-1999-4C6F-AA93-DCB4256C975A}" dt="2024-11-11T13:27:02.593" v="729" actId="478"/>
          <ac:picMkLst>
            <pc:docMk/>
            <pc:sldMk cId="0" sldId="285"/>
            <ac:picMk id="8" creationId="{BC3D8C90-8DFF-58AC-3E5A-491EF80BB9FA}"/>
          </ac:picMkLst>
        </pc:picChg>
      </pc:sldChg>
      <pc:sldChg chg="addSp delSp modSp mod">
        <pc:chgData name="Emanuela Marca" userId="b9e67590-a423-466d-821f-072eaf8759cc" providerId="ADAL" clId="{E214B809-1999-4C6F-AA93-DCB4256C975A}" dt="2024-11-11T11:01:05.331" v="26" actId="1076"/>
        <pc:sldMkLst>
          <pc:docMk/>
          <pc:sldMk cId="557908453" sldId="291"/>
        </pc:sldMkLst>
        <pc:spChg chg="mod">
          <ac:chgData name="Emanuela Marca" userId="b9e67590-a423-466d-821f-072eaf8759cc" providerId="ADAL" clId="{E214B809-1999-4C6F-AA93-DCB4256C975A}" dt="2024-11-11T10:59:42.445" v="17" actId="20577"/>
          <ac:spMkLst>
            <pc:docMk/>
            <pc:sldMk cId="557908453" sldId="291"/>
            <ac:spMk id="2" creationId="{76A3A5C0-0C5A-2036-4CF2-FECF5633B883}"/>
          </ac:spMkLst>
        </pc:spChg>
        <pc:spChg chg="mod">
          <ac:chgData name="Emanuela Marca" userId="b9e67590-a423-466d-821f-072eaf8759cc" providerId="ADAL" clId="{E214B809-1999-4C6F-AA93-DCB4256C975A}" dt="2024-11-11T11:00:29.392" v="22" actId="2711"/>
          <ac:spMkLst>
            <pc:docMk/>
            <pc:sldMk cId="557908453" sldId="291"/>
            <ac:spMk id="3" creationId="{52C0346C-90D5-FA15-A87B-1FDE189C6499}"/>
          </ac:spMkLst>
        </pc:spChg>
        <pc:picChg chg="del">
          <ac:chgData name="Emanuela Marca" userId="b9e67590-a423-466d-821f-072eaf8759cc" providerId="ADAL" clId="{E214B809-1999-4C6F-AA93-DCB4256C975A}" dt="2024-11-11T11:00:33.066" v="23" actId="478"/>
          <ac:picMkLst>
            <pc:docMk/>
            <pc:sldMk cId="557908453" sldId="291"/>
            <ac:picMk id="4" creationId="{23CA0AA0-0121-9531-EDC2-5344542A7273}"/>
          </ac:picMkLst>
        </pc:picChg>
        <pc:picChg chg="add mod">
          <ac:chgData name="Emanuela Marca" userId="b9e67590-a423-466d-821f-072eaf8759cc" providerId="ADAL" clId="{E214B809-1999-4C6F-AA93-DCB4256C975A}" dt="2024-11-11T11:01:05.331" v="26" actId="1076"/>
          <ac:picMkLst>
            <pc:docMk/>
            <pc:sldMk cId="557908453" sldId="291"/>
            <ac:picMk id="5" creationId="{343B4600-1F97-FA2B-BE1F-8C29281FC7CB}"/>
          </ac:picMkLst>
        </pc:picChg>
      </pc:sldChg>
      <pc:sldChg chg="addSp delSp modSp mod">
        <pc:chgData name="Emanuela Marca" userId="b9e67590-a423-466d-821f-072eaf8759cc" providerId="ADAL" clId="{E214B809-1999-4C6F-AA93-DCB4256C975A}" dt="2024-11-11T13:25:57.944" v="717" actId="1076"/>
        <pc:sldMkLst>
          <pc:docMk/>
          <pc:sldMk cId="4046339978" sldId="292"/>
        </pc:sldMkLst>
        <pc:spChg chg="mod">
          <ac:chgData name="Emanuela Marca" userId="b9e67590-a423-466d-821f-072eaf8759cc" providerId="ADAL" clId="{E214B809-1999-4C6F-AA93-DCB4256C975A}" dt="2024-11-11T13:24:27.571" v="712" actId="20577"/>
          <ac:spMkLst>
            <pc:docMk/>
            <pc:sldMk cId="4046339978" sldId="292"/>
            <ac:spMk id="3" creationId="{88C82C91-B894-2A1B-9F39-98757058FAC3}"/>
          </ac:spMkLst>
        </pc:spChg>
        <pc:picChg chg="del">
          <ac:chgData name="Emanuela Marca" userId="b9e67590-a423-466d-821f-072eaf8759cc" providerId="ADAL" clId="{E214B809-1999-4C6F-AA93-DCB4256C975A}" dt="2024-11-11T13:20:02.131" v="558" actId="478"/>
          <ac:picMkLst>
            <pc:docMk/>
            <pc:sldMk cId="4046339978" sldId="292"/>
            <ac:picMk id="2" creationId="{57E577C4-FA86-C052-90BF-004B4875EC72}"/>
          </ac:picMkLst>
        </pc:picChg>
        <pc:picChg chg="del">
          <ac:chgData name="Emanuela Marca" userId="b9e67590-a423-466d-821f-072eaf8759cc" providerId="ADAL" clId="{E214B809-1999-4C6F-AA93-DCB4256C975A}" dt="2024-11-11T13:19:59.807" v="557" actId="478"/>
          <ac:picMkLst>
            <pc:docMk/>
            <pc:sldMk cId="4046339978" sldId="292"/>
            <ac:picMk id="2050" creationId="{4618988E-6B89-670F-6AF1-BC7D3A8038C8}"/>
          </ac:picMkLst>
        </pc:picChg>
        <pc:picChg chg="add mod">
          <ac:chgData name="Emanuela Marca" userId="b9e67590-a423-466d-821f-072eaf8759cc" providerId="ADAL" clId="{E214B809-1999-4C6F-AA93-DCB4256C975A}" dt="2024-11-11T13:25:57.944" v="717" actId="1076"/>
          <ac:picMkLst>
            <pc:docMk/>
            <pc:sldMk cId="4046339978" sldId="292"/>
            <ac:picMk id="4098" creationId="{EFCC0201-313F-5F6F-CA9B-9600E5CC90C1}"/>
          </ac:picMkLst>
        </pc:picChg>
      </pc:sldChg>
      <pc:sldChg chg="del">
        <pc:chgData name="Emanuela Marca" userId="b9e67590-a423-466d-821f-072eaf8759cc" providerId="ADAL" clId="{E214B809-1999-4C6F-AA93-DCB4256C975A}" dt="2024-11-11T13:25:59.873" v="718" actId="47"/>
        <pc:sldMkLst>
          <pc:docMk/>
          <pc:sldMk cId="2555646628" sldId="293"/>
        </pc:sldMkLst>
      </pc:sldChg>
      <pc:sldChg chg="addSp delSp modSp mod">
        <pc:chgData name="Emanuela Marca" userId="b9e67590-a423-466d-821f-072eaf8759cc" providerId="ADAL" clId="{E214B809-1999-4C6F-AA93-DCB4256C975A}" dt="2024-11-11T13:26:58.654" v="727" actId="1076"/>
        <pc:sldMkLst>
          <pc:docMk/>
          <pc:sldMk cId="1421323214" sldId="294"/>
        </pc:sldMkLst>
        <pc:spChg chg="mod">
          <ac:chgData name="Emanuela Marca" userId="b9e67590-a423-466d-821f-072eaf8759cc" providerId="ADAL" clId="{E214B809-1999-4C6F-AA93-DCB4256C975A}" dt="2024-11-11T13:26:37.153" v="722" actId="20577"/>
          <ac:spMkLst>
            <pc:docMk/>
            <pc:sldMk cId="1421323214" sldId="294"/>
            <ac:spMk id="3" creationId="{B50E5738-ECBB-21CD-CEA0-1E936951D1B0}"/>
          </ac:spMkLst>
        </pc:spChg>
        <pc:picChg chg="add mod">
          <ac:chgData name="Emanuela Marca" userId="b9e67590-a423-466d-821f-072eaf8759cc" providerId="ADAL" clId="{E214B809-1999-4C6F-AA93-DCB4256C975A}" dt="2024-11-11T13:26:58.654" v="727" actId="1076"/>
          <ac:picMkLst>
            <pc:docMk/>
            <pc:sldMk cId="1421323214" sldId="294"/>
            <ac:picMk id="2" creationId="{3D10E63F-6445-5353-718C-58B009C12887}"/>
          </ac:picMkLst>
        </pc:picChg>
        <pc:picChg chg="del">
          <ac:chgData name="Emanuela Marca" userId="b9e67590-a423-466d-821f-072eaf8759cc" providerId="ADAL" clId="{E214B809-1999-4C6F-AA93-DCB4256C975A}" dt="2024-11-11T13:26:39.266" v="723" actId="478"/>
          <ac:picMkLst>
            <pc:docMk/>
            <pc:sldMk cId="1421323214" sldId="294"/>
            <ac:picMk id="3074" creationId="{2824ECE3-24E0-47B4-3844-D7F3513AD6A8}"/>
          </ac:picMkLst>
        </pc:picChg>
      </pc:sldChg>
      <pc:sldChg chg="del">
        <pc:chgData name="Emanuela Marca" userId="b9e67590-a423-466d-821f-072eaf8759cc" providerId="ADAL" clId="{E214B809-1999-4C6F-AA93-DCB4256C975A}" dt="2024-11-11T10:59:15.643" v="0" actId="47"/>
        <pc:sldMkLst>
          <pc:docMk/>
          <pc:sldMk cId="2170943490" sldId="296"/>
        </pc:sldMkLst>
      </pc:sldChg>
      <pc:sldChg chg="addSp delSp modSp mod">
        <pc:chgData name="Emanuela Marca" userId="b9e67590-a423-466d-821f-072eaf8759cc" providerId="ADAL" clId="{E214B809-1999-4C6F-AA93-DCB4256C975A}" dt="2024-11-11T13:30:37.312" v="819" actId="1076"/>
        <pc:sldMkLst>
          <pc:docMk/>
          <pc:sldMk cId="3614623119" sldId="297"/>
        </pc:sldMkLst>
        <pc:spChg chg="mod">
          <ac:chgData name="Emanuela Marca" userId="b9e67590-a423-466d-821f-072eaf8759cc" providerId="ADAL" clId="{E214B809-1999-4C6F-AA93-DCB4256C975A}" dt="2024-11-11T13:28:33.126" v="755" actId="20577"/>
          <ac:spMkLst>
            <pc:docMk/>
            <pc:sldMk cId="3614623119" sldId="297"/>
            <ac:spMk id="2" creationId="{B06CEFCA-C1D1-FBFA-726C-B6EEF654F256}"/>
          </ac:spMkLst>
        </pc:spChg>
        <pc:spChg chg="mod">
          <ac:chgData name="Emanuela Marca" userId="b9e67590-a423-466d-821f-072eaf8759cc" providerId="ADAL" clId="{E214B809-1999-4C6F-AA93-DCB4256C975A}" dt="2024-11-11T13:30:01.565" v="813" actId="1076"/>
          <ac:spMkLst>
            <pc:docMk/>
            <pc:sldMk cId="3614623119" sldId="297"/>
            <ac:spMk id="5" creationId="{782AEC06-84B7-511A-7B99-40AF2052429C}"/>
          </ac:spMkLst>
        </pc:spChg>
        <pc:spChg chg="mod">
          <ac:chgData name="Emanuela Marca" userId="b9e67590-a423-466d-821f-072eaf8759cc" providerId="ADAL" clId="{E214B809-1999-4C6F-AA93-DCB4256C975A}" dt="2024-11-11T13:30:16.926" v="815" actId="1076"/>
          <ac:spMkLst>
            <pc:docMk/>
            <pc:sldMk cId="3614623119" sldId="297"/>
            <ac:spMk id="11" creationId="{85262C17-63FF-986C-B8F3-04B41890308B}"/>
          </ac:spMkLst>
        </pc:spChg>
        <pc:spChg chg="mod">
          <ac:chgData name="Emanuela Marca" userId="b9e67590-a423-466d-821f-072eaf8759cc" providerId="ADAL" clId="{E214B809-1999-4C6F-AA93-DCB4256C975A}" dt="2024-11-11T13:30:29.360" v="817" actId="1076"/>
          <ac:spMkLst>
            <pc:docMk/>
            <pc:sldMk cId="3614623119" sldId="297"/>
            <ac:spMk id="13" creationId="{ECB60A57-BC13-69B3-C79B-413BCC957D46}"/>
          </ac:spMkLst>
        </pc:spChg>
        <pc:graphicFrameChg chg="mod modGraphic">
          <ac:chgData name="Emanuela Marca" userId="b9e67590-a423-466d-821f-072eaf8759cc" providerId="ADAL" clId="{E214B809-1999-4C6F-AA93-DCB4256C975A}" dt="2024-11-11T13:30:12.250" v="814" actId="1076"/>
          <ac:graphicFrameMkLst>
            <pc:docMk/>
            <pc:sldMk cId="3614623119" sldId="297"/>
            <ac:graphicFrameMk id="6" creationId="{2743FBB5-C912-FEF5-ED71-8F494C42AE4A}"/>
          </ac:graphicFrameMkLst>
        </pc:graphicFrameChg>
        <pc:graphicFrameChg chg="mod modGraphic">
          <ac:chgData name="Emanuela Marca" userId="b9e67590-a423-466d-821f-072eaf8759cc" providerId="ADAL" clId="{E214B809-1999-4C6F-AA93-DCB4256C975A}" dt="2024-11-11T13:30:34.228" v="818" actId="1076"/>
          <ac:graphicFrameMkLst>
            <pc:docMk/>
            <pc:sldMk cId="3614623119" sldId="297"/>
            <ac:graphicFrameMk id="8" creationId="{59F48D27-4F51-EDDA-3283-6A7CE3048068}"/>
          </ac:graphicFrameMkLst>
        </pc:graphicFrameChg>
        <pc:graphicFrameChg chg="mod modGraphic">
          <ac:chgData name="Emanuela Marca" userId="b9e67590-a423-466d-821f-072eaf8759cc" providerId="ADAL" clId="{E214B809-1999-4C6F-AA93-DCB4256C975A}" dt="2024-11-11T13:30:23.172" v="816" actId="1076"/>
          <ac:graphicFrameMkLst>
            <pc:docMk/>
            <pc:sldMk cId="3614623119" sldId="297"/>
            <ac:graphicFrameMk id="14" creationId="{E782A7E2-74AF-6AF2-8825-D6F9DE8359C1}"/>
          </ac:graphicFrameMkLst>
        </pc:graphicFrameChg>
        <pc:picChg chg="add mod">
          <ac:chgData name="Emanuela Marca" userId="b9e67590-a423-466d-821f-072eaf8759cc" providerId="ADAL" clId="{E214B809-1999-4C6F-AA93-DCB4256C975A}" dt="2024-11-11T13:30:37.312" v="819" actId="1076"/>
          <ac:picMkLst>
            <pc:docMk/>
            <pc:sldMk cId="3614623119" sldId="297"/>
            <ac:picMk id="3" creationId="{C5211543-3C9F-8858-3098-A2E158F38E88}"/>
          </ac:picMkLst>
        </pc:picChg>
        <pc:picChg chg="del">
          <ac:chgData name="Emanuela Marca" userId="b9e67590-a423-466d-821f-072eaf8759cc" providerId="ADAL" clId="{E214B809-1999-4C6F-AA93-DCB4256C975A}" dt="2024-11-11T13:28:35.512" v="756" actId="478"/>
          <ac:picMkLst>
            <pc:docMk/>
            <pc:sldMk cId="3614623119" sldId="297"/>
            <ac:picMk id="2050" creationId="{A1ECB4F7-A9DF-3C68-4674-0418CF6458DE}"/>
          </ac:picMkLst>
        </pc:picChg>
      </pc:sldChg>
      <pc:sldChg chg="addSp delSp modSp">
        <pc:chgData name="Emanuela Marca" userId="b9e67590-a423-466d-821f-072eaf8759cc" providerId="ADAL" clId="{E214B809-1999-4C6F-AA93-DCB4256C975A}" dt="2024-11-11T13:31:19.999" v="827" actId="1076"/>
        <pc:sldMkLst>
          <pc:docMk/>
          <pc:sldMk cId="2806121081" sldId="298"/>
        </pc:sldMkLst>
        <pc:picChg chg="del">
          <ac:chgData name="Emanuela Marca" userId="b9e67590-a423-466d-821f-072eaf8759cc" providerId="ADAL" clId="{E214B809-1999-4C6F-AA93-DCB4256C975A}" dt="2024-11-11T13:30:41.577" v="820" actId="478"/>
          <ac:picMkLst>
            <pc:docMk/>
            <pc:sldMk cId="2806121081" sldId="298"/>
            <ac:picMk id="2050" creationId="{0E0BEBA0-FDF8-85A3-5198-B6EAF695872B}"/>
          </ac:picMkLst>
        </pc:picChg>
        <pc:picChg chg="add mod">
          <ac:chgData name="Emanuela Marca" userId="b9e67590-a423-466d-821f-072eaf8759cc" providerId="ADAL" clId="{E214B809-1999-4C6F-AA93-DCB4256C975A}" dt="2024-11-11T13:31:19.999" v="827" actId="1076"/>
          <ac:picMkLst>
            <pc:docMk/>
            <pc:sldMk cId="2806121081" sldId="298"/>
            <ac:picMk id="5122" creationId="{B673E70F-A98D-727B-462E-EE73D1A4B1BA}"/>
          </ac:picMkLst>
        </pc:picChg>
      </pc:sldChg>
    </pc:docChg>
  </pc:docChgLst>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pChg chg="mod">
          <ac:chgData name="Emanuela Marca" userId="b9e67590-a423-466d-821f-072eaf8759cc" providerId="ADAL" clId="{F2B34BE2-4410-407E-B814-E0B95E4032D1}" dt="2023-10-27T13:17:34.049" v="3" actId="20577"/>
          <ac:spMkLst>
            <pc:docMk/>
            <pc:sldMk cId="0" sldId="256"/>
            <ac:spMk id="115" creationId="{00000000-0000-0000-0000-000000000000}"/>
          </ac:spMkLst>
        </pc:spChg>
      </pc:sldChg>
      <pc:sldChg chg="modSp mod">
        <pc:chgData name="Emanuela Marca" userId="b9e67590-a423-466d-821f-072eaf8759cc" providerId="ADAL" clId="{F2B34BE2-4410-407E-B814-E0B95E4032D1}" dt="2023-10-27T13:18:56.799" v="81" actId="403"/>
        <pc:sldMkLst>
          <pc:docMk/>
          <pc:sldMk cId="0" sldId="257"/>
        </pc:sldMkLst>
        <pc:spChg chg="mod">
          <ac:chgData name="Emanuela Marca" userId="b9e67590-a423-466d-821f-072eaf8759cc" providerId="ADAL" clId="{F2B34BE2-4410-407E-B814-E0B95E4032D1}" dt="2023-10-27T13:18:56.799" v="81" actId="403"/>
          <ac:spMkLst>
            <pc:docMk/>
            <pc:sldMk cId="0" sldId="257"/>
            <ac:spMk id="126" creationId="{00000000-0000-0000-0000-000000000000}"/>
          </ac:spMkLst>
        </pc:spChg>
      </pc:sldChg>
      <pc:sldChg chg="modSp mod">
        <pc:chgData name="Emanuela Marca" userId="b9e67590-a423-466d-821f-072eaf8759cc" providerId="ADAL" clId="{F2B34BE2-4410-407E-B814-E0B95E4032D1}" dt="2023-10-27T14:29:13.437" v="202" actId="255"/>
        <pc:sldMkLst>
          <pc:docMk/>
          <pc:sldMk cId="0" sldId="259"/>
        </pc:sldMkLst>
        <pc:spChg chg="mod">
          <ac:chgData name="Emanuela Marca" userId="b9e67590-a423-466d-821f-072eaf8759cc" providerId="ADAL" clId="{F2B34BE2-4410-407E-B814-E0B95E4032D1}" dt="2023-10-27T14:29:13.437" v="202" actId="255"/>
          <ac:spMkLst>
            <pc:docMk/>
            <pc:sldMk cId="0" sldId="259"/>
            <ac:spMk id="147" creationId="{00000000-0000-0000-0000-000000000000}"/>
          </ac:spMkLst>
        </pc:spChg>
        <pc:picChg chg="mod">
          <ac:chgData name="Emanuela Marca" userId="b9e67590-a423-466d-821f-072eaf8759cc" providerId="ADAL" clId="{F2B34BE2-4410-407E-B814-E0B95E4032D1}" dt="2023-10-27T14:29:03.385" v="201" actId="1076"/>
          <ac:picMkLst>
            <pc:docMk/>
            <pc:sldMk cId="0" sldId="259"/>
            <ac:picMk id="146" creationId="{00000000-0000-0000-0000-000000000000}"/>
          </ac:picMkLst>
        </pc:picChg>
      </pc:sldChg>
      <pc:sldChg chg="modSp mod">
        <pc:chgData name="Emanuela Marca" userId="b9e67590-a423-466d-821f-072eaf8759cc" providerId="ADAL" clId="{F2B34BE2-4410-407E-B814-E0B95E4032D1}" dt="2023-10-27T13:24:16.873" v="101" actId="115"/>
        <pc:sldMkLst>
          <pc:docMk/>
          <pc:sldMk cId="816130011" sldId="269"/>
        </pc:sldMkLst>
        <pc:spChg chg="mod">
          <ac:chgData name="Emanuela Marca" userId="b9e67590-a423-466d-821f-072eaf8759cc" providerId="ADAL" clId="{F2B34BE2-4410-407E-B814-E0B95E4032D1}" dt="2023-10-27T13:24:16.873" v="101" actId="115"/>
          <ac:spMkLst>
            <pc:docMk/>
            <pc:sldMk cId="816130011" sldId="269"/>
            <ac:spMk id="177" creationId="{00000000-0000-0000-0000-000000000000}"/>
          </ac:spMkLst>
        </pc:spChg>
      </pc:sldChg>
      <pc:sldChg chg="addSp delSp modSp mod">
        <pc:chgData name="Emanuela Marca" userId="b9e67590-a423-466d-821f-072eaf8759cc" providerId="ADAL" clId="{F2B34BE2-4410-407E-B814-E0B95E4032D1}" dt="2023-10-27T13:28:39.465" v="116" actId="1076"/>
        <pc:sldMkLst>
          <pc:docMk/>
          <pc:sldMk cId="0" sldId="285"/>
        </pc:sldMkLst>
        <pc:picChg chg="del">
          <ac:chgData name="Emanuela Marca" userId="b9e67590-a423-466d-821f-072eaf8759cc" providerId="ADAL" clId="{F2B34BE2-4410-407E-B814-E0B95E4032D1}" dt="2023-10-27T13:25:50.441" v="102" actId="478"/>
          <ac:picMkLst>
            <pc:docMk/>
            <pc:sldMk cId="0" sldId="285"/>
            <ac:picMk id="3" creationId="{2D50DF5D-D8BE-53CC-0399-3155D32EB6AD}"/>
          </ac:picMkLst>
        </pc:picChg>
        <pc:picChg chg="add mod">
          <ac:chgData name="Emanuela Marca" userId="b9e67590-a423-466d-821f-072eaf8759cc" providerId="ADAL" clId="{F2B34BE2-4410-407E-B814-E0B95E4032D1}" dt="2023-10-27T13:28:35.058" v="115" actId="1076"/>
          <ac:picMkLst>
            <pc:docMk/>
            <pc:sldMk cId="0" sldId="285"/>
            <ac:picMk id="4" creationId="{22ACF142-DD5E-067D-5A66-4686B4A0ADEE}"/>
          </ac:picMkLst>
        </pc:picChg>
        <pc:picChg chg="del">
          <ac:chgData name="Emanuela Marca" userId="b9e67590-a423-466d-821f-072eaf8759cc" providerId="ADAL" clId="{F2B34BE2-4410-407E-B814-E0B95E4032D1}" dt="2023-10-27T13:25:51.401" v="103" actId="478"/>
          <ac:picMkLst>
            <pc:docMk/>
            <pc:sldMk cId="0" sldId="285"/>
            <ac:picMk id="8" creationId="{9B1E4DA6-1470-036A-903F-33BA86FE945C}"/>
          </ac:picMkLst>
        </pc:picChg>
        <pc:picChg chg="add del">
          <ac:chgData name="Emanuela Marca" userId="b9e67590-a423-466d-821f-072eaf8759cc" providerId="ADAL" clId="{F2B34BE2-4410-407E-B814-E0B95E4032D1}" dt="2023-10-27T13:27:52.043" v="108" actId="478"/>
          <ac:picMkLst>
            <pc:docMk/>
            <pc:sldMk cId="0" sldId="285"/>
            <ac:picMk id="9" creationId="{38FB0093-AB59-F2D0-3A55-781C7CBE26D6}"/>
          </ac:picMkLst>
        </pc:picChg>
        <pc:picChg chg="add mod">
          <ac:chgData name="Emanuela Marca" userId="b9e67590-a423-466d-821f-072eaf8759cc" providerId="ADAL" clId="{F2B34BE2-4410-407E-B814-E0B95E4032D1}" dt="2023-10-27T13:28:39.465" v="116" actId="1076"/>
          <ac:picMkLst>
            <pc:docMk/>
            <pc:sldMk cId="0" sldId="285"/>
            <ac:picMk id="12" creationId="{A522B2BF-FE12-834A-F194-47444CAA0D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338633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16685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7984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2407080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949064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204262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53369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154971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889487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3843178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3772931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97118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4717418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kilkennycollege.ie/"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www.internationalrugbyexperience.com/" TargetMode="External"/><Relationship Id="rId2" Type="http://schemas.openxmlformats.org/officeDocument/2006/relationships/hyperlink" Target="https://www.ireland.com/it-it/destinazioni/contea/limerick/limerick-citta/" TargetMode="Externa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dublinia.ie/italian/"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445910" y="609597"/>
            <a:ext cx="3323302" cy="4463845"/>
          </a:xfrm>
        </p:spPr>
        <p:txBody>
          <a:bodyPr>
            <a:normAutofit/>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TEMPO LIBERO:</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pPr algn="l"/>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Le serate saranno tutte organizzate dallo Staff</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della scuola </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con discoteca, balli e musiche irlandesi, tornei sportivi, movie night e tanto altro ancora!</a:t>
            </a:r>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8097" y="2352347"/>
            <a:ext cx="3166302" cy="2266236"/>
          </a:xfrm>
          <a:prstGeom prst="rect">
            <a:avLst/>
          </a:prstGeom>
        </p:spPr>
      </p:pic>
      <p:pic>
        <p:nvPicPr>
          <p:cNvPr id="2" name="Immagine 1">
            <a:extLst>
              <a:ext uri="{FF2B5EF4-FFF2-40B4-BE49-F238E27FC236}">
                <a16:creationId xmlns:a16="http://schemas.microsoft.com/office/drawing/2014/main" id="{3D10E63F-6445-5353-718C-58B009C12887}"/>
              </a:ext>
            </a:extLst>
          </p:cNvPr>
          <p:cNvPicPr>
            <a:picLocks noChangeAspect="1"/>
          </p:cNvPicPr>
          <p:nvPr/>
        </p:nvPicPr>
        <p:blipFill>
          <a:blip r:embed="rId3"/>
          <a:stretch>
            <a:fillRect/>
          </a:stretch>
        </p:blipFill>
        <p:spPr>
          <a:xfrm>
            <a:off x="499961" y="1498811"/>
            <a:ext cx="4382876" cy="3081378"/>
          </a:xfrm>
          <a:prstGeom prst="rect">
            <a:avLst/>
          </a:prstGeom>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DE79603C-8031-4B07-F2E5-1E54CAB10B8A}"/>
              </a:ext>
            </a:extLst>
          </p:cNvPr>
          <p:cNvPicPr>
            <a:picLocks noChangeAspect="1"/>
          </p:cNvPicPr>
          <p:nvPr/>
        </p:nvPicPr>
        <p:blipFill>
          <a:blip r:embed="rId2"/>
          <a:stretch>
            <a:fillRect/>
          </a:stretch>
        </p:blipFill>
        <p:spPr>
          <a:xfrm>
            <a:off x="1150149" y="1447619"/>
            <a:ext cx="9891701" cy="39627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KILKENNY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613769" y="1868612"/>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613769" y="3124550"/>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613769" y="4737735"/>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extLst>
              <p:ext uri="{D42A27DB-BD31-4B8C-83A1-F6EECF244321}">
                <p14:modId xmlns:p14="http://schemas.microsoft.com/office/powerpoint/2010/main" val="562373961"/>
              </p:ext>
            </p:extLst>
          </p:nvPr>
        </p:nvGraphicFramePr>
        <p:xfrm>
          <a:off x="5702148" y="3619445"/>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1005116334"/>
                    </a:ext>
                  </a:extLst>
                </a:gridCol>
                <a:gridCol w="1622322">
                  <a:extLst>
                    <a:ext uri="{9D8B030D-6E8A-4147-A177-3AD203B41FA5}">
                      <a16:colId xmlns:a16="http://schemas.microsoft.com/office/drawing/2014/main" val="2304875207"/>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1325600759"/>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3200707548"/>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964616596"/>
                  </a:ext>
                </a:extLst>
              </a:tr>
            </a:tbl>
          </a:graphicData>
        </a:graphic>
      </p:graphicFrame>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3594329037"/>
              </p:ext>
            </p:extLst>
          </p:nvPr>
        </p:nvGraphicFramePr>
        <p:xfrm>
          <a:off x="5732028" y="5232630"/>
          <a:ext cx="5435601" cy="37084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bl>
          </a:graphicData>
        </a:graphic>
      </p:graphicFrame>
      <p:pic>
        <p:nvPicPr>
          <p:cNvPr id="3" name="Picture 4" descr="VIVERE E LAVORARE A DUBLINO - Lavoro nel Mondo">
            <a:extLst>
              <a:ext uri="{FF2B5EF4-FFF2-40B4-BE49-F238E27FC236}">
                <a16:creationId xmlns:a16="http://schemas.microsoft.com/office/drawing/2014/main" id="{C5211543-3C9F-8858-3098-A2E158F38E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735" y="2712380"/>
            <a:ext cx="4834846" cy="289109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la 3">
            <a:extLst>
              <a:ext uri="{FF2B5EF4-FFF2-40B4-BE49-F238E27FC236}">
                <a16:creationId xmlns:a16="http://schemas.microsoft.com/office/drawing/2014/main" id="{8FE8C6A4-33C5-896F-0A9D-90CC4D727025}"/>
              </a:ext>
            </a:extLst>
          </p:cNvPr>
          <p:cNvGraphicFramePr>
            <a:graphicFrameLocks noGrp="1"/>
          </p:cNvGraphicFramePr>
          <p:nvPr>
            <p:extLst>
              <p:ext uri="{D42A27DB-BD31-4B8C-83A1-F6EECF244321}">
                <p14:modId xmlns:p14="http://schemas.microsoft.com/office/powerpoint/2010/main" val="1696537424"/>
              </p:ext>
            </p:extLst>
          </p:nvPr>
        </p:nvGraphicFramePr>
        <p:xfrm>
          <a:off x="5702148" y="2268774"/>
          <a:ext cx="5435600" cy="741680"/>
        </p:xfrm>
        <a:graphic>
          <a:graphicData uri="http://schemas.openxmlformats.org/drawingml/2006/table">
            <a:tbl>
              <a:tblPr firstRow="1" bandRow="1">
                <a:tableStyleId>{5940675A-B579-460E-94D1-54222C63F5DA}</a:tableStyleId>
              </a:tblPr>
              <a:tblGrid>
                <a:gridCol w="3763835">
                  <a:extLst>
                    <a:ext uri="{9D8B030D-6E8A-4147-A177-3AD203B41FA5}">
                      <a16:colId xmlns:a16="http://schemas.microsoft.com/office/drawing/2014/main" val="2311784569"/>
                    </a:ext>
                  </a:extLst>
                </a:gridCol>
                <a:gridCol w="1671765">
                  <a:extLst>
                    <a:ext uri="{9D8B030D-6E8A-4147-A177-3AD203B41FA5}">
                      <a16:colId xmlns:a16="http://schemas.microsoft.com/office/drawing/2014/main" val="2353645352"/>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€ 2.960</a:t>
                      </a:r>
                    </a:p>
                  </a:txBody>
                  <a:tcPr/>
                </a:tc>
                <a:extLst>
                  <a:ext uri="{0D108BD9-81ED-4DB2-BD59-A6C34878D82A}">
                    <a16:rowId xmlns:a16="http://schemas.microsoft.com/office/drawing/2014/main" val="37687104"/>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SISTEMAZIONE IN FAMIGLIA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€ 2.890</a:t>
                      </a:r>
                    </a:p>
                  </a:txBody>
                  <a:tcPr/>
                </a:tc>
                <a:extLst>
                  <a:ext uri="{0D108BD9-81ED-4DB2-BD59-A6C34878D82A}">
                    <a16:rowId xmlns:a16="http://schemas.microsoft.com/office/drawing/2014/main" val="1957210055"/>
                  </a:ext>
                </a:extLst>
              </a:tr>
            </a:tbl>
          </a:graphicData>
        </a:graphic>
      </p:graphicFrame>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122" name="Picture 2" descr="Bandeira da Irlanda">
            <a:extLst>
              <a:ext uri="{FF2B5EF4-FFF2-40B4-BE49-F238E27FC236}">
                <a16:creationId xmlns:a16="http://schemas.microsoft.com/office/drawing/2014/main" id="{B673E70F-A98D-727B-462E-EE73D1A4B1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2526890"/>
            <a:ext cx="3901439" cy="2438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rmAutofit/>
          </a:bodyPr>
          <a:lstStyle/>
          <a:p>
            <a:r>
              <a:rPr lang="it-IT" sz="5400" b="1" dirty="0">
                <a:latin typeface="Calibri" panose="020F0502020204030204" pitchFamily="34" charset="0"/>
                <a:ea typeface="Calibri" panose="020F0502020204030204" pitchFamily="34" charset="0"/>
                <a:cs typeface="Calibri" panose="020F0502020204030204" pitchFamily="34" charset="0"/>
              </a:rPr>
              <a:t>KILKENNY COLLEGE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Kilkenny</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una caratteristica città di origini medioevali famosa per il suo imponente castello normanno.</a:t>
            </a:r>
          </a:p>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Questa bellissima città è oggi meta di molti turisti che si perdono nei sui vicoli alla ricerca delle tipiche ceramiche e dei tanti negozietti di dipinti e gioielli.</a:t>
            </a:r>
          </a:p>
        </p:txBody>
      </p:sp>
      <p:pic>
        <p:nvPicPr>
          <p:cNvPr id="1026" name="Picture 2">
            <a:extLst>
              <a:ext uri="{FF2B5EF4-FFF2-40B4-BE49-F238E27FC236}">
                <a16:creationId xmlns:a16="http://schemas.microsoft.com/office/drawing/2014/main" id="{DC296199-7073-5D88-2E14-E6B565AD2D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636" y="2196638"/>
            <a:ext cx="6158681" cy="3818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il </a:t>
            </a:r>
            <a:r>
              <a:rPr lang="it-IT"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Kilkenny College</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la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più grande</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b="1"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boarding</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school</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d’Irlanda</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collocata in campagna, se pur poco distante dalla città e molto rinomata per le sue attrezzature sportive all’avanguardia.</a:t>
            </a:r>
          </a:p>
        </p:txBody>
      </p:sp>
      <p:pic>
        <p:nvPicPr>
          <p:cNvPr id="2" name="Immagine 1">
            <a:extLst>
              <a:ext uri="{FF2B5EF4-FFF2-40B4-BE49-F238E27FC236}">
                <a16:creationId xmlns:a16="http://schemas.microsoft.com/office/drawing/2014/main" id="{916EB886-4BF0-913C-F4F8-24172C86B361}"/>
              </a:ext>
            </a:extLst>
          </p:cNvPr>
          <p:cNvPicPr>
            <a:picLocks noChangeAspect="1"/>
          </p:cNvPicPr>
          <p:nvPr/>
        </p:nvPicPr>
        <p:blipFill>
          <a:blip r:embed="rId3"/>
          <a:stretch>
            <a:fillRect/>
          </a:stretch>
        </p:blipFill>
        <p:spPr>
          <a:xfrm>
            <a:off x="4580636" y="848432"/>
            <a:ext cx="5428603" cy="3980397"/>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9035382">
            <a:off x="4478856" y="171561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dirty="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496038"/>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11 – 15 anni</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College</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Famiglia (+14 anni)</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5 – 19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dirty="0">
                <a:solidFill>
                  <a:schemeClr val="accent2"/>
                </a:solidFill>
              </a:rPr>
              <a:t>.</a:t>
            </a:r>
          </a:p>
        </p:txBody>
      </p:sp>
      <p:pic>
        <p:nvPicPr>
          <p:cNvPr id="2" name="Picture 2">
            <a:extLst>
              <a:ext uri="{FF2B5EF4-FFF2-40B4-BE49-F238E27FC236}">
                <a16:creationId xmlns:a16="http://schemas.microsoft.com/office/drawing/2014/main" id="{30643C2F-8980-E60A-9E4B-DC7F203BC1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125" y="763163"/>
            <a:ext cx="4026484" cy="40264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3"/>
            <a:ext cx="4454013" cy="4166903"/>
          </a:xfrm>
        </p:spPr>
        <p:txBody>
          <a:bodyPr>
            <a:normAutofit fontScale="550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300" u="sng" dirty="0">
                <a:latin typeface="Calibri Light" panose="020F0302020204030204" pitchFamily="34" charset="0"/>
                <a:ea typeface="Calibri Light" panose="020F0302020204030204" pitchFamily="34" charset="0"/>
                <a:cs typeface="Calibri Light" panose="020F0302020204030204" pitchFamily="34" charset="0"/>
              </a:rPr>
              <a:t>COLLEGE:</a:t>
            </a:r>
            <a:r>
              <a:rPr lang="it-IT" sz="3300" dirty="0">
                <a:latin typeface="Calibri Light" panose="020F0302020204030204" pitchFamily="34" charset="0"/>
                <a:ea typeface="Calibri Light" panose="020F0302020204030204" pitchFamily="34" charset="0"/>
                <a:cs typeface="Calibri Light" panose="020F0302020204030204" pitchFamily="34" charset="0"/>
              </a:rPr>
              <a:t> camere multiple con bagno in comune</a:t>
            </a:r>
          </a:p>
          <a:p>
            <a:r>
              <a:rPr lang="it-IT" sz="3300" u="sng" dirty="0">
                <a:latin typeface="Calibri Light" panose="020F0302020204030204" pitchFamily="34" charset="0"/>
                <a:ea typeface="Calibri Light" panose="020F0302020204030204" pitchFamily="34" charset="0"/>
                <a:cs typeface="Calibri Light" panose="020F0302020204030204" pitchFamily="34" charset="0"/>
              </a:rPr>
              <a:t>FAMIGLIA:</a:t>
            </a:r>
            <a:r>
              <a:rPr lang="it-IT" sz="3300" dirty="0">
                <a:latin typeface="Calibri Light" panose="020F0302020204030204" pitchFamily="34" charset="0"/>
                <a:ea typeface="Calibri Light" panose="020F0302020204030204" pitchFamily="34" charset="0"/>
                <a:cs typeface="Calibri Light" panose="020F0302020204030204" pitchFamily="34" charset="0"/>
              </a:rPr>
              <a:t> con un compagno di corso italiano o straniero in famiglie selezionate dalla scuola.</a:t>
            </a:r>
            <a:br>
              <a:rPr lang="it-IT" sz="3300" dirty="0">
                <a:latin typeface="Calibri Light" panose="020F0302020204030204" pitchFamily="34" charset="0"/>
                <a:ea typeface="Calibri Light" panose="020F0302020204030204" pitchFamily="34" charset="0"/>
                <a:cs typeface="Calibri Light" panose="020F0302020204030204" pitchFamily="34" charset="0"/>
              </a:rPr>
            </a:br>
            <a:r>
              <a:rPr lang="it-IT" sz="33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Solitamente le </a:t>
            </a:r>
            <a:r>
              <a:rPr lang="it-IT" sz="33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host</a:t>
            </a:r>
            <a:r>
              <a:rPr lang="it-IT" sz="33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families sono raggiungibili a piedi; se più distanti, saranno le stesse ad accompagnare e riprendere i ragazzi a scuola.</a:t>
            </a:r>
            <a:br>
              <a:rPr lang="it-IT" sz="3300" dirty="0">
                <a:latin typeface="Calibri Light" panose="020F0302020204030204" pitchFamily="34" charset="0"/>
                <a:ea typeface="Calibri Light" panose="020F0302020204030204" pitchFamily="34" charset="0"/>
                <a:cs typeface="Calibri Light" panose="020F0302020204030204" pitchFamily="34" charset="0"/>
              </a:rPr>
            </a:br>
            <a:endParaRPr lang="it-IT" sz="3300" dirty="0">
              <a:latin typeface="Calibri Light" panose="020F0302020204030204" pitchFamily="34" charset="0"/>
              <a:ea typeface="Calibri Light" panose="020F0302020204030204" pitchFamily="34" charset="0"/>
              <a:cs typeface="Calibri Light" panose="020F0302020204030204" pitchFamily="34" charset="0"/>
            </a:endParaRPr>
          </a:p>
          <a:p>
            <a:r>
              <a:rPr lang="it-IT" sz="33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il college.</a:t>
            </a:r>
            <a:br>
              <a:rPr lang="it-IT" sz="3300" dirty="0">
                <a:latin typeface="Calibri Light" panose="020F0302020204030204" pitchFamily="34" charset="0"/>
                <a:ea typeface="Calibri Light" panose="020F0302020204030204" pitchFamily="34" charset="0"/>
                <a:cs typeface="Calibri Light" panose="020F0302020204030204" pitchFamily="34" charset="0"/>
              </a:rPr>
            </a:br>
            <a:r>
              <a:rPr lang="it-IT" sz="33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33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33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2" name="Immagine 1" descr="Immagine che contiene interni, tavolo, verde, finestra&#10;&#10;Descrizione generata automaticamente">
            <a:extLst>
              <a:ext uri="{FF2B5EF4-FFF2-40B4-BE49-F238E27FC236}">
                <a16:creationId xmlns:a16="http://schemas.microsoft.com/office/drawing/2014/main" id="{7F4129D0-B2DD-5BDA-223D-74EF4B48DA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912" y="1011499"/>
            <a:ext cx="5353281" cy="351919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ATC</a:t>
            </a:r>
          </a:p>
          <a:p>
            <a:r>
              <a:rPr lang="it-IT" dirty="0">
                <a:latin typeface="Calibri Light" panose="020F0302020204030204" pitchFamily="34" charset="0"/>
                <a:ea typeface="Calibri Light" panose="020F0302020204030204" pitchFamily="34" charset="0"/>
                <a:cs typeface="Calibri Light" panose="020F0302020204030204" pitchFamily="34" charset="0"/>
              </a:rPr>
              <a:t>18 ore di lezione a settimana di cui:</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- 15 ore di corso GENERAL</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- 3 ore di STEAM (</a:t>
            </a:r>
            <a:r>
              <a:rPr lang="en-US"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Science, Technology, Engineering, Art and </a:t>
            </a:r>
            <a:r>
              <a:rPr lang="en-US"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Maths</a:t>
            </a:r>
            <a:r>
              <a:rPr lang="en-US"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pPr marL="0" indent="0">
              <a:buNone/>
            </a:pP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2" name="Picture 2">
            <a:extLst>
              <a:ext uri="{FF2B5EF4-FFF2-40B4-BE49-F238E27FC236}">
                <a16:creationId xmlns:a16="http://schemas.microsoft.com/office/drawing/2014/main" id="{F3BF15A2-20EB-28A5-C929-3D3AAB86F4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6947" y="5215230"/>
            <a:ext cx="2302486" cy="10867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89B54036-F8D4-C021-9F51-F868685CEF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90" y="907026"/>
            <a:ext cx="5717075" cy="30371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447815" y="477665"/>
            <a:ext cx="6061139"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sz="1900"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3 gite di un’intera giornata 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Limerick</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Dublino (2 volte)</a:t>
            </a:r>
          </a:p>
          <a:p>
            <a:r>
              <a:rPr lang="it-IT" dirty="0">
                <a:latin typeface="Calibri Light" panose="020F0302020204030204" pitchFamily="34" charset="0"/>
                <a:ea typeface="Calibri Light" panose="020F0302020204030204" pitchFamily="34" charset="0"/>
                <a:cs typeface="Calibri Light" panose="020F0302020204030204" pitchFamily="34" charset="0"/>
              </a:rPr>
              <a:t>4 gita di mezza giornata </a:t>
            </a: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406" y="2481930"/>
            <a:ext cx="1669683" cy="1669683"/>
          </a:xfrm>
          <a:prstGeom prst="rect">
            <a:avLst/>
          </a:prstGeom>
        </p:spPr>
      </p:pic>
      <p:pic>
        <p:nvPicPr>
          <p:cNvPr id="2" name="Immagine 1" descr="Immagine che contiene persona, esterni, edificio, verde&#10;&#10;Descrizione generata automaticamente">
            <a:extLst>
              <a:ext uri="{FF2B5EF4-FFF2-40B4-BE49-F238E27FC236}">
                <a16:creationId xmlns:a16="http://schemas.microsoft.com/office/drawing/2014/main" id="{8FCFE5DD-FEC4-9098-C41B-E266D2A141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5095" y="1056598"/>
            <a:ext cx="4687616" cy="3515712"/>
          </a:xfrm>
          <a:prstGeom prst="rect">
            <a:avLst/>
          </a:prstGeom>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325136" y="876956"/>
            <a:ext cx="3093324" cy="4107998"/>
          </a:xfrm>
        </p:spPr>
        <p:txBody>
          <a:bodyPr>
            <a:normAutofit fontScale="77500" lnSpcReduction="20000"/>
          </a:bodyPr>
          <a:lstStyle/>
          <a:p>
            <a:pPr marL="0" indent="0">
              <a:buNone/>
            </a:pPr>
            <a:r>
              <a:rPr lang="it-IT" sz="3100" u="sng" dirty="0">
                <a:latin typeface="Calibri" panose="020F0502020204030204" pitchFamily="34" charset="0"/>
                <a:ea typeface="Calibri" panose="020F0502020204030204" pitchFamily="34" charset="0"/>
                <a:cs typeface="Calibri" panose="020F0502020204030204" pitchFamily="34" charset="0"/>
              </a:rPr>
              <a:t>LIMERICK:</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3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Limerick,</a:t>
            </a:r>
            <a:r>
              <a:rPr lang="it-IT" sz="23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terza città più popolosa d’Irlanda, è situata a sud del Paese. Sorta prima dell’epoca dei Vichinghi, si sviluppa lungo il fiume Shannon ed il suo nucleo storico è situato su </a:t>
            </a:r>
            <a:r>
              <a:rPr lang="it-IT" sz="23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King’s</a:t>
            </a:r>
            <a:r>
              <a:rPr lang="it-IT" sz="23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Island. Gli activity leaders vi accompagneranno alla scoperta di questa stupenda città e all’</a:t>
            </a:r>
            <a:r>
              <a:rPr lang="it-IT" sz="23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3"/>
              </a:rPr>
              <a:t>International Rugby Experience</a:t>
            </a:r>
            <a:r>
              <a:rPr lang="it-IT" sz="23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rPr>
              <a:t> (ingresso incluso).</a:t>
            </a:r>
            <a:endParaRPr lang="it-IT" sz="23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74" name="Picture 2" descr="Travel Ideas for Trips to Limerick, Ireland | Limerick Traveling Tips ...">
            <a:extLst>
              <a:ext uri="{FF2B5EF4-FFF2-40B4-BE49-F238E27FC236}">
                <a16:creationId xmlns:a16="http://schemas.microsoft.com/office/drawing/2014/main" id="{5B690390-052A-5929-6F53-A6995703DA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7172" y="726242"/>
            <a:ext cx="6275796" cy="4182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3091797" cy="4697144"/>
          </a:xfrm>
        </p:spPr>
        <p:txBody>
          <a:bodyPr>
            <a:normAutofit/>
          </a:bodyPr>
          <a:lstStyle/>
          <a:p>
            <a:pPr marL="0" indent="0">
              <a:buNone/>
            </a:pPr>
            <a:r>
              <a:rPr lang="it-IT" sz="2800" u="sng" dirty="0">
                <a:latin typeface="Calibri" panose="020F0502020204030204" pitchFamily="34" charset="0"/>
                <a:ea typeface="Calibri" panose="020F0502020204030204" pitchFamily="34" charset="0"/>
                <a:cs typeface="Calibri" panose="020F0502020204030204" pitchFamily="34" charset="0"/>
              </a:rPr>
              <a:t>DUBLINO</a:t>
            </a:r>
            <a:r>
              <a:rPr lang="it-IT" sz="3100" u="sng" dirty="0">
                <a:latin typeface="Calibri" panose="020F0502020204030204" pitchFamily="34" charset="0"/>
                <a:ea typeface="Calibri" panose="020F0502020204030204" pitchFamily="34" charset="0"/>
                <a:cs typeface="Calibri" panose="020F0502020204030204" pitchFamily="34" charset="0"/>
              </a:rPr>
              <a:t>:</a:t>
            </a:r>
            <a:br>
              <a:rPr lang="it-IT" sz="3100" u="sng" dirty="0">
                <a:latin typeface="Calibri" panose="020F0502020204030204" pitchFamily="34" charset="0"/>
                <a:ea typeface="Calibri" panose="020F0502020204030204" pitchFamily="34" charset="0"/>
                <a:cs typeface="Calibri" panose="020F0502020204030204" pitchFamily="34" charset="0"/>
              </a:rPr>
            </a:br>
            <a:endParaRPr lang="it-IT" sz="900" dirty="0">
              <a:latin typeface="Calibri Light" panose="020F0302020204030204" pitchFamily="34" charset="0"/>
              <a:ea typeface="Calibri Light" panose="020F0302020204030204" pitchFamily="34" charset="0"/>
              <a:cs typeface="Calibri Light" panose="020F0302020204030204" pitchFamily="34" charset="0"/>
            </a:endParaRPr>
          </a:p>
          <a:p>
            <a:pPr algn="l"/>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Dublino </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è una città vivace, molto verde, piena di giovani studenti, dalla frizzante vita culturale, gli activity leaders vi guideranno alla scoperta delle meraviglie di questa città e al</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b="1" i="0" u="none" strike="noStrike" dirty="0"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Dublinia</a:t>
            </a:r>
            <a:r>
              <a:rPr lang="it-IT"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 Viking Experience</a:t>
            </a:r>
            <a:r>
              <a:rPr lang="it-IT"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rPr>
              <a:t> (ingresso incluso).</a:t>
            </a:r>
            <a:endPar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2" descr="undefined">
            <a:extLst>
              <a:ext uri="{FF2B5EF4-FFF2-40B4-BE49-F238E27FC236}">
                <a16:creationId xmlns:a16="http://schemas.microsoft.com/office/drawing/2014/main" id="{7118C19C-8B27-230F-092B-700047AF8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5921" y="969815"/>
            <a:ext cx="5793432" cy="3864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795346"/>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758</TotalTime>
  <Words>1020</Words>
  <Application>Microsoft Office PowerPoint</Application>
  <PresentationFormat>Widescreen</PresentationFormat>
  <Paragraphs>74</Paragraphs>
  <Slides>15</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15</vt:i4>
      </vt:variant>
    </vt:vector>
  </HeadingPairs>
  <TitlesOfParts>
    <vt:vector size="22" baseType="lpstr">
      <vt:lpstr>Calibri</vt:lpstr>
      <vt:lpstr>Calibri Light</vt:lpstr>
      <vt:lpstr>Cavolini</vt:lpstr>
      <vt:lpstr>Gill Sans MT</vt:lpstr>
      <vt:lpstr>Nirmala UI</vt:lpstr>
      <vt:lpstr>Wingdings 2</vt:lpstr>
      <vt:lpstr>Dividendi</vt:lpstr>
      <vt:lpstr>Presentazione standard di PowerPoint</vt:lpstr>
      <vt:lpstr>KILKENNY COLLEGE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KILKENNY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Emanuela Marca</cp:lastModifiedBy>
  <cp:revision>9</cp:revision>
  <dcterms:modified xsi:type="dcterms:W3CDTF">2024-11-15T08:48:07Z</dcterms:modified>
</cp:coreProperties>
</file>