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6" r:id="rId1"/>
  </p:sldMasterIdLst>
  <p:notesMasterIdLst>
    <p:notesMasterId r:id="rId18"/>
  </p:notesMasterIdLst>
  <p:sldIdLst>
    <p:sldId id="295" r:id="rId2"/>
    <p:sldId id="296" r:id="rId3"/>
    <p:sldId id="291" r:id="rId4"/>
    <p:sldId id="258" r:id="rId5"/>
    <p:sldId id="257" r:id="rId6"/>
    <p:sldId id="260" r:id="rId7"/>
    <p:sldId id="259" r:id="rId8"/>
    <p:sldId id="269" r:id="rId9"/>
    <p:sldId id="292" r:id="rId10"/>
    <p:sldId id="312" r:id="rId11"/>
    <p:sldId id="294" r:id="rId12"/>
    <p:sldId id="285" r:id="rId13"/>
    <p:sldId id="313" r:id="rId14"/>
    <p:sldId id="310" r:id="rId15"/>
    <p:sldId id="311"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8D3CF6-47D2-4A5C-A64D-56A920BDA27D}" v="15" dt="2024-11-05T10:42:20.42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nuela Marca" userId="b9e67590-a423-466d-821f-072eaf8759cc" providerId="ADAL" clId="{F2B34BE2-4410-407E-B814-E0B95E4032D1}"/>
    <pc:docChg chg="undo custSel modSld">
      <pc:chgData name="Emanuela Marca" userId="b9e67590-a423-466d-821f-072eaf8759cc" providerId="ADAL" clId="{F2B34BE2-4410-407E-B814-E0B95E4032D1}" dt="2023-10-27T14:29:13.437" v="202" actId="255"/>
      <pc:docMkLst>
        <pc:docMk/>
      </pc:docMkLst>
      <pc:sldChg chg="modSp mod">
        <pc:chgData name="Emanuela Marca" userId="b9e67590-a423-466d-821f-072eaf8759cc" providerId="ADAL" clId="{F2B34BE2-4410-407E-B814-E0B95E4032D1}" dt="2023-10-27T13:17:34.049" v="3" actId="20577"/>
        <pc:sldMkLst>
          <pc:docMk/>
          <pc:sldMk cId="0" sldId="256"/>
        </pc:sldMkLst>
        <pc:spChg chg="mod">
          <ac:chgData name="Emanuela Marca" userId="b9e67590-a423-466d-821f-072eaf8759cc" providerId="ADAL" clId="{F2B34BE2-4410-407E-B814-E0B95E4032D1}" dt="2023-10-27T13:17:34.049" v="3" actId="20577"/>
          <ac:spMkLst>
            <pc:docMk/>
            <pc:sldMk cId="0" sldId="256"/>
            <ac:spMk id="115" creationId="{00000000-0000-0000-0000-000000000000}"/>
          </ac:spMkLst>
        </pc:spChg>
      </pc:sldChg>
      <pc:sldChg chg="modSp mod">
        <pc:chgData name="Emanuela Marca" userId="b9e67590-a423-466d-821f-072eaf8759cc" providerId="ADAL" clId="{F2B34BE2-4410-407E-B814-E0B95E4032D1}" dt="2023-10-27T13:18:56.799" v="81" actId="403"/>
        <pc:sldMkLst>
          <pc:docMk/>
          <pc:sldMk cId="0" sldId="257"/>
        </pc:sldMkLst>
        <pc:spChg chg="mod">
          <ac:chgData name="Emanuela Marca" userId="b9e67590-a423-466d-821f-072eaf8759cc" providerId="ADAL" clId="{F2B34BE2-4410-407E-B814-E0B95E4032D1}" dt="2023-10-27T13:18:56.799" v="81" actId="403"/>
          <ac:spMkLst>
            <pc:docMk/>
            <pc:sldMk cId="0" sldId="257"/>
            <ac:spMk id="126" creationId="{00000000-0000-0000-0000-000000000000}"/>
          </ac:spMkLst>
        </pc:spChg>
      </pc:sldChg>
      <pc:sldChg chg="modSp mod">
        <pc:chgData name="Emanuela Marca" userId="b9e67590-a423-466d-821f-072eaf8759cc" providerId="ADAL" clId="{F2B34BE2-4410-407E-B814-E0B95E4032D1}" dt="2023-10-27T14:29:13.437" v="202" actId="255"/>
        <pc:sldMkLst>
          <pc:docMk/>
          <pc:sldMk cId="0" sldId="259"/>
        </pc:sldMkLst>
        <pc:spChg chg="mod">
          <ac:chgData name="Emanuela Marca" userId="b9e67590-a423-466d-821f-072eaf8759cc" providerId="ADAL" clId="{F2B34BE2-4410-407E-B814-E0B95E4032D1}" dt="2023-10-27T14:29:13.437" v="202" actId="255"/>
          <ac:spMkLst>
            <pc:docMk/>
            <pc:sldMk cId="0" sldId="259"/>
            <ac:spMk id="147" creationId="{00000000-0000-0000-0000-000000000000}"/>
          </ac:spMkLst>
        </pc:spChg>
        <pc:picChg chg="mod">
          <ac:chgData name="Emanuela Marca" userId="b9e67590-a423-466d-821f-072eaf8759cc" providerId="ADAL" clId="{F2B34BE2-4410-407E-B814-E0B95E4032D1}" dt="2023-10-27T14:29:03.385" v="201" actId="1076"/>
          <ac:picMkLst>
            <pc:docMk/>
            <pc:sldMk cId="0" sldId="259"/>
            <ac:picMk id="146" creationId="{00000000-0000-0000-0000-000000000000}"/>
          </ac:picMkLst>
        </pc:picChg>
      </pc:sldChg>
      <pc:sldChg chg="modSp mod">
        <pc:chgData name="Emanuela Marca" userId="b9e67590-a423-466d-821f-072eaf8759cc" providerId="ADAL" clId="{F2B34BE2-4410-407E-B814-E0B95E4032D1}" dt="2023-10-27T13:24:16.873" v="101" actId="115"/>
        <pc:sldMkLst>
          <pc:docMk/>
          <pc:sldMk cId="816130011" sldId="269"/>
        </pc:sldMkLst>
        <pc:spChg chg="mod">
          <ac:chgData name="Emanuela Marca" userId="b9e67590-a423-466d-821f-072eaf8759cc" providerId="ADAL" clId="{F2B34BE2-4410-407E-B814-E0B95E4032D1}" dt="2023-10-27T13:24:16.873" v="101" actId="115"/>
          <ac:spMkLst>
            <pc:docMk/>
            <pc:sldMk cId="816130011" sldId="269"/>
            <ac:spMk id="177" creationId="{00000000-0000-0000-0000-000000000000}"/>
          </ac:spMkLst>
        </pc:spChg>
      </pc:sldChg>
      <pc:sldChg chg="addSp delSp modSp mod">
        <pc:chgData name="Emanuela Marca" userId="b9e67590-a423-466d-821f-072eaf8759cc" providerId="ADAL" clId="{F2B34BE2-4410-407E-B814-E0B95E4032D1}" dt="2023-10-27T13:28:39.465" v="116" actId="1076"/>
        <pc:sldMkLst>
          <pc:docMk/>
          <pc:sldMk cId="0" sldId="285"/>
        </pc:sldMkLst>
        <pc:picChg chg="del">
          <ac:chgData name="Emanuela Marca" userId="b9e67590-a423-466d-821f-072eaf8759cc" providerId="ADAL" clId="{F2B34BE2-4410-407E-B814-E0B95E4032D1}" dt="2023-10-27T13:25:50.441" v="102" actId="478"/>
          <ac:picMkLst>
            <pc:docMk/>
            <pc:sldMk cId="0" sldId="285"/>
            <ac:picMk id="3" creationId="{2D50DF5D-D8BE-53CC-0399-3155D32EB6AD}"/>
          </ac:picMkLst>
        </pc:picChg>
        <pc:picChg chg="add mod">
          <ac:chgData name="Emanuela Marca" userId="b9e67590-a423-466d-821f-072eaf8759cc" providerId="ADAL" clId="{F2B34BE2-4410-407E-B814-E0B95E4032D1}" dt="2023-10-27T13:28:35.058" v="115" actId="1076"/>
          <ac:picMkLst>
            <pc:docMk/>
            <pc:sldMk cId="0" sldId="285"/>
            <ac:picMk id="4" creationId="{22ACF142-DD5E-067D-5A66-4686B4A0ADEE}"/>
          </ac:picMkLst>
        </pc:picChg>
        <pc:picChg chg="del">
          <ac:chgData name="Emanuela Marca" userId="b9e67590-a423-466d-821f-072eaf8759cc" providerId="ADAL" clId="{F2B34BE2-4410-407E-B814-E0B95E4032D1}" dt="2023-10-27T13:25:51.401" v="103" actId="478"/>
          <ac:picMkLst>
            <pc:docMk/>
            <pc:sldMk cId="0" sldId="285"/>
            <ac:picMk id="8" creationId="{9B1E4DA6-1470-036A-903F-33BA86FE945C}"/>
          </ac:picMkLst>
        </pc:picChg>
        <pc:picChg chg="add del">
          <ac:chgData name="Emanuela Marca" userId="b9e67590-a423-466d-821f-072eaf8759cc" providerId="ADAL" clId="{F2B34BE2-4410-407E-B814-E0B95E4032D1}" dt="2023-10-27T13:27:52.043" v="108" actId="478"/>
          <ac:picMkLst>
            <pc:docMk/>
            <pc:sldMk cId="0" sldId="285"/>
            <ac:picMk id="9" creationId="{38FB0093-AB59-F2D0-3A55-781C7CBE26D6}"/>
          </ac:picMkLst>
        </pc:picChg>
        <pc:picChg chg="add mod">
          <ac:chgData name="Emanuela Marca" userId="b9e67590-a423-466d-821f-072eaf8759cc" providerId="ADAL" clId="{F2B34BE2-4410-407E-B814-E0B95E4032D1}" dt="2023-10-27T13:28:39.465" v="116" actId="1076"/>
          <ac:picMkLst>
            <pc:docMk/>
            <pc:sldMk cId="0" sldId="285"/>
            <ac:picMk id="12" creationId="{A522B2BF-FE12-834A-F194-47444CAA0D9B}"/>
          </ac:picMkLst>
        </pc:picChg>
      </pc:sldChg>
    </pc:docChg>
  </pc:docChgLst>
  <pc:docChgLst>
    <pc:chgData name="Silvia Ferrari" userId="9ce1c88a-8045-47af-8589-8ffbfaf5df58" providerId="ADAL" clId="{D1DD0A55-D11E-4DF6-9642-943FB7187E4A}"/>
    <pc:docChg chg="custSel modSld sldOrd">
      <pc:chgData name="Silvia Ferrari" userId="9ce1c88a-8045-47af-8589-8ffbfaf5df58" providerId="ADAL" clId="{D1DD0A55-D11E-4DF6-9642-943FB7187E4A}" dt="2022-11-16T15:06:58.172" v="302" actId="2711"/>
      <pc:docMkLst>
        <pc:docMk/>
      </pc:docMkLst>
      <pc:sldChg chg="modSp mod">
        <pc:chgData name="Silvia Ferrari" userId="9ce1c88a-8045-47af-8589-8ffbfaf5df58" providerId="ADAL" clId="{D1DD0A55-D11E-4DF6-9642-943FB7187E4A}" dt="2022-11-10T11:43:29.559" v="186" actId="6549"/>
        <pc:sldMkLst>
          <pc:docMk/>
          <pc:sldMk cId="0" sldId="256"/>
        </pc:sldMkLst>
        <pc:spChg chg="mod">
          <ac:chgData name="Silvia Ferrari" userId="9ce1c88a-8045-47af-8589-8ffbfaf5df58" providerId="ADAL" clId="{D1DD0A55-D11E-4DF6-9642-943FB7187E4A}" dt="2022-11-10T10:44:45.154" v="2" actId="20578"/>
          <ac:spMkLst>
            <pc:docMk/>
            <pc:sldMk cId="0" sldId="256"/>
            <ac:spMk id="113" creationId="{00000000-0000-0000-0000-000000000000}"/>
          </ac:spMkLst>
        </pc:spChg>
        <pc:spChg chg="mod">
          <ac:chgData name="Silvia Ferrari" userId="9ce1c88a-8045-47af-8589-8ffbfaf5df58" providerId="ADAL" clId="{D1DD0A55-D11E-4DF6-9642-943FB7187E4A}" dt="2022-11-10T11:43:29.559" v="186" actId="6549"/>
          <ac:spMkLst>
            <pc:docMk/>
            <pc:sldMk cId="0" sldId="256"/>
            <ac:spMk id="115" creationId="{00000000-0000-0000-0000-000000000000}"/>
          </ac:spMkLst>
        </pc:spChg>
        <pc:spChg chg="mod">
          <ac:chgData name="Silvia Ferrari" userId="9ce1c88a-8045-47af-8589-8ffbfaf5df58" providerId="ADAL" clId="{D1DD0A55-D11E-4DF6-9642-943FB7187E4A}" dt="2022-11-10T10:44:49.639" v="3" actId="1076"/>
          <ac:spMkLst>
            <pc:docMk/>
            <pc:sldMk cId="0" sldId="256"/>
            <ac:spMk id="116" creationId="{00000000-0000-0000-0000-000000000000}"/>
          </ac:spMkLst>
        </pc:spChg>
      </pc:sldChg>
      <pc:sldChg chg="delSp modSp mod">
        <pc:chgData name="Silvia Ferrari" userId="9ce1c88a-8045-47af-8589-8ffbfaf5df58" providerId="ADAL" clId="{D1DD0A55-D11E-4DF6-9642-943FB7187E4A}" dt="2022-11-11T11:03:36.153" v="220" actId="20577"/>
        <pc:sldMkLst>
          <pc:docMk/>
          <pc:sldMk cId="0" sldId="257"/>
        </pc:sldMkLst>
        <pc:spChg chg="del mod">
          <ac:chgData name="Silvia Ferrari" userId="9ce1c88a-8045-47af-8589-8ffbfaf5df58" providerId="ADAL" clId="{D1DD0A55-D11E-4DF6-9642-943FB7187E4A}" dt="2022-11-11T11:02:41.872" v="191" actId="478"/>
          <ac:spMkLst>
            <pc:docMk/>
            <pc:sldMk cId="0" sldId="257"/>
            <ac:spMk id="125" creationId="{00000000-0000-0000-0000-000000000000}"/>
          </ac:spMkLst>
        </pc:spChg>
        <pc:spChg chg="mod">
          <ac:chgData name="Silvia Ferrari" userId="9ce1c88a-8045-47af-8589-8ffbfaf5df58" providerId="ADAL" clId="{D1DD0A55-D11E-4DF6-9642-943FB7187E4A}" dt="2022-11-11T11:03:36.153" v="220" actId="20577"/>
          <ac:spMkLst>
            <pc:docMk/>
            <pc:sldMk cId="0" sldId="257"/>
            <ac:spMk id="126" creationId="{00000000-0000-0000-0000-000000000000}"/>
          </ac:spMkLst>
        </pc:spChg>
      </pc:sldChg>
      <pc:sldChg chg="modSp mod">
        <pc:chgData name="Silvia Ferrari" userId="9ce1c88a-8045-47af-8589-8ffbfaf5df58" providerId="ADAL" clId="{D1DD0A55-D11E-4DF6-9642-943FB7187E4A}" dt="2022-11-10T10:46:42.538" v="57" actId="1076"/>
        <pc:sldMkLst>
          <pc:docMk/>
          <pc:sldMk cId="0" sldId="258"/>
        </pc:sldMkLst>
        <pc:spChg chg="mod">
          <ac:chgData name="Silvia Ferrari" userId="9ce1c88a-8045-47af-8589-8ffbfaf5df58" providerId="ADAL" clId="{D1DD0A55-D11E-4DF6-9642-943FB7187E4A}" dt="2022-11-10T10:46:42.538" v="57" actId="1076"/>
          <ac:spMkLst>
            <pc:docMk/>
            <pc:sldMk cId="0" sldId="258"/>
            <ac:spMk id="134" creationId="{00000000-0000-0000-0000-000000000000}"/>
          </ac:spMkLst>
        </pc:spChg>
      </pc:sldChg>
      <pc:sldChg chg="modSp mod">
        <pc:chgData name="Silvia Ferrari" userId="9ce1c88a-8045-47af-8589-8ffbfaf5df58" providerId="ADAL" clId="{D1DD0A55-D11E-4DF6-9642-943FB7187E4A}" dt="2022-11-16T15:05:00.617" v="237" actId="2711"/>
        <pc:sldMkLst>
          <pc:docMk/>
          <pc:sldMk cId="0" sldId="259"/>
        </pc:sldMkLst>
        <pc:spChg chg="mod">
          <ac:chgData name="Silvia Ferrari" userId="9ce1c88a-8045-47af-8589-8ffbfaf5df58" providerId="ADAL" clId="{D1DD0A55-D11E-4DF6-9642-943FB7187E4A}" dt="2022-11-10T10:46:47.742" v="58" actId="2711"/>
          <ac:spMkLst>
            <pc:docMk/>
            <pc:sldMk cId="0" sldId="259"/>
            <ac:spMk id="140" creationId="{00000000-0000-0000-0000-000000000000}"/>
          </ac:spMkLst>
        </pc:spChg>
        <pc:spChg chg="mod">
          <ac:chgData name="Silvia Ferrari" userId="9ce1c88a-8045-47af-8589-8ffbfaf5df58" providerId="ADAL" clId="{D1DD0A55-D11E-4DF6-9642-943FB7187E4A}" dt="2022-11-16T15:05:00.617" v="237" actId="2711"/>
          <ac:spMkLst>
            <pc:docMk/>
            <pc:sldMk cId="0" sldId="259"/>
            <ac:spMk id="147" creationId="{00000000-0000-0000-0000-000000000000}"/>
          </ac:spMkLst>
        </pc:spChg>
        <pc:picChg chg="mod">
          <ac:chgData name="Silvia Ferrari" userId="9ce1c88a-8045-47af-8589-8ffbfaf5df58" providerId="ADAL" clId="{D1DD0A55-D11E-4DF6-9642-943FB7187E4A}" dt="2022-11-10T10:46:55.512" v="60" actId="1076"/>
          <ac:picMkLst>
            <pc:docMk/>
            <pc:sldMk cId="0" sldId="259"/>
            <ac:picMk id="145" creationId="{00000000-0000-0000-0000-000000000000}"/>
          </ac:picMkLst>
        </pc:picChg>
      </pc:sldChg>
      <pc:sldChg chg="modSp mod">
        <pc:chgData name="Silvia Ferrari" userId="9ce1c88a-8045-47af-8589-8ffbfaf5df58" providerId="ADAL" clId="{D1DD0A55-D11E-4DF6-9642-943FB7187E4A}" dt="2022-11-16T15:05:37.591" v="263" actId="6549"/>
        <pc:sldMkLst>
          <pc:docMk/>
          <pc:sldMk cId="0" sldId="260"/>
        </pc:sldMkLst>
        <pc:spChg chg="mod">
          <ac:chgData name="Silvia Ferrari" userId="9ce1c88a-8045-47af-8589-8ffbfaf5df58" providerId="ADAL" clId="{D1DD0A55-D11E-4DF6-9642-943FB7187E4A}" dt="2022-11-16T15:05:37.591" v="263" actId="6549"/>
          <ac:spMkLst>
            <pc:docMk/>
            <pc:sldMk cId="0" sldId="260"/>
            <ac:spMk id="151" creationId="{00000000-0000-0000-0000-000000000000}"/>
          </ac:spMkLst>
        </pc:spChg>
      </pc:sldChg>
      <pc:sldChg chg="modSp mod">
        <pc:chgData name="Silvia Ferrari" userId="9ce1c88a-8045-47af-8589-8ffbfaf5df58" providerId="ADAL" clId="{D1DD0A55-D11E-4DF6-9642-943FB7187E4A}" dt="2022-11-16T15:05:47.989" v="264" actId="2711"/>
        <pc:sldMkLst>
          <pc:docMk/>
          <pc:sldMk cId="0" sldId="261"/>
        </pc:sldMkLst>
        <pc:spChg chg="mod">
          <ac:chgData name="Silvia Ferrari" userId="9ce1c88a-8045-47af-8589-8ffbfaf5df58" providerId="ADAL" clId="{D1DD0A55-D11E-4DF6-9642-943FB7187E4A}" dt="2022-11-16T15:05:47.989" v="264" actId="2711"/>
          <ac:spMkLst>
            <pc:docMk/>
            <pc:sldMk cId="0" sldId="261"/>
            <ac:spMk id="158" creationId="{00000000-0000-0000-0000-000000000000}"/>
          </ac:spMkLst>
        </pc:spChg>
      </pc:sldChg>
      <pc:sldChg chg="modSp mod">
        <pc:chgData name="Silvia Ferrari" userId="9ce1c88a-8045-47af-8589-8ffbfaf5df58" providerId="ADAL" clId="{D1DD0A55-D11E-4DF6-9642-943FB7187E4A}" dt="2022-11-16T15:06:34.932" v="298" actId="20577"/>
        <pc:sldMkLst>
          <pc:docMk/>
          <pc:sldMk cId="0" sldId="262"/>
        </pc:sldMkLst>
        <pc:spChg chg="mod">
          <ac:chgData name="Silvia Ferrari" userId="9ce1c88a-8045-47af-8589-8ffbfaf5df58" providerId="ADAL" clId="{D1DD0A55-D11E-4DF6-9642-943FB7187E4A}" dt="2022-11-16T15:06:34.932" v="298" actId="20577"/>
          <ac:spMkLst>
            <pc:docMk/>
            <pc:sldMk cId="0" sldId="262"/>
            <ac:spMk id="164" creationId="{00000000-0000-0000-0000-000000000000}"/>
          </ac:spMkLst>
        </pc:spChg>
        <pc:spChg chg="mod">
          <ac:chgData name="Silvia Ferrari" userId="9ce1c88a-8045-47af-8589-8ffbfaf5df58" providerId="ADAL" clId="{D1DD0A55-D11E-4DF6-9642-943FB7187E4A}" dt="2022-11-16T15:06:24.243" v="269" actId="2711"/>
          <ac:spMkLst>
            <pc:docMk/>
            <pc:sldMk cId="0" sldId="262"/>
            <ac:spMk id="165" creationId="{00000000-0000-0000-0000-000000000000}"/>
          </ac:spMkLst>
        </pc:spChg>
      </pc:sldChg>
      <pc:sldChg chg="modSp mod">
        <pc:chgData name="Silvia Ferrari" userId="9ce1c88a-8045-47af-8589-8ffbfaf5df58" providerId="ADAL" clId="{D1DD0A55-D11E-4DF6-9642-943FB7187E4A}" dt="2022-11-16T15:06:00.829" v="266" actId="2711"/>
        <pc:sldMkLst>
          <pc:docMk/>
          <pc:sldMk cId="0" sldId="263"/>
        </pc:sldMkLst>
        <pc:spChg chg="mod">
          <ac:chgData name="Silvia Ferrari" userId="9ce1c88a-8045-47af-8589-8ffbfaf5df58" providerId="ADAL" clId="{D1DD0A55-D11E-4DF6-9642-943FB7187E4A}" dt="2022-11-16T15:05:55.938" v="265" actId="2711"/>
          <ac:spMkLst>
            <pc:docMk/>
            <pc:sldMk cId="0" sldId="263"/>
            <ac:spMk id="171" creationId="{00000000-0000-0000-0000-000000000000}"/>
          </ac:spMkLst>
        </pc:spChg>
        <pc:spChg chg="mod">
          <ac:chgData name="Silvia Ferrari" userId="9ce1c88a-8045-47af-8589-8ffbfaf5df58" providerId="ADAL" clId="{D1DD0A55-D11E-4DF6-9642-943FB7187E4A}" dt="2022-11-16T15:06:00.829" v="266" actId="2711"/>
          <ac:spMkLst>
            <pc:docMk/>
            <pc:sldMk cId="0" sldId="263"/>
            <ac:spMk id="172" creationId="{00000000-0000-0000-0000-000000000000}"/>
          </ac:spMkLst>
        </pc:spChg>
      </pc:sldChg>
      <pc:sldChg chg="modSp mod">
        <pc:chgData name="Silvia Ferrari" userId="9ce1c88a-8045-47af-8589-8ffbfaf5df58" providerId="ADAL" clId="{D1DD0A55-D11E-4DF6-9642-943FB7187E4A}" dt="2022-11-16T15:06:45.869" v="299" actId="2711"/>
        <pc:sldMkLst>
          <pc:docMk/>
          <pc:sldMk cId="0" sldId="264"/>
        </pc:sldMkLst>
        <pc:spChg chg="mod">
          <ac:chgData name="Silvia Ferrari" userId="9ce1c88a-8045-47af-8589-8ffbfaf5df58" providerId="ADAL" clId="{D1DD0A55-D11E-4DF6-9642-943FB7187E4A}" dt="2022-11-16T15:06:45.869" v="299" actId="2711"/>
          <ac:spMkLst>
            <pc:docMk/>
            <pc:sldMk cId="0" sldId="264"/>
            <ac:spMk id="178" creationId="{00000000-0000-0000-0000-000000000000}"/>
          </ac:spMkLst>
        </pc:spChg>
      </pc:sldChg>
      <pc:sldChg chg="modSp mod ord">
        <pc:chgData name="Silvia Ferrari" userId="9ce1c88a-8045-47af-8589-8ffbfaf5df58" providerId="ADAL" clId="{D1DD0A55-D11E-4DF6-9642-943FB7187E4A}" dt="2022-11-16T15:06:58.172" v="302" actId="2711"/>
        <pc:sldMkLst>
          <pc:docMk/>
          <pc:sldMk cId="816130011" sldId="269"/>
        </pc:sldMkLst>
        <pc:spChg chg="mod">
          <ac:chgData name="Silvia Ferrari" userId="9ce1c88a-8045-47af-8589-8ffbfaf5df58" providerId="ADAL" clId="{D1DD0A55-D11E-4DF6-9642-943FB7187E4A}" dt="2022-11-16T15:06:58.172" v="302" actId="2711"/>
          <ac:spMkLst>
            <pc:docMk/>
            <pc:sldMk cId="816130011" sldId="269"/>
            <ac:spMk id="177" creationId="{00000000-0000-0000-0000-000000000000}"/>
          </ac:spMkLst>
        </pc:spChg>
        <pc:picChg chg="mod">
          <ac:chgData name="Silvia Ferrari" userId="9ce1c88a-8045-47af-8589-8ffbfaf5df58" providerId="ADAL" clId="{D1DD0A55-D11E-4DF6-9642-943FB7187E4A}" dt="2022-11-10T10:53:01.261" v="184" actId="1076"/>
          <ac:picMkLst>
            <pc:docMk/>
            <pc:sldMk cId="816130011" sldId="269"/>
            <ac:picMk id="179" creationId="{00000000-0000-0000-0000-000000000000}"/>
          </ac:picMkLst>
        </pc:picChg>
      </pc:sldChg>
      <pc:sldChg chg="modSp mod">
        <pc:chgData name="Silvia Ferrari" userId="9ce1c88a-8045-47af-8589-8ffbfaf5df58" providerId="ADAL" clId="{D1DD0A55-D11E-4DF6-9642-943FB7187E4A}" dt="2022-11-10T10:49:18.789" v="132" actId="2711"/>
        <pc:sldMkLst>
          <pc:docMk/>
          <pc:sldMk cId="0" sldId="272"/>
        </pc:sldMkLst>
        <pc:spChg chg="mod">
          <ac:chgData name="Silvia Ferrari" userId="9ce1c88a-8045-47af-8589-8ffbfaf5df58" providerId="ADAL" clId="{D1DD0A55-D11E-4DF6-9642-943FB7187E4A}" dt="2022-11-10T10:49:18.789" v="132" actId="2711"/>
          <ac:spMkLst>
            <pc:docMk/>
            <pc:sldMk cId="0" sldId="272"/>
            <ac:spMk id="237" creationId="{00000000-0000-0000-0000-000000000000}"/>
          </ac:spMkLst>
        </pc:spChg>
      </pc:sldChg>
      <pc:sldChg chg="addSp delSp modSp mod">
        <pc:chgData name="Silvia Ferrari" userId="9ce1c88a-8045-47af-8589-8ffbfaf5df58" providerId="ADAL" clId="{D1DD0A55-D11E-4DF6-9642-943FB7187E4A}" dt="2022-11-10T10:50:36.836" v="152" actId="1076"/>
        <pc:sldMkLst>
          <pc:docMk/>
          <pc:sldMk cId="0" sldId="285"/>
        </pc:sldMkLst>
        <pc:spChg chg="mod">
          <ac:chgData name="Silvia Ferrari" userId="9ce1c88a-8045-47af-8589-8ffbfaf5df58" providerId="ADAL" clId="{D1DD0A55-D11E-4DF6-9642-943FB7187E4A}" dt="2022-11-10T10:50:30.067" v="149" actId="2711"/>
          <ac:spMkLst>
            <pc:docMk/>
            <pc:sldMk cId="0" sldId="285"/>
            <ac:spMk id="6" creationId="{D4185473-6430-4565-8E1A-40669FBD84E3}"/>
          </ac:spMkLst>
        </pc:spChg>
        <pc:picChg chg="add mod">
          <ac:chgData name="Silvia Ferrari" userId="9ce1c88a-8045-47af-8589-8ffbfaf5df58" providerId="ADAL" clId="{D1DD0A55-D11E-4DF6-9642-943FB7187E4A}" dt="2022-11-10T10:50:17.410" v="144" actId="1076"/>
          <ac:picMkLst>
            <pc:docMk/>
            <pc:sldMk cId="0" sldId="285"/>
            <ac:picMk id="3" creationId="{2D50DF5D-D8BE-53CC-0399-3155D32EB6AD}"/>
          </ac:picMkLst>
        </pc:picChg>
        <pc:picChg chg="del">
          <ac:chgData name="Silvia Ferrari" userId="9ce1c88a-8045-47af-8589-8ffbfaf5df58" providerId="ADAL" clId="{D1DD0A55-D11E-4DF6-9642-943FB7187E4A}" dt="2022-11-10T10:49:12.135" v="131" actId="478"/>
          <ac:picMkLst>
            <pc:docMk/>
            <pc:sldMk cId="0" sldId="285"/>
            <ac:picMk id="4" creationId="{2EFCFA8E-A6BC-4A04-9906-DF321326F9F2}"/>
          </ac:picMkLst>
        </pc:picChg>
        <pc:picChg chg="add mod">
          <ac:chgData name="Silvia Ferrari" userId="9ce1c88a-8045-47af-8589-8ffbfaf5df58" providerId="ADAL" clId="{D1DD0A55-D11E-4DF6-9642-943FB7187E4A}" dt="2022-11-10T10:50:36.836" v="152" actId="1076"/>
          <ac:picMkLst>
            <pc:docMk/>
            <pc:sldMk cId="0" sldId="285"/>
            <ac:picMk id="8" creationId="{9B1E4DA6-1470-036A-903F-33BA86FE945C}"/>
          </ac:picMkLst>
        </pc:picChg>
        <pc:picChg chg="del">
          <ac:chgData name="Silvia Ferrari" userId="9ce1c88a-8045-47af-8589-8ffbfaf5df58" providerId="ADAL" clId="{D1DD0A55-D11E-4DF6-9642-943FB7187E4A}" dt="2022-11-10T10:50:20.116" v="145" actId="478"/>
          <ac:picMkLst>
            <pc:docMk/>
            <pc:sldMk cId="0" sldId="285"/>
            <ac:picMk id="9" creationId="{915C6CCA-EABF-43EF-B743-3E634F523898}"/>
          </ac:picMkLst>
        </pc:picChg>
        <pc:picChg chg="add mod">
          <ac:chgData name="Silvia Ferrari" userId="9ce1c88a-8045-47af-8589-8ffbfaf5df58" providerId="ADAL" clId="{D1DD0A55-D11E-4DF6-9642-943FB7187E4A}" dt="2022-11-10T10:50:35.282" v="151" actId="1076"/>
          <ac:picMkLst>
            <pc:docMk/>
            <pc:sldMk cId="0" sldId="285"/>
            <ac:picMk id="10" creationId="{0F33A084-8F36-7265-CB86-FFDF00FE76D7}"/>
          </ac:picMkLst>
        </pc:picChg>
      </pc:sldChg>
    </pc:docChg>
  </pc:docChgLst>
  <pc:docChgLst>
    <pc:chgData name="Cristina Guerini" userId="cf69809b-4d02-4015-a811-73f1b4cb0ce4" providerId="ADAL" clId="{920570AB-181F-469B-B28A-ABE79A9241CA}"/>
    <pc:docChg chg="custSel modSld">
      <pc:chgData name="Cristina Guerini" userId="cf69809b-4d02-4015-a811-73f1b4cb0ce4" providerId="ADAL" clId="{920570AB-181F-469B-B28A-ABE79A9241CA}" dt="2021-12-03T10:33:36.086" v="95" actId="20577"/>
      <pc:docMkLst>
        <pc:docMk/>
      </pc:docMkLst>
      <pc:sldChg chg="modSp mod">
        <pc:chgData name="Cristina Guerini" userId="cf69809b-4d02-4015-a811-73f1b4cb0ce4" providerId="ADAL" clId="{920570AB-181F-469B-B28A-ABE79A9241CA}" dt="2021-12-03T10:31:32.048" v="1" actId="20577"/>
        <pc:sldMkLst>
          <pc:docMk/>
          <pc:sldMk cId="0" sldId="256"/>
        </pc:sldMkLst>
        <pc:spChg chg="mod">
          <ac:chgData name="Cristina Guerini" userId="cf69809b-4d02-4015-a811-73f1b4cb0ce4" providerId="ADAL" clId="{920570AB-181F-469B-B28A-ABE79A9241CA}" dt="2021-12-03T10:31:32.048" v="1" actId="20577"/>
          <ac:spMkLst>
            <pc:docMk/>
            <pc:sldMk cId="0" sldId="256"/>
            <ac:spMk id="115" creationId="{00000000-0000-0000-0000-000000000000}"/>
          </ac:spMkLst>
        </pc:spChg>
      </pc:sldChg>
      <pc:sldChg chg="modSp mod">
        <pc:chgData name="Cristina Guerini" userId="cf69809b-4d02-4015-a811-73f1b4cb0ce4" providerId="ADAL" clId="{920570AB-181F-469B-B28A-ABE79A9241CA}" dt="2021-12-03T10:32:38.707" v="66" actId="20577"/>
        <pc:sldMkLst>
          <pc:docMk/>
          <pc:sldMk cId="0" sldId="257"/>
        </pc:sldMkLst>
        <pc:spChg chg="mod">
          <ac:chgData name="Cristina Guerini" userId="cf69809b-4d02-4015-a811-73f1b4cb0ce4" providerId="ADAL" clId="{920570AB-181F-469B-B28A-ABE79A9241CA}" dt="2021-12-03T10:32:38.707" v="66" actId="20577"/>
          <ac:spMkLst>
            <pc:docMk/>
            <pc:sldMk cId="0" sldId="257"/>
            <ac:spMk id="126" creationId="{00000000-0000-0000-0000-000000000000}"/>
          </ac:spMkLst>
        </pc:spChg>
      </pc:sldChg>
      <pc:sldChg chg="modSp mod">
        <pc:chgData name="Cristina Guerini" userId="cf69809b-4d02-4015-a811-73f1b4cb0ce4" providerId="ADAL" clId="{920570AB-181F-469B-B28A-ABE79A9241CA}" dt="2021-12-03T10:33:36.086" v="95" actId="20577"/>
        <pc:sldMkLst>
          <pc:docMk/>
          <pc:sldMk cId="0" sldId="263"/>
        </pc:sldMkLst>
        <pc:spChg chg="mod">
          <ac:chgData name="Cristina Guerini" userId="cf69809b-4d02-4015-a811-73f1b4cb0ce4" providerId="ADAL" clId="{920570AB-181F-469B-B28A-ABE79A9241CA}" dt="2021-12-03T10:33:36.086" v="95" actId="20577"/>
          <ac:spMkLst>
            <pc:docMk/>
            <pc:sldMk cId="0" sldId="263"/>
            <ac:spMk id="172" creationId="{00000000-0000-0000-0000-000000000000}"/>
          </ac:spMkLst>
        </pc:spChg>
      </pc:sldChg>
    </pc:docChg>
  </pc:docChgLst>
  <pc:docChgLst>
    <pc:chgData name="Emanuela Marca" userId="b9e67590-a423-466d-821f-072eaf8759cc" providerId="ADAL" clId="{D25615BC-513B-466B-AA77-B3ED043C9E88}"/>
    <pc:docChg chg="undo redo custSel addSld delSld modSld sldOrd">
      <pc:chgData name="Emanuela Marca" userId="b9e67590-a423-466d-821f-072eaf8759cc" providerId="ADAL" clId="{D25615BC-513B-466B-AA77-B3ED043C9E88}" dt="2024-11-05T09:59:38.229" v="3497" actId="404"/>
      <pc:docMkLst>
        <pc:docMk/>
      </pc:docMkLst>
      <pc:sldChg chg="delSp modSp del mod modTransition">
        <pc:chgData name="Emanuela Marca" userId="b9e67590-a423-466d-821f-072eaf8759cc" providerId="ADAL" clId="{D25615BC-513B-466B-AA77-B3ED043C9E88}" dt="2024-10-30T08:39:22.835" v="550" actId="47"/>
        <pc:sldMkLst>
          <pc:docMk/>
          <pc:sldMk cId="0" sldId="256"/>
        </pc:sldMkLst>
        <pc:spChg chg="mod">
          <ac:chgData name="Emanuela Marca" userId="b9e67590-a423-466d-821f-072eaf8759cc" providerId="ADAL" clId="{D25615BC-513B-466B-AA77-B3ED043C9E88}" dt="2024-10-29T15:48:22.257" v="6" actId="1076"/>
          <ac:spMkLst>
            <pc:docMk/>
            <pc:sldMk cId="0" sldId="256"/>
            <ac:spMk id="115" creationId="{00000000-0000-0000-0000-000000000000}"/>
          </ac:spMkLst>
        </pc:spChg>
        <pc:picChg chg="mod">
          <ac:chgData name="Emanuela Marca" userId="b9e67590-a423-466d-821f-072eaf8759cc" providerId="ADAL" clId="{D25615BC-513B-466B-AA77-B3ED043C9E88}" dt="2024-10-30T08:21:13.280" v="251" actId="1076"/>
          <ac:picMkLst>
            <pc:docMk/>
            <pc:sldMk cId="0" sldId="256"/>
            <ac:picMk id="112" creationId="{00000000-0000-0000-0000-000000000000}"/>
          </ac:picMkLst>
        </pc:picChg>
        <pc:picChg chg="del">
          <ac:chgData name="Emanuela Marca" userId="b9e67590-a423-466d-821f-072eaf8759cc" providerId="ADAL" clId="{D25615BC-513B-466B-AA77-B3ED043C9E88}" dt="2024-10-30T08:20:52.293" v="249" actId="478"/>
          <ac:picMkLst>
            <pc:docMk/>
            <pc:sldMk cId="0" sldId="256"/>
            <ac:picMk id="121" creationId="{00000000-0000-0000-0000-000000000000}"/>
          </ac:picMkLst>
        </pc:picChg>
      </pc:sldChg>
      <pc:sldChg chg="addSp delSp modSp mod modTransition modClrScheme chgLayout">
        <pc:chgData name="Emanuela Marca" userId="b9e67590-a423-466d-821f-072eaf8759cc" providerId="ADAL" clId="{D25615BC-513B-466B-AA77-B3ED043C9E88}" dt="2024-11-05T09:59:38.229" v="3497" actId="404"/>
        <pc:sldMkLst>
          <pc:docMk/>
          <pc:sldMk cId="0" sldId="257"/>
        </pc:sldMkLst>
        <pc:spChg chg="add mod ord">
          <ac:chgData name="Emanuela Marca" userId="b9e67590-a423-466d-821f-072eaf8759cc" providerId="ADAL" clId="{D25615BC-513B-466B-AA77-B3ED043C9E88}" dt="2024-10-31T15:09:43.364" v="3258"/>
          <ac:spMkLst>
            <pc:docMk/>
            <pc:sldMk cId="0" sldId="257"/>
            <ac:spMk id="4" creationId="{4B53698A-0CD3-C634-FAED-351C3B6DDC68}"/>
          </ac:spMkLst>
        </pc:spChg>
        <pc:spChg chg="add mod ord">
          <ac:chgData name="Emanuela Marca" userId="b9e67590-a423-466d-821f-072eaf8759cc" providerId="ADAL" clId="{D25615BC-513B-466B-AA77-B3ED043C9E88}" dt="2024-11-05T09:59:38.229" v="3497" actId="404"/>
          <ac:spMkLst>
            <pc:docMk/>
            <pc:sldMk cId="0" sldId="257"/>
            <ac:spMk id="5" creationId="{8257BA7E-D798-1EA3-CDC0-6F9DECED0355}"/>
          </ac:spMkLst>
        </pc:spChg>
        <pc:spChg chg="add mod ord">
          <ac:chgData name="Emanuela Marca" userId="b9e67590-a423-466d-821f-072eaf8759cc" providerId="ADAL" clId="{D25615BC-513B-466B-AA77-B3ED043C9E88}" dt="2024-10-30T08:31:55.554" v="307" actId="404"/>
          <ac:spMkLst>
            <pc:docMk/>
            <pc:sldMk cId="0" sldId="257"/>
            <ac:spMk id="6" creationId="{C4CCD13F-CC71-18EB-DBED-101F9F818F2A}"/>
          </ac:spMkLst>
        </pc:spChg>
        <pc:spChg chg="mod">
          <ac:chgData name="Emanuela Marca" userId="b9e67590-a423-466d-821f-072eaf8759cc" providerId="ADAL" clId="{D25615BC-513B-466B-AA77-B3ED043C9E88}" dt="2024-10-30T08:32:54.778" v="312" actId="21"/>
          <ac:spMkLst>
            <pc:docMk/>
            <pc:sldMk cId="0" sldId="257"/>
            <ac:spMk id="126" creationId="{00000000-0000-0000-0000-000000000000}"/>
          </ac:spMkLst>
        </pc:spChg>
        <pc:picChg chg="add mod">
          <ac:chgData name="Emanuela Marca" userId="b9e67590-a423-466d-821f-072eaf8759cc" providerId="ADAL" clId="{D25615BC-513B-466B-AA77-B3ED043C9E88}" dt="2024-10-29T16:49:18.507" v="206" actId="1076"/>
          <ac:picMkLst>
            <pc:docMk/>
            <pc:sldMk cId="0" sldId="257"/>
            <ac:picMk id="2" creationId="{4B97B265-005E-FD68-40E8-BBDFCB502C7F}"/>
          </ac:picMkLst>
        </pc:picChg>
        <pc:picChg chg="add mod ord">
          <ac:chgData name="Emanuela Marca" userId="b9e67590-a423-466d-821f-072eaf8759cc" providerId="ADAL" clId="{D25615BC-513B-466B-AA77-B3ED043C9E88}" dt="2024-10-30T08:21:52.208" v="258" actId="166"/>
          <ac:picMkLst>
            <pc:docMk/>
            <pc:sldMk cId="0" sldId="257"/>
            <ac:picMk id="3" creationId="{E524B087-86F6-3108-D2D6-7EB813496B49}"/>
          </ac:picMkLst>
        </pc:picChg>
        <pc:picChg chg="add del mod">
          <ac:chgData name="Emanuela Marca" userId="b9e67590-a423-466d-821f-072eaf8759cc" providerId="ADAL" clId="{D25615BC-513B-466B-AA77-B3ED043C9E88}" dt="2024-10-30T08:30:52.318" v="268" actId="478"/>
          <ac:picMkLst>
            <pc:docMk/>
            <pc:sldMk cId="0" sldId="257"/>
            <ac:picMk id="132" creationId="{00000000-0000-0000-0000-000000000000}"/>
          </ac:picMkLst>
        </pc:picChg>
        <pc:picChg chg="del">
          <ac:chgData name="Emanuela Marca" userId="b9e67590-a423-466d-821f-072eaf8759cc" providerId="ADAL" clId="{D25615BC-513B-466B-AA77-B3ED043C9E88}" dt="2024-10-29T16:32:26.816" v="77" actId="478"/>
          <ac:picMkLst>
            <pc:docMk/>
            <pc:sldMk cId="0" sldId="257"/>
            <ac:picMk id="2050" creationId="{86DEA80E-A106-4436-8DE8-97DE4F429A2C}"/>
          </ac:picMkLst>
        </pc:picChg>
      </pc:sldChg>
      <pc:sldChg chg="addSp delSp modSp mod ord modTransition modClrScheme chgLayout">
        <pc:chgData name="Emanuela Marca" userId="b9e67590-a423-466d-821f-072eaf8759cc" providerId="ADAL" clId="{D25615BC-513B-466B-AA77-B3ED043C9E88}" dt="2024-11-04T15:06:32.716" v="3471" actId="2711"/>
        <pc:sldMkLst>
          <pc:docMk/>
          <pc:sldMk cId="0" sldId="258"/>
        </pc:sldMkLst>
        <pc:spChg chg="add del mod ord">
          <ac:chgData name="Emanuela Marca" userId="b9e67590-a423-466d-821f-072eaf8759cc" providerId="ADAL" clId="{D25615BC-513B-466B-AA77-B3ED043C9E88}" dt="2024-10-30T08:37:21.388" v="523" actId="700"/>
          <ac:spMkLst>
            <pc:docMk/>
            <pc:sldMk cId="0" sldId="258"/>
            <ac:spMk id="3" creationId="{C962F0E9-55D1-9ECE-61F4-F12DD9D1EF27}"/>
          </ac:spMkLst>
        </pc:spChg>
        <pc:spChg chg="add del mod ord">
          <ac:chgData name="Emanuela Marca" userId="b9e67590-a423-466d-821f-072eaf8759cc" providerId="ADAL" clId="{D25615BC-513B-466B-AA77-B3ED043C9E88}" dt="2024-10-30T08:37:21.388" v="523" actId="700"/>
          <ac:spMkLst>
            <pc:docMk/>
            <pc:sldMk cId="0" sldId="258"/>
            <ac:spMk id="4" creationId="{822333F8-2791-EB05-6842-D2A4A7954457}"/>
          </ac:spMkLst>
        </pc:spChg>
        <pc:spChg chg="add del mod ord">
          <ac:chgData name="Emanuela Marca" userId="b9e67590-a423-466d-821f-072eaf8759cc" providerId="ADAL" clId="{D25615BC-513B-466B-AA77-B3ED043C9E88}" dt="2024-10-30T08:38:12.091" v="527" actId="21"/>
          <ac:spMkLst>
            <pc:docMk/>
            <pc:sldMk cId="0" sldId="258"/>
            <ac:spMk id="5" creationId="{58F6FDC9-4BA2-4886-E743-8C33F3F436A6}"/>
          </ac:spMkLst>
        </pc:spChg>
        <pc:spChg chg="add mod ord">
          <ac:chgData name="Emanuela Marca" userId="b9e67590-a423-466d-821f-072eaf8759cc" providerId="ADAL" clId="{D25615BC-513B-466B-AA77-B3ED043C9E88}" dt="2024-11-04T15:06:32.716" v="3471" actId="2711"/>
          <ac:spMkLst>
            <pc:docMk/>
            <pc:sldMk cId="0" sldId="258"/>
            <ac:spMk id="6" creationId="{63728FF8-8F52-C469-69A2-31CCF1958CE4}"/>
          </ac:spMkLst>
        </pc:spChg>
        <pc:spChg chg="add del mod ord">
          <ac:chgData name="Emanuela Marca" userId="b9e67590-a423-466d-821f-072eaf8759cc" providerId="ADAL" clId="{D25615BC-513B-466B-AA77-B3ED043C9E88}" dt="2024-10-30T08:38:16.621" v="528" actId="21"/>
          <ac:spMkLst>
            <pc:docMk/>
            <pc:sldMk cId="0" sldId="258"/>
            <ac:spMk id="7" creationId="{0A1B6C59-AEB8-7E83-7A99-5DD6EF5A1BD9}"/>
          </ac:spMkLst>
        </pc:spChg>
        <pc:spChg chg="mod">
          <ac:chgData name="Emanuela Marca" userId="b9e67590-a423-466d-821f-072eaf8759cc" providerId="ADAL" clId="{D25615BC-513B-466B-AA77-B3ED043C9E88}" dt="2024-10-30T08:46:51.508" v="597" actId="1076"/>
          <ac:spMkLst>
            <pc:docMk/>
            <pc:sldMk cId="0" sldId="258"/>
            <ac:spMk id="8" creationId="{06BC9EAC-1337-466E-8E4C-46EB3D5151A9}"/>
          </ac:spMkLst>
        </pc:spChg>
        <pc:spChg chg="del">
          <ac:chgData name="Emanuela Marca" userId="b9e67590-a423-466d-821f-072eaf8759cc" providerId="ADAL" clId="{D25615BC-513B-466B-AA77-B3ED043C9E88}" dt="2024-10-30T08:37:59.413" v="526" actId="21"/>
          <ac:spMkLst>
            <pc:docMk/>
            <pc:sldMk cId="0" sldId="258"/>
            <ac:spMk id="134" creationId="{00000000-0000-0000-0000-000000000000}"/>
          </ac:spMkLst>
        </pc:spChg>
        <pc:picChg chg="mod">
          <ac:chgData name="Emanuela Marca" userId="b9e67590-a423-466d-821f-072eaf8759cc" providerId="ADAL" clId="{D25615BC-513B-466B-AA77-B3ED043C9E88}" dt="2024-10-30T08:46:47.431" v="596" actId="1076"/>
          <ac:picMkLst>
            <pc:docMk/>
            <pc:sldMk cId="0" sldId="258"/>
            <ac:picMk id="2" creationId="{BC0AFD21-9B11-4C3E-AC11-8893ABC73620}"/>
          </ac:picMkLst>
        </pc:picChg>
        <pc:picChg chg="del mod">
          <ac:chgData name="Emanuela Marca" userId="b9e67590-a423-466d-821f-072eaf8759cc" providerId="ADAL" clId="{D25615BC-513B-466B-AA77-B3ED043C9E88}" dt="2024-10-30T08:37:00.370" v="521" actId="478"/>
          <ac:picMkLst>
            <pc:docMk/>
            <pc:sldMk cId="0" sldId="258"/>
            <ac:picMk id="137" creationId="{00000000-0000-0000-0000-000000000000}"/>
          </ac:picMkLst>
        </pc:picChg>
      </pc:sldChg>
      <pc:sldChg chg="addSp delSp modSp mod ord modTransition modClrScheme chgLayout">
        <pc:chgData name="Emanuela Marca" userId="b9e67590-a423-466d-821f-072eaf8759cc" providerId="ADAL" clId="{D25615BC-513B-466B-AA77-B3ED043C9E88}" dt="2024-10-30T10:52:57.820" v="3245"/>
        <pc:sldMkLst>
          <pc:docMk/>
          <pc:sldMk cId="0" sldId="259"/>
        </pc:sldMkLst>
        <pc:spChg chg="add del mod ord">
          <ac:chgData name="Emanuela Marca" userId="b9e67590-a423-466d-821f-072eaf8759cc" providerId="ADAL" clId="{D25615BC-513B-466B-AA77-B3ED043C9E88}" dt="2024-10-30T09:09:59.111" v="1464" actId="478"/>
          <ac:spMkLst>
            <pc:docMk/>
            <pc:sldMk cId="0" sldId="259"/>
            <ac:spMk id="2" creationId="{8F23C223-54B6-9D4C-9882-E68E07A028DA}"/>
          </ac:spMkLst>
        </pc:spChg>
        <pc:spChg chg="add mod ord">
          <ac:chgData name="Emanuela Marca" userId="b9e67590-a423-466d-821f-072eaf8759cc" providerId="ADAL" clId="{D25615BC-513B-466B-AA77-B3ED043C9E88}" dt="2024-10-30T09:14:23.132" v="1737" actId="1076"/>
          <ac:spMkLst>
            <pc:docMk/>
            <pc:sldMk cId="0" sldId="259"/>
            <ac:spMk id="3" creationId="{917EE069-9A50-7085-806F-3F083F4B0A91}"/>
          </ac:spMkLst>
        </pc:spChg>
        <pc:spChg chg="add del mod ord">
          <ac:chgData name="Emanuela Marca" userId="b9e67590-a423-466d-821f-072eaf8759cc" providerId="ADAL" clId="{D25615BC-513B-466B-AA77-B3ED043C9E88}" dt="2024-10-30T09:10:18.398" v="1467" actId="478"/>
          <ac:spMkLst>
            <pc:docMk/>
            <pc:sldMk cId="0" sldId="259"/>
            <ac:spMk id="4" creationId="{ACE2A195-E089-AF14-E73C-B9F106B4DEAC}"/>
          </ac:spMkLst>
        </pc:spChg>
        <pc:spChg chg="del">
          <ac:chgData name="Emanuela Marca" userId="b9e67590-a423-466d-821f-072eaf8759cc" providerId="ADAL" clId="{D25615BC-513B-466B-AA77-B3ED043C9E88}" dt="2024-10-30T09:07:20.872" v="1246" actId="478"/>
          <ac:spMkLst>
            <pc:docMk/>
            <pc:sldMk cId="0" sldId="259"/>
            <ac:spMk id="140" creationId="{00000000-0000-0000-0000-000000000000}"/>
          </ac:spMkLst>
        </pc:spChg>
        <pc:spChg chg="del">
          <ac:chgData name="Emanuela Marca" userId="b9e67590-a423-466d-821f-072eaf8759cc" providerId="ADAL" clId="{D25615BC-513B-466B-AA77-B3ED043C9E88}" dt="2024-10-30T09:07:17.001" v="1245" actId="478"/>
          <ac:spMkLst>
            <pc:docMk/>
            <pc:sldMk cId="0" sldId="259"/>
            <ac:spMk id="147" creationId="{00000000-0000-0000-0000-000000000000}"/>
          </ac:spMkLst>
        </pc:spChg>
        <pc:picChg chg="add mod">
          <ac:chgData name="Emanuela Marca" userId="b9e67590-a423-466d-821f-072eaf8759cc" providerId="ADAL" clId="{D25615BC-513B-466B-AA77-B3ED043C9E88}" dt="2024-10-30T09:16:57.166" v="1743" actId="1076"/>
          <ac:picMkLst>
            <pc:docMk/>
            <pc:sldMk cId="0" sldId="259"/>
            <ac:picMk id="6" creationId="{D588E091-A914-1CD8-C4D8-E2D13EB8A7EA}"/>
          </ac:picMkLst>
        </pc:picChg>
        <pc:picChg chg="mod">
          <ac:chgData name="Emanuela Marca" userId="b9e67590-a423-466d-821f-072eaf8759cc" providerId="ADAL" clId="{D25615BC-513B-466B-AA77-B3ED043C9E88}" dt="2024-10-30T09:10:38.182" v="1470" actId="1076"/>
          <ac:picMkLst>
            <pc:docMk/>
            <pc:sldMk cId="0" sldId="259"/>
            <ac:picMk id="10" creationId="{6BA37D4B-4EA9-4750-B35C-DD029DE7CCB5}"/>
          </ac:picMkLst>
        </pc:picChg>
        <pc:picChg chg="mod">
          <ac:chgData name="Emanuela Marca" userId="b9e67590-a423-466d-821f-072eaf8759cc" providerId="ADAL" clId="{D25615BC-513B-466B-AA77-B3ED043C9E88}" dt="2024-10-30T09:10:45.454" v="1472" actId="1076"/>
          <ac:picMkLst>
            <pc:docMk/>
            <pc:sldMk cId="0" sldId="259"/>
            <ac:picMk id="141" creationId="{00000000-0000-0000-0000-000000000000}"/>
          </ac:picMkLst>
        </pc:picChg>
        <pc:picChg chg="del">
          <ac:chgData name="Emanuela Marca" userId="b9e67590-a423-466d-821f-072eaf8759cc" providerId="ADAL" clId="{D25615BC-513B-466B-AA77-B3ED043C9E88}" dt="2024-10-30T09:06:52.015" v="1243" actId="478"/>
          <ac:picMkLst>
            <pc:docMk/>
            <pc:sldMk cId="0" sldId="259"/>
            <ac:picMk id="145" creationId="{00000000-0000-0000-0000-000000000000}"/>
          </ac:picMkLst>
        </pc:picChg>
        <pc:picChg chg="del">
          <ac:chgData name="Emanuela Marca" userId="b9e67590-a423-466d-821f-072eaf8759cc" providerId="ADAL" clId="{D25615BC-513B-466B-AA77-B3ED043C9E88}" dt="2024-10-30T09:07:03.948" v="1244" actId="478"/>
          <ac:picMkLst>
            <pc:docMk/>
            <pc:sldMk cId="0" sldId="259"/>
            <ac:picMk id="146" creationId="{00000000-0000-0000-0000-000000000000}"/>
          </ac:picMkLst>
        </pc:picChg>
      </pc:sldChg>
      <pc:sldChg chg="addSp delSp modSp mod modTransition modClrScheme chgLayout">
        <pc:chgData name="Emanuela Marca" userId="b9e67590-a423-466d-821f-072eaf8759cc" providerId="ADAL" clId="{D25615BC-513B-466B-AA77-B3ED043C9E88}" dt="2024-10-30T10:52:52.806" v="3244"/>
        <pc:sldMkLst>
          <pc:docMk/>
          <pc:sldMk cId="0" sldId="260"/>
        </pc:sldMkLst>
        <pc:spChg chg="add del mod ord">
          <ac:chgData name="Emanuela Marca" userId="b9e67590-a423-466d-821f-072eaf8759cc" providerId="ADAL" clId="{D25615BC-513B-466B-AA77-B3ED043C9E88}" dt="2024-10-30T08:54:46.224" v="635" actId="478"/>
          <ac:spMkLst>
            <pc:docMk/>
            <pc:sldMk cId="0" sldId="260"/>
            <ac:spMk id="2" creationId="{4E8CD3FB-F8B8-4D41-AB15-14E7877D1214}"/>
          </ac:spMkLst>
        </pc:spChg>
        <pc:spChg chg="add mod ord">
          <ac:chgData name="Emanuela Marca" userId="b9e67590-a423-466d-821f-072eaf8759cc" providerId="ADAL" clId="{D25615BC-513B-466B-AA77-B3ED043C9E88}" dt="2024-10-30T09:06:03.291" v="1239" actId="20577"/>
          <ac:spMkLst>
            <pc:docMk/>
            <pc:sldMk cId="0" sldId="260"/>
            <ac:spMk id="3" creationId="{1DD07556-D093-0907-B75A-68B05D2DDA59}"/>
          </ac:spMkLst>
        </pc:spChg>
        <pc:spChg chg="add del mod ord">
          <ac:chgData name="Emanuela Marca" userId="b9e67590-a423-466d-821f-072eaf8759cc" providerId="ADAL" clId="{D25615BC-513B-466B-AA77-B3ED043C9E88}" dt="2024-10-30T08:54:50.512" v="636" actId="478"/>
          <ac:spMkLst>
            <pc:docMk/>
            <pc:sldMk cId="0" sldId="260"/>
            <ac:spMk id="4" creationId="{4230AFBF-AB7C-1FEF-5413-58758491A3AF}"/>
          </ac:spMkLst>
        </pc:spChg>
        <pc:spChg chg="del mod">
          <ac:chgData name="Emanuela Marca" userId="b9e67590-a423-466d-821f-072eaf8759cc" providerId="ADAL" clId="{D25615BC-513B-466B-AA77-B3ED043C9E88}" dt="2024-10-30T08:54:20.239" v="632" actId="21"/>
          <ac:spMkLst>
            <pc:docMk/>
            <pc:sldMk cId="0" sldId="260"/>
            <ac:spMk id="151" creationId="{00000000-0000-0000-0000-000000000000}"/>
          </ac:spMkLst>
        </pc:spChg>
        <pc:picChg chg="del">
          <ac:chgData name="Emanuela Marca" userId="b9e67590-a423-466d-821f-072eaf8759cc" providerId="ADAL" clId="{D25615BC-513B-466B-AA77-B3ED043C9E88}" dt="2024-10-30T08:54:22.586" v="633" actId="478"/>
          <ac:picMkLst>
            <pc:docMk/>
            <pc:sldMk cId="0" sldId="260"/>
            <ac:picMk id="152" creationId="{00000000-0000-0000-0000-000000000000}"/>
          </ac:picMkLst>
        </pc:picChg>
        <pc:picChg chg="del">
          <ac:chgData name="Emanuela Marca" userId="b9e67590-a423-466d-821f-072eaf8759cc" providerId="ADAL" clId="{D25615BC-513B-466B-AA77-B3ED043C9E88}" dt="2024-10-30T09:00:30.707" v="1131" actId="478"/>
          <ac:picMkLst>
            <pc:docMk/>
            <pc:sldMk cId="0" sldId="260"/>
            <ac:picMk id="153" creationId="{00000000-0000-0000-0000-000000000000}"/>
          </ac:picMkLst>
        </pc:picChg>
        <pc:picChg chg="mod">
          <ac:chgData name="Emanuela Marca" userId="b9e67590-a423-466d-821f-072eaf8759cc" providerId="ADAL" clId="{D25615BC-513B-466B-AA77-B3ED043C9E88}" dt="2024-10-30T09:01:01.850" v="1141" actId="1076"/>
          <ac:picMkLst>
            <pc:docMk/>
            <pc:sldMk cId="0" sldId="260"/>
            <ac:picMk id="155" creationId="{00000000-0000-0000-0000-000000000000}"/>
          </ac:picMkLst>
        </pc:picChg>
      </pc:sldChg>
      <pc:sldChg chg="del">
        <pc:chgData name="Emanuela Marca" userId="b9e67590-a423-466d-821f-072eaf8759cc" providerId="ADAL" clId="{D25615BC-513B-466B-AA77-B3ED043C9E88}" dt="2024-10-30T09:06:21.363" v="1240" actId="47"/>
        <pc:sldMkLst>
          <pc:docMk/>
          <pc:sldMk cId="0" sldId="261"/>
        </pc:sldMkLst>
      </pc:sldChg>
      <pc:sldChg chg="del">
        <pc:chgData name="Emanuela Marca" userId="b9e67590-a423-466d-821f-072eaf8759cc" providerId="ADAL" clId="{D25615BC-513B-466B-AA77-B3ED043C9E88}" dt="2024-10-30T09:06:37.355" v="1242" actId="47"/>
        <pc:sldMkLst>
          <pc:docMk/>
          <pc:sldMk cId="0" sldId="262"/>
        </pc:sldMkLst>
      </pc:sldChg>
      <pc:sldChg chg="del">
        <pc:chgData name="Emanuela Marca" userId="b9e67590-a423-466d-821f-072eaf8759cc" providerId="ADAL" clId="{D25615BC-513B-466B-AA77-B3ED043C9E88}" dt="2024-10-30T09:06:25.654" v="1241" actId="47"/>
        <pc:sldMkLst>
          <pc:docMk/>
          <pc:sldMk cId="0" sldId="263"/>
        </pc:sldMkLst>
      </pc:sldChg>
      <pc:sldChg chg="modSp del mod">
        <pc:chgData name="Emanuela Marca" userId="b9e67590-a423-466d-821f-072eaf8759cc" providerId="ADAL" clId="{D25615BC-513B-466B-AA77-B3ED043C9E88}" dt="2024-10-30T10:34:05.074" v="3140" actId="47"/>
        <pc:sldMkLst>
          <pc:docMk/>
          <pc:sldMk cId="0" sldId="264"/>
        </pc:sldMkLst>
        <pc:spChg chg="mod">
          <ac:chgData name="Emanuela Marca" userId="b9e67590-a423-466d-821f-072eaf8759cc" providerId="ADAL" clId="{D25615BC-513B-466B-AA77-B3ED043C9E88}" dt="2024-10-30T10:20:02.931" v="3051" actId="20577"/>
          <ac:spMkLst>
            <pc:docMk/>
            <pc:sldMk cId="0" sldId="264"/>
            <ac:spMk id="178" creationId="{00000000-0000-0000-0000-000000000000}"/>
          </ac:spMkLst>
        </pc:spChg>
      </pc:sldChg>
      <pc:sldChg chg="addSp delSp modSp mod ord modTransition modClrScheme chgLayout">
        <pc:chgData name="Emanuela Marca" userId="b9e67590-a423-466d-821f-072eaf8759cc" providerId="ADAL" clId="{D25615BC-513B-466B-AA77-B3ED043C9E88}" dt="2024-10-30T10:53:08.838" v="3247"/>
        <pc:sldMkLst>
          <pc:docMk/>
          <pc:sldMk cId="0" sldId="268"/>
        </pc:sldMkLst>
        <pc:spChg chg="add del mod ord">
          <ac:chgData name="Emanuela Marca" userId="b9e67590-a423-466d-821f-072eaf8759cc" providerId="ADAL" clId="{D25615BC-513B-466B-AA77-B3ED043C9E88}" dt="2024-10-30T09:30:41.873" v="2018" actId="478"/>
          <ac:spMkLst>
            <pc:docMk/>
            <pc:sldMk cId="0" sldId="268"/>
            <ac:spMk id="2" creationId="{462678D2-1A09-E331-A8D3-7AA64A4EB550}"/>
          </ac:spMkLst>
        </pc:spChg>
        <pc:spChg chg="add mod ord">
          <ac:chgData name="Emanuela Marca" userId="b9e67590-a423-466d-821f-072eaf8759cc" providerId="ADAL" clId="{D25615BC-513B-466B-AA77-B3ED043C9E88}" dt="2024-10-30T10:11:16.059" v="2834" actId="255"/>
          <ac:spMkLst>
            <pc:docMk/>
            <pc:sldMk cId="0" sldId="268"/>
            <ac:spMk id="3" creationId="{4826DC31-189C-1F25-50AE-009925BDB303}"/>
          </ac:spMkLst>
        </pc:spChg>
        <pc:spChg chg="add del mod ord">
          <ac:chgData name="Emanuela Marca" userId="b9e67590-a423-466d-821f-072eaf8759cc" providerId="ADAL" clId="{D25615BC-513B-466B-AA77-B3ED043C9E88}" dt="2024-10-30T09:30:44.113" v="2019" actId="478"/>
          <ac:spMkLst>
            <pc:docMk/>
            <pc:sldMk cId="0" sldId="268"/>
            <ac:spMk id="4" creationId="{4183D06A-FA04-FA86-960E-8F8ECA2605A5}"/>
          </ac:spMkLst>
        </pc:spChg>
        <pc:spChg chg="del">
          <ac:chgData name="Emanuela Marca" userId="b9e67590-a423-466d-821f-072eaf8759cc" providerId="ADAL" clId="{D25615BC-513B-466B-AA77-B3ED043C9E88}" dt="2024-10-30T09:30:57.393" v="2021" actId="478"/>
          <ac:spMkLst>
            <pc:docMk/>
            <pc:sldMk cId="0" sldId="268"/>
            <ac:spMk id="201" creationId="{00000000-0000-0000-0000-000000000000}"/>
          </ac:spMkLst>
        </pc:spChg>
        <pc:picChg chg="add mod">
          <ac:chgData name="Emanuela Marca" userId="b9e67590-a423-466d-821f-072eaf8759cc" providerId="ADAL" clId="{D25615BC-513B-466B-AA77-B3ED043C9E88}" dt="2024-10-30T09:53:06.411" v="2334" actId="1076"/>
          <ac:picMkLst>
            <pc:docMk/>
            <pc:sldMk cId="0" sldId="268"/>
            <ac:picMk id="6" creationId="{DA9AE905-FC1B-22DE-C03E-AE7C50EEE564}"/>
          </ac:picMkLst>
        </pc:picChg>
        <pc:picChg chg="add mod">
          <ac:chgData name="Emanuela Marca" userId="b9e67590-a423-466d-821f-072eaf8759cc" providerId="ADAL" clId="{D25615BC-513B-466B-AA77-B3ED043C9E88}" dt="2024-10-30T09:57:36.227" v="2409" actId="1076"/>
          <ac:picMkLst>
            <pc:docMk/>
            <pc:sldMk cId="0" sldId="268"/>
            <ac:picMk id="8" creationId="{33E857A8-20CB-5578-08AD-157E1B318CE9}"/>
          </ac:picMkLst>
        </pc:picChg>
        <pc:picChg chg="add del mod ord">
          <ac:chgData name="Emanuela Marca" userId="b9e67590-a423-466d-821f-072eaf8759cc" providerId="ADAL" clId="{D25615BC-513B-466B-AA77-B3ED043C9E88}" dt="2024-10-30T09:52:29.250" v="2325" actId="478"/>
          <ac:picMkLst>
            <pc:docMk/>
            <pc:sldMk cId="0" sldId="268"/>
            <ac:picMk id="203" creationId="{00000000-0000-0000-0000-000000000000}"/>
          </ac:picMkLst>
        </pc:picChg>
        <pc:picChg chg="del mod">
          <ac:chgData name="Emanuela Marca" userId="b9e67590-a423-466d-821f-072eaf8759cc" providerId="ADAL" clId="{D25615BC-513B-466B-AA77-B3ED043C9E88}" dt="2024-10-30T09:51:00.992" v="2308" actId="478"/>
          <ac:picMkLst>
            <pc:docMk/>
            <pc:sldMk cId="0" sldId="268"/>
            <ac:picMk id="206" creationId="{00000000-0000-0000-0000-000000000000}"/>
          </ac:picMkLst>
        </pc:picChg>
        <pc:picChg chg="del">
          <ac:chgData name="Emanuela Marca" userId="b9e67590-a423-466d-821f-072eaf8759cc" providerId="ADAL" clId="{D25615BC-513B-466B-AA77-B3ED043C9E88}" dt="2024-10-30T09:30:31.844" v="2016" actId="478"/>
          <ac:picMkLst>
            <pc:docMk/>
            <pc:sldMk cId="0" sldId="268"/>
            <ac:picMk id="208" creationId="{00000000-0000-0000-0000-000000000000}"/>
          </ac:picMkLst>
        </pc:picChg>
      </pc:sldChg>
      <pc:sldChg chg="addSp delSp modSp mod modTransition modClrScheme chgLayout">
        <pc:chgData name="Emanuela Marca" userId="b9e67590-a423-466d-821f-072eaf8759cc" providerId="ADAL" clId="{D25615BC-513B-466B-AA77-B3ED043C9E88}" dt="2024-11-04T15:18:29.426" v="3476" actId="1076"/>
        <pc:sldMkLst>
          <pc:docMk/>
          <pc:sldMk cId="816130011" sldId="269"/>
        </pc:sldMkLst>
        <pc:spChg chg="add del mod ord">
          <ac:chgData name="Emanuela Marca" userId="b9e67590-a423-466d-821f-072eaf8759cc" providerId="ADAL" clId="{D25615BC-513B-466B-AA77-B3ED043C9E88}" dt="2024-10-30T09:19:55.673" v="1775" actId="700"/>
          <ac:spMkLst>
            <pc:docMk/>
            <pc:sldMk cId="816130011" sldId="269"/>
            <ac:spMk id="2" creationId="{2120E3CB-08E0-E421-0019-52B9B46B9A0C}"/>
          </ac:spMkLst>
        </pc:spChg>
        <pc:spChg chg="add del mod ord">
          <ac:chgData name="Emanuela Marca" userId="b9e67590-a423-466d-821f-072eaf8759cc" providerId="ADAL" clId="{D25615BC-513B-466B-AA77-B3ED043C9E88}" dt="2024-10-30T09:19:55.673" v="1775" actId="700"/>
          <ac:spMkLst>
            <pc:docMk/>
            <pc:sldMk cId="816130011" sldId="269"/>
            <ac:spMk id="3" creationId="{863EF334-458C-E892-E81D-C139A968FC4E}"/>
          </ac:spMkLst>
        </pc:spChg>
        <pc:spChg chg="add del mod ord">
          <ac:chgData name="Emanuela Marca" userId="b9e67590-a423-466d-821f-072eaf8759cc" providerId="ADAL" clId="{D25615BC-513B-466B-AA77-B3ED043C9E88}" dt="2024-10-30T09:20:11.099" v="1777" actId="478"/>
          <ac:spMkLst>
            <pc:docMk/>
            <pc:sldMk cId="816130011" sldId="269"/>
            <ac:spMk id="4" creationId="{50467DF0-5140-338A-3268-EDBAEEAEBD87}"/>
          </ac:spMkLst>
        </pc:spChg>
        <pc:spChg chg="add mod ord">
          <ac:chgData name="Emanuela Marca" userId="b9e67590-a423-466d-821f-072eaf8759cc" providerId="ADAL" clId="{D25615BC-513B-466B-AA77-B3ED043C9E88}" dt="2024-11-04T15:18:29.426" v="3476" actId="1076"/>
          <ac:spMkLst>
            <pc:docMk/>
            <pc:sldMk cId="816130011" sldId="269"/>
            <ac:spMk id="5" creationId="{C79341AF-326D-9C84-18FB-F01EF0DCCA21}"/>
          </ac:spMkLst>
        </pc:spChg>
        <pc:spChg chg="add del mod ord">
          <ac:chgData name="Emanuela Marca" userId="b9e67590-a423-466d-821f-072eaf8759cc" providerId="ADAL" clId="{D25615BC-513B-466B-AA77-B3ED043C9E88}" dt="2024-10-30T09:20:13.204" v="1778" actId="478"/>
          <ac:spMkLst>
            <pc:docMk/>
            <pc:sldMk cId="816130011" sldId="269"/>
            <ac:spMk id="6" creationId="{E8A3DDEF-EE67-ACA3-10E4-2BCD3071ED92}"/>
          </ac:spMkLst>
        </pc:spChg>
        <pc:spChg chg="del mod">
          <ac:chgData name="Emanuela Marca" userId="b9e67590-a423-466d-821f-072eaf8759cc" providerId="ADAL" clId="{D25615BC-513B-466B-AA77-B3ED043C9E88}" dt="2024-10-30T09:18:38.094" v="1750" actId="478"/>
          <ac:spMkLst>
            <pc:docMk/>
            <pc:sldMk cId="816130011" sldId="269"/>
            <ac:spMk id="177" creationId="{00000000-0000-0000-0000-000000000000}"/>
          </ac:spMkLst>
        </pc:spChg>
        <pc:picChg chg="add mod">
          <ac:chgData name="Emanuela Marca" userId="b9e67590-a423-466d-821f-072eaf8759cc" providerId="ADAL" clId="{D25615BC-513B-466B-AA77-B3ED043C9E88}" dt="2024-11-04T15:07:12.061" v="3474" actId="1076"/>
          <ac:picMkLst>
            <pc:docMk/>
            <pc:sldMk cId="816130011" sldId="269"/>
            <ac:picMk id="8" creationId="{11C9D26E-0749-5C89-91D0-0831C702A6FD}"/>
          </ac:picMkLst>
        </pc:picChg>
        <pc:picChg chg="mod">
          <ac:chgData name="Emanuela Marca" userId="b9e67590-a423-466d-821f-072eaf8759cc" providerId="ADAL" clId="{D25615BC-513B-466B-AA77-B3ED043C9E88}" dt="2024-10-30T09:26:42.180" v="2009" actId="1076"/>
          <ac:picMkLst>
            <pc:docMk/>
            <pc:sldMk cId="816130011" sldId="269"/>
            <ac:picMk id="179" creationId="{00000000-0000-0000-0000-000000000000}"/>
          </ac:picMkLst>
        </pc:picChg>
        <pc:picChg chg="del">
          <ac:chgData name="Emanuela Marca" userId="b9e67590-a423-466d-821f-072eaf8759cc" providerId="ADAL" clId="{D25615BC-513B-466B-AA77-B3ED043C9E88}" dt="2024-10-30T09:18:23.720" v="1744" actId="478"/>
          <ac:picMkLst>
            <pc:docMk/>
            <pc:sldMk cId="816130011" sldId="269"/>
            <ac:picMk id="184" creationId="{00000000-0000-0000-0000-000000000000}"/>
          </ac:picMkLst>
        </pc:picChg>
      </pc:sldChg>
      <pc:sldChg chg="delSp del mod ord">
        <pc:chgData name="Emanuela Marca" userId="b9e67590-a423-466d-821f-072eaf8759cc" providerId="ADAL" clId="{D25615BC-513B-466B-AA77-B3ED043C9E88}" dt="2024-10-30T10:07:27.432" v="2774" actId="47"/>
        <pc:sldMkLst>
          <pc:docMk/>
          <pc:sldMk cId="0" sldId="271"/>
        </pc:sldMkLst>
        <pc:picChg chg="del">
          <ac:chgData name="Emanuela Marca" userId="b9e67590-a423-466d-821f-072eaf8759cc" providerId="ADAL" clId="{D25615BC-513B-466B-AA77-B3ED043C9E88}" dt="2024-10-30T10:07:25.565" v="2773" actId="478"/>
          <ac:picMkLst>
            <pc:docMk/>
            <pc:sldMk cId="0" sldId="271"/>
            <ac:picMk id="211" creationId="{00000000-0000-0000-0000-000000000000}"/>
          </ac:picMkLst>
        </pc:picChg>
      </pc:sldChg>
      <pc:sldChg chg="delSp modSp mod modTransition">
        <pc:chgData name="Emanuela Marca" userId="b9e67590-a423-466d-821f-072eaf8759cc" providerId="ADAL" clId="{D25615BC-513B-466B-AA77-B3ED043C9E88}" dt="2024-10-30T10:53:34.210" v="3252"/>
        <pc:sldMkLst>
          <pc:docMk/>
          <pc:sldMk cId="0" sldId="272"/>
        </pc:sldMkLst>
        <pc:spChg chg="mod">
          <ac:chgData name="Emanuela Marca" userId="b9e67590-a423-466d-821f-072eaf8759cc" providerId="ADAL" clId="{D25615BC-513B-466B-AA77-B3ED043C9E88}" dt="2024-10-30T10:34:40.308" v="3146" actId="14100"/>
          <ac:spMkLst>
            <pc:docMk/>
            <pc:sldMk cId="0" sldId="272"/>
            <ac:spMk id="237" creationId="{00000000-0000-0000-0000-000000000000}"/>
          </ac:spMkLst>
        </pc:spChg>
        <pc:picChg chg="mod">
          <ac:chgData name="Emanuela Marca" userId="b9e67590-a423-466d-821f-072eaf8759cc" providerId="ADAL" clId="{D25615BC-513B-466B-AA77-B3ED043C9E88}" dt="2024-10-30T10:35:03.349" v="3152" actId="14100"/>
          <ac:picMkLst>
            <pc:docMk/>
            <pc:sldMk cId="0" sldId="272"/>
            <ac:picMk id="235" creationId="{00000000-0000-0000-0000-000000000000}"/>
          </ac:picMkLst>
        </pc:picChg>
        <pc:picChg chg="del">
          <ac:chgData name="Emanuela Marca" userId="b9e67590-a423-466d-821f-072eaf8759cc" providerId="ADAL" clId="{D25615BC-513B-466B-AA77-B3ED043C9E88}" dt="2024-10-30T10:34:10.735" v="3141" actId="478"/>
          <ac:picMkLst>
            <pc:docMk/>
            <pc:sldMk cId="0" sldId="272"/>
            <ac:picMk id="240" creationId="{00000000-0000-0000-0000-000000000000}"/>
          </ac:picMkLst>
        </pc:picChg>
      </pc:sldChg>
      <pc:sldChg chg="addSp delSp modSp mod modTransition">
        <pc:chgData name="Emanuela Marca" userId="b9e67590-a423-466d-821f-072eaf8759cc" providerId="ADAL" clId="{D25615BC-513B-466B-AA77-B3ED043C9E88}" dt="2024-10-30T10:53:29.904" v="3251"/>
        <pc:sldMkLst>
          <pc:docMk/>
          <pc:sldMk cId="0" sldId="285"/>
        </pc:sldMkLst>
        <pc:spChg chg="mod">
          <ac:chgData name="Emanuela Marca" userId="b9e67590-a423-466d-821f-072eaf8759cc" providerId="ADAL" clId="{D25615BC-513B-466B-AA77-B3ED043C9E88}" dt="2024-10-30T10:46:30.809" v="3197" actId="1076"/>
          <ac:spMkLst>
            <pc:docMk/>
            <pc:sldMk cId="0" sldId="285"/>
            <ac:spMk id="6" creationId="{D4185473-6430-4565-8E1A-40669FBD84E3}"/>
          </ac:spMkLst>
        </pc:spChg>
        <pc:spChg chg="add mod">
          <ac:chgData name="Emanuela Marca" userId="b9e67590-a423-466d-821f-072eaf8759cc" providerId="ADAL" clId="{D25615BC-513B-466B-AA77-B3ED043C9E88}" dt="2024-10-30T10:51:00.494" v="3240" actId="1076"/>
          <ac:spMkLst>
            <pc:docMk/>
            <pc:sldMk cId="0" sldId="285"/>
            <ac:spMk id="10" creationId="{10967F45-A545-5586-0B3C-A9A083A324BB}"/>
          </ac:spMkLst>
        </pc:spChg>
        <pc:picChg chg="del mod">
          <ac:chgData name="Emanuela Marca" userId="b9e67590-a423-466d-821f-072eaf8759cc" providerId="ADAL" clId="{D25615BC-513B-466B-AA77-B3ED043C9E88}" dt="2024-10-30T10:45:31.017" v="3158" actId="478"/>
          <ac:picMkLst>
            <pc:docMk/>
            <pc:sldMk cId="0" sldId="285"/>
            <ac:picMk id="2" creationId="{2C8531D4-3B54-8F3B-A413-ECEBFF0CB79C}"/>
          </ac:picMkLst>
        </pc:picChg>
        <pc:picChg chg="del">
          <ac:chgData name="Emanuela Marca" userId="b9e67590-a423-466d-821f-072eaf8759cc" providerId="ADAL" clId="{D25615BC-513B-466B-AA77-B3ED043C9E88}" dt="2024-10-30T10:45:17.660" v="3153" actId="478"/>
          <ac:picMkLst>
            <pc:docMk/>
            <pc:sldMk cId="0" sldId="285"/>
            <ac:picMk id="4" creationId="{22ACF142-DD5E-067D-5A66-4686B4A0ADEE}"/>
          </ac:picMkLst>
        </pc:picChg>
        <pc:picChg chg="del mod">
          <ac:chgData name="Emanuela Marca" userId="b9e67590-a423-466d-821f-072eaf8759cc" providerId="ADAL" clId="{D25615BC-513B-466B-AA77-B3ED043C9E88}" dt="2024-10-30T10:47:04.478" v="3199" actId="478"/>
          <ac:picMkLst>
            <pc:docMk/>
            <pc:sldMk cId="0" sldId="285"/>
            <ac:picMk id="5" creationId="{D1D06103-C4E1-4B9F-9C21-0C84904E9E5D}"/>
          </ac:picMkLst>
        </pc:picChg>
        <pc:picChg chg="add mod">
          <ac:chgData name="Emanuela Marca" userId="b9e67590-a423-466d-821f-072eaf8759cc" providerId="ADAL" clId="{D25615BC-513B-466B-AA77-B3ED043C9E88}" dt="2024-10-30T10:48:13.922" v="3215" actId="1076"/>
          <ac:picMkLst>
            <pc:docMk/>
            <pc:sldMk cId="0" sldId="285"/>
            <ac:picMk id="7" creationId="{FA2C53A7-4084-BDCA-3CFA-034B06D2EACA}"/>
          </ac:picMkLst>
        </pc:picChg>
        <pc:picChg chg="add mod">
          <ac:chgData name="Emanuela Marca" userId="b9e67590-a423-466d-821f-072eaf8759cc" providerId="ADAL" clId="{D25615BC-513B-466B-AA77-B3ED043C9E88}" dt="2024-10-30T10:48:19.131" v="3216" actId="1076"/>
          <ac:picMkLst>
            <pc:docMk/>
            <pc:sldMk cId="0" sldId="285"/>
            <ac:picMk id="9" creationId="{E73AF5F1-3ADA-BB61-491E-D92A7A613FF1}"/>
          </ac:picMkLst>
        </pc:picChg>
        <pc:picChg chg="del">
          <ac:chgData name="Emanuela Marca" userId="b9e67590-a423-466d-821f-072eaf8759cc" providerId="ADAL" clId="{D25615BC-513B-466B-AA77-B3ED043C9E88}" dt="2024-10-30T10:45:18.737" v="3154" actId="478"/>
          <ac:picMkLst>
            <pc:docMk/>
            <pc:sldMk cId="0" sldId="285"/>
            <ac:picMk id="12" creationId="{A522B2BF-FE12-834A-F194-47444CAA0D9B}"/>
          </ac:picMkLst>
        </pc:picChg>
      </pc:sldChg>
      <pc:sldChg chg="delSp del mod ord">
        <pc:chgData name="Emanuela Marca" userId="b9e67590-a423-466d-821f-072eaf8759cc" providerId="ADAL" clId="{D25615BC-513B-466B-AA77-B3ED043C9E88}" dt="2024-10-30T10:18:54.789" v="3039" actId="47"/>
        <pc:sldMkLst>
          <pc:docMk/>
          <pc:sldMk cId="3874899224" sldId="290"/>
        </pc:sldMkLst>
        <pc:picChg chg="del">
          <ac:chgData name="Emanuela Marca" userId="b9e67590-a423-466d-821f-072eaf8759cc" providerId="ADAL" clId="{D25615BC-513B-466B-AA77-B3ED043C9E88}" dt="2024-10-30T10:16:06.163" v="3013" actId="478"/>
          <ac:picMkLst>
            <pc:docMk/>
            <pc:sldMk cId="3874899224" sldId="290"/>
            <ac:picMk id="2" creationId="{9612462F-EA9D-406B-8A0D-DF7AF7416526}"/>
          </ac:picMkLst>
        </pc:picChg>
      </pc:sldChg>
      <pc:sldChg chg="addSp modSp new mod ord modTransition">
        <pc:chgData name="Emanuela Marca" userId="b9e67590-a423-466d-821f-072eaf8759cc" providerId="ADAL" clId="{D25615BC-513B-466B-AA77-B3ED043C9E88}" dt="2024-11-04T14:50:58.779" v="3275"/>
        <pc:sldMkLst>
          <pc:docMk/>
          <pc:sldMk cId="557908453" sldId="291"/>
        </pc:sldMkLst>
        <pc:spChg chg="mod">
          <ac:chgData name="Emanuela Marca" userId="b9e67590-a423-466d-821f-072eaf8759cc" providerId="ADAL" clId="{D25615BC-513B-466B-AA77-B3ED043C9E88}" dt="2024-10-29T16:09:13.239" v="70" actId="1076"/>
          <ac:spMkLst>
            <pc:docMk/>
            <pc:sldMk cId="557908453" sldId="291"/>
            <ac:spMk id="2" creationId="{76A3A5C0-0C5A-2036-4CF2-FECF5633B883}"/>
          </ac:spMkLst>
        </pc:spChg>
        <pc:spChg chg="mod">
          <ac:chgData name="Emanuela Marca" userId="b9e67590-a423-466d-821f-072eaf8759cc" providerId="ADAL" clId="{D25615BC-513B-466B-AA77-B3ED043C9E88}" dt="2024-10-30T08:49:06.485" v="616" actId="115"/>
          <ac:spMkLst>
            <pc:docMk/>
            <pc:sldMk cId="557908453" sldId="291"/>
            <ac:spMk id="3" creationId="{52C0346C-90D5-FA15-A87B-1FDE189C6499}"/>
          </ac:spMkLst>
        </pc:spChg>
        <pc:picChg chg="add mod">
          <ac:chgData name="Emanuela Marca" userId="b9e67590-a423-466d-821f-072eaf8759cc" providerId="ADAL" clId="{D25615BC-513B-466B-AA77-B3ED043C9E88}" dt="2024-10-29T16:34:08.036" v="91" actId="1076"/>
          <ac:picMkLst>
            <pc:docMk/>
            <pc:sldMk cId="557908453" sldId="291"/>
            <ac:picMk id="4" creationId="{9FF14C14-677B-511F-ADB1-2CC22BB5A0B8}"/>
          </ac:picMkLst>
        </pc:picChg>
      </pc:sldChg>
      <pc:sldChg chg="addSp delSp modSp add mod modTransition">
        <pc:chgData name="Emanuela Marca" userId="b9e67590-a423-466d-821f-072eaf8759cc" providerId="ADAL" clId="{D25615BC-513B-466B-AA77-B3ED043C9E88}" dt="2024-10-30T10:53:12.258" v="3248"/>
        <pc:sldMkLst>
          <pc:docMk/>
          <pc:sldMk cId="4046339978" sldId="292"/>
        </pc:sldMkLst>
        <pc:spChg chg="mod">
          <ac:chgData name="Emanuela Marca" userId="b9e67590-a423-466d-821f-072eaf8759cc" providerId="ADAL" clId="{D25615BC-513B-466B-AA77-B3ED043C9E88}" dt="2024-10-30T10:06:28.389" v="2772" actId="1076"/>
          <ac:spMkLst>
            <pc:docMk/>
            <pc:sldMk cId="4046339978" sldId="292"/>
            <ac:spMk id="3" creationId="{88C82C91-B894-2A1B-9F39-98757058FAC3}"/>
          </ac:spMkLst>
        </pc:spChg>
        <pc:picChg chg="add mod">
          <ac:chgData name="Emanuela Marca" userId="b9e67590-a423-466d-821f-072eaf8759cc" providerId="ADAL" clId="{D25615BC-513B-466B-AA77-B3ED043C9E88}" dt="2024-10-30T10:03:55" v="2658" actId="1076"/>
          <ac:picMkLst>
            <pc:docMk/>
            <pc:sldMk cId="4046339978" sldId="292"/>
            <ac:picMk id="2" creationId="{9519B454-C3DE-8041-EA44-99584B9151A2}"/>
          </ac:picMkLst>
        </pc:picChg>
        <pc:picChg chg="del">
          <ac:chgData name="Emanuela Marca" userId="b9e67590-a423-466d-821f-072eaf8759cc" providerId="ADAL" clId="{D25615BC-513B-466B-AA77-B3ED043C9E88}" dt="2024-10-30T10:02:01.264" v="2582" actId="478"/>
          <ac:picMkLst>
            <pc:docMk/>
            <pc:sldMk cId="4046339978" sldId="292"/>
            <ac:picMk id="6" creationId="{0555DC54-4221-86B2-FC39-571C02561E3D}"/>
          </ac:picMkLst>
        </pc:picChg>
        <pc:picChg chg="del">
          <ac:chgData name="Emanuela Marca" userId="b9e67590-a423-466d-821f-072eaf8759cc" providerId="ADAL" clId="{D25615BC-513B-466B-AA77-B3ED043C9E88}" dt="2024-10-30T10:01:59.349" v="2581" actId="478"/>
          <ac:picMkLst>
            <pc:docMk/>
            <pc:sldMk cId="4046339978" sldId="292"/>
            <ac:picMk id="8" creationId="{53698695-5CBB-A864-D02B-05D9A0DF9F5E}"/>
          </ac:picMkLst>
        </pc:picChg>
      </pc:sldChg>
      <pc:sldChg chg="addSp delSp modSp add mod modTransition">
        <pc:chgData name="Emanuela Marca" userId="b9e67590-a423-466d-821f-072eaf8759cc" providerId="ADAL" clId="{D25615BC-513B-466B-AA77-B3ED043C9E88}" dt="2024-10-30T10:53:15.082" v="3249"/>
        <pc:sldMkLst>
          <pc:docMk/>
          <pc:sldMk cId="2555646628" sldId="293"/>
        </pc:sldMkLst>
        <pc:spChg chg="mod">
          <ac:chgData name="Emanuela Marca" userId="b9e67590-a423-466d-821f-072eaf8759cc" providerId="ADAL" clId="{D25615BC-513B-466B-AA77-B3ED043C9E88}" dt="2024-10-30T10:18:39.396" v="3036" actId="27636"/>
          <ac:spMkLst>
            <pc:docMk/>
            <pc:sldMk cId="2555646628" sldId="293"/>
            <ac:spMk id="3" creationId="{308008F4-30FE-C203-5DB0-46B2ED51BBEB}"/>
          </ac:spMkLst>
        </pc:spChg>
        <pc:picChg chg="del">
          <ac:chgData name="Emanuela Marca" userId="b9e67590-a423-466d-821f-072eaf8759cc" providerId="ADAL" clId="{D25615BC-513B-466B-AA77-B3ED043C9E88}" dt="2024-10-30T10:15:06.400" v="3012" actId="478"/>
          <ac:picMkLst>
            <pc:docMk/>
            <pc:sldMk cId="2555646628" sldId="293"/>
            <ac:picMk id="2" creationId="{1F9455CB-0F0C-4A4F-87E4-B56204422480}"/>
          </ac:picMkLst>
        </pc:picChg>
        <pc:picChg chg="add mod">
          <ac:chgData name="Emanuela Marca" userId="b9e67590-a423-466d-821f-072eaf8759cc" providerId="ADAL" clId="{D25615BC-513B-466B-AA77-B3ED043C9E88}" dt="2024-10-30T10:18:48.042" v="3038" actId="1076"/>
          <ac:picMkLst>
            <pc:docMk/>
            <pc:sldMk cId="2555646628" sldId="293"/>
            <ac:picMk id="4" creationId="{6B1BBDAB-440D-BC41-B806-048E4863EE76}"/>
          </ac:picMkLst>
        </pc:picChg>
        <pc:picChg chg="add mod">
          <ac:chgData name="Emanuela Marca" userId="b9e67590-a423-466d-821f-072eaf8759cc" providerId="ADAL" clId="{D25615BC-513B-466B-AA77-B3ED043C9E88}" dt="2024-10-30T10:18:46.374" v="3037" actId="1076"/>
          <ac:picMkLst>
            <pc:docMk/>
            <pc:sldMk cId="2555646628" sldId="293"/>
            <ac:picMk id="6" creationId="{A3E7D5C6-09C4-E318-463C-814BA401EC62}"/>
          </ac:picMkLst>
        </pc:picChg>
      </pc:sldChg>
      <pc:sldChg chg="addSp delSp modSp add mod modTransition delAnim modAnim">
        <pc:chgData name="Emanuela Marca" userId="b9e67590-a423-466d-821f-072eaf8759cc" providerId="ADAL" clId="{D25615BC-513B-466B-AA77-B3ED043C9E88}" dt="2024-10-30T10:53:19.702" v="3250"/>
        <pc:sldMkLst>
          <pc:docMk/>
          <pc:sldMk cId="1421323214" sldId="294"/>
        </pc:sldMkLst>
        <pc:spChg chg="mod">
          <ac:chgData name="Emanuela Marca" userId="b9e67590-a423-466d-821f-072eaf8759cc" providerId="ADAL" clId="{D25615BC-513B-466B-AA77-B3ED043C9E88}" dt="2024-10-30T10:34:00.895" v="3139" actId="1076"/>
          <ac:spMkLst>
            <pc:docMk/>
            <pc:sldMk cId="1421323214" sldId="294"/>
            <ac:spMk id="3" creationId="{B50E5738-ECBB-21CD-CEA0-1E936951D1B0}"/>
          </ac:spMkLst>
        </pc:spChg>
        <pc:picChg chg="del">
          <ac:chgData name="Emanuela Marca" userId="b9e67590-a423-466d-821f-072eaf8759cc" providerId="ADAL" clId="{D25615BC-513B-466B-AA77-B3ED043C9E88}" dt="2024-10-30T10:20:39.297" v="3075" actId="478"/>
          <ac:picMkLst>
            <pc:docMk/>
            <pc:sldMk cId="1421323214" sldId="294"/>
            <ac:picMk id="4" creationId="{5892B800-4EE8-D4D6-2A27-59217F1D923B}"/>
          </ac:picMkLst>
        </pc:picChg>
        <pc:picChg chg="add del">
          <ac:chgData name="Emanuela Marca" userId="b9e67590-a423-466d-821f-072eaf8759cc" providerId="ADAL" clId="{D25615BC-513B-466B-AA77-B3ED043C9E88}" dt="2024-10-30T10:21:00.099" v="3083" actId="22"/>
          <ac:picMkLst>
            <pc:docMk/>
            <pc:sldMk cId="1421323214" sldId="294"/>
            <ac:picMk id="5" creationId="{5289DBE2-3842-ABD6-F4DF-DB50C1ECA613}"/>
          </ac:picMkLst>
        </pc:picChg>
        <pc:picChg chg="del">
          <ac:chgData name="Emanuela Marca" userId="b9e67590-a423-466d-821f-072eaf8759cc" providerId="ADAL" clId="{D25615BC-513B-466B-AA77-B3ED043C9E88}" dt="2024-10-30T10:20:37.427" v="3074" actId="478"/>
          <ac:picMkLst>
            <pc:docMk/>
            <pc:sldMk cId="1421323214" sldId="294"/>
            <ac:picMk id="6" creationId="{BA37B5BF-D532-FC06-156A-5A7B7D998C59}"/>
          </ac:picMkLst>
        </pc:picChg>
        <pc:picChg chg="add mod">
          <ac:chgData name="Emanuela Marca" userId="b9e67590-a423-466d-821f-072eaf8759cc" providerId="ADAL" clId="{D25615BC-513B-466B-AA77-B3ED043C9E88}" dt="2024-10-30T10:33:46.779" v="3137" actId="1076"/>
          <ac:picMkLst>
            <pc:docMk/>
            <pc:sldMk cId="1421323214" sldId="294"/>
            <ac:picMk id="8" creationId="{238226FF-8F6B-8D34-88BF-8FF785291F90}"/>
          </ac:picMkLst>
        </pc:picChg>
        <pc:picChg chg="add del mod">
          <ac:chgData name="Emanuela Marca" userId="b9e67590-a423-466d-821f-072eaf8759cc" providerId="ADAL" clId="{D25615BC-513B-466B-AA77-B3ED043C9E88}" dt="2024-10-30T10:26:38.194" v="3114" actId="478"/>
          <ac:picMkLst>
            <pc:docMk/>
            <pc:sldMk cId="1421323214" sldId="294"/>
            <ac:picMk id="9" creationId="{6534AE39-A53D-45D9-D352-8C9699B178B3}"/>
          </ac:picMkLst>
        </pc:picChg>
        <pc:picChg chg="add del mod">
          <ac:chgData name="Emanuela Marca" userId="b9e67590-a423-466d-821f-072eaf8759cc" providerId="ADAL" clId="{D25615BC-513B-466B-AA77-B3ED043C9E88}" dt="2024-10-30T10:26:58.963" v="3121" actId="478"/>
          <ac:picMkLst>
            <pc:docMk/>
            <pc:sldMk cId="1421323214" sldId="294"/>
            <ac:picMk id="11" creationId="{80B742A6-8C6C-68CB-555D-3F9F3139390C}"/>
          </ac:picMkLst>
        </pc:picChg>
        <pc:picChg chg="add mod">
          <ac:chgData name="Emanuela Marca" userId="b9e67590-a423-466d-821f-072eaf8759cc" providerId="ADAL" clId="{D25615BC-513B-466B-AA77-B3ED043C9E88}" dt="2024-10-30T10:33:49.767" v="3138" actId="1076"/>
          <ac:picMkLst>
            <pc:docMk/>
            <pc:sldMk cId="1421323214" sldId="294"/>
            <ac:picMk id="13" creationId="{B6953648-D033-ACAA-9B01-25F2F4615C50}"/>
          </ac:picMkLst>
        </pc:picChg>
      </pc:sldChg>
      <pc:sldChg chg="add">
        <pc:chgData name="Emanuela Marca" userId="b9e67590-a423-466d-821f-072eaf8759cc" providerId="ADAL" clId="{D25615BC-513B-466B-AA77-B3ED043C9E88}" dt="2024-11-04T14:50:10.958" v="3260"/>
        <pc:sldMkLst>
          <pc:docMk/>
          <pc:sldMk cId="756747647" sldId="295"/>
        </pc:sldMkLst>
      </pc:sldChg>
      <pc:sldChg chg="add">
        <pc:chgData name="Emanuela Marca" userId="b9e67590-a423-466d-821f-072eaf8759cc" providerId="ADAL" clId="{D25615BC-513B-466B-AA77-B3ED043C9E88}" dt="2024-11-04T14:50:10.958" v="3260"/>
        <pc:sldMkLst>
          <pc:docMk/>
          <pc:sldMk cId="2170943490" sldId="296"/>
        </pc:sldMkLst>
      </pc:sldChg>
      <pc:sldChg chg="add del">
        <pc:chgData name="Emanuela Marca" userId="b9e67590-a423-466d-821f-072eaf8759cc" providerId="ADAL" clId="{D25615BC-513B-466B-AA77-B3ED043C9E88}" dt="2024-11-04T14:50:18.065" v="3261" actId="47"/>
        <pc:sldMkLst>
          <pc:docMk/>
          <pc:sldMk cId="2608053628" sldId="297"/>
        </pc:sldMkLst>
      </pc:sldChg>
      <pc:sldChg chg="add del">
        <pc:chgData name="Emanuela Marca" userId="b9e67590-a423-466d-821f-072eaf8759cc" providerId="ADAL" clId="{D25615BC-513B-466B-AA77-B3ED043C9E88}" dt="2024-11-04T14:50:20.631" v="3262" actId="47"/>
        <pc:sldMkLst>
          <pc:docMk/>
          <pc:sldMk cId="99856827" sldId="298"/>
        </pc:sldMkLst>
      </pc:sldChg>
      <pc:sldChg chg="add del">
        <pc:chgData name="Emanuela Marca" userId="b9e67590-a423-466d-821f-072eaf8759cc" providerId="ADAL" clId="{D25615BC-513B-466B-AA77-B3ED043C9E88}" dt="2024-11-04T14:50:21.579" v="3263" actId="47"/>
        <pc:sldMkLst>
          <pc:docMk/>
          <pc:sldMk cId="2099025854" sldId="299"/>
        </pc:sldMkLst>
      </pc:sldChg>
      <pc:sldChg chg="add del">
        <pc:chgData name="Emanuela Marca" userId="b9e67590-a423-466d-821f-072eaf8759cc" providerId="ADAL" clId="{D25615BC-513B-466B-AA77-B3ED043C9E88}" dt="2024-11-04T14:50:22.650" v="3264" actId="47"/>
        <pc:sldMkLst>
          <pc:docMk/>
          <pc:sldMk cId="1233323893" sldId="300"/>
        </pc:sldMkLst>
      </pc:sldChg>
      <pc:sldChg chg="add del">
        <pc:chgData name="Emanuela Marca" userId="b9e67590-a423-466d-821f-072eaf8759cc" providerId="ADAL" clId="{D25615BC-513B-466B-AA77-B3ED043C9E88}" dt="2024-11-04T14:50:23.724" v="3265" actId="47"/>
        <pc:sldMkLst>
          <pc:docMk/>
          <pc:sldMk cId="3148610942" sldId="301"/>
        </pc:sldMkLst>
      </pc:sldChg>
      <pc:sldChg chg="add del">
        <pc:chgData name="Emanuela Marca" userId="b9e67590-a423-466d-821f-072eaf8759cc" providerId="ADAL" clId="{D25615BC-513B-466B-AA77-B3ED043C9E88}" dt="2024-11-04T14:51:02.152" v="3276" actId="47"/>
        <pc:sldMkLst>
          <pc:docMk/>
          <pc:sldMk cId="1550212460" sldId="302"/>
        </pc:sldMkLst>
      </pc:sldChg>
      <pc:sldChg chg="add del">
        <pc:chgData name="Emanuela Marca" userId="b9e67590-a423-466d-821f-072eaf8759cc" providerId="ADAL" clId="{D25615BC-513B-466B-AA77-B3ED043C9E88}" dt="2024-11-04T14:51:02.999" v="3277" actId="47"/>
        <pc:sldMkLst>
          <pc:docMk/>
          <pc:sldMk cId="211340245" sldId="303"/>
        </pc:sldMkLst>
      </pc:sldChg>
      <pc:sldChg chg="add del">
        <pc:chgData name="Emanuela Marca" userId="b9e67590-a423-466d-821f-072eaf8759cc" providerId="ADAL" clId="{D25615BC-513B-466B-AA77-B3ED043C9E88}" dt="2024-11-04T14:51:03.625" v="3278" actId="47"/>
        <pc:sldMkLst>
          <pc:docMk/>
          <pc:sldMk cId="1111235649" sldId="304"/>
        </pc:sldMkLst>
      </pc:sldChg>
      <pc:sldChg chg="add del">
        <pc:chgData name="Emanuela Marca" userId="b9e67590-a423-466d-821f-072eaf8759cc" providerId="ADAL" clId="{D25615BC-513B-466B-AA77-B3ED043C9E88}" dt="2024-11-04T14:51:04.286" v="3279" actId="47"/>
        <pc:sldMkLst>
          <pc:docMk/>
          <pc:sldMk cId="1203472600" sldId="305"/>
        </pc:sldMkLst>
      </pc:sldChg>
      <pc:sldChg chg="add del">
        <pc:chgData name="Emanuela Marca" userId="b9e67590-a423-466d-821f-072eaf8759cc" providerId="ADAL" clId="{D25615BC-513B-466B-AA77-B3ED043C9E88}" dt="2024-11-04T14:51:05.320" v="3280" actId="47"/>
        <pc:sldMkLst>
          <pc:docMk/>
          <pc:sldMk cId="2655966839" sldId="306"/>
        </pc:sldMkLst>
      </pc:sldChg>
      <pc:sldChg chg="add del">
        <pc:chgData name="Emanuela Marca" userId="b9e67590-a423-466d-821f-072eaf8759cc" providerId="ADAL" clId="{D25615BC-513B-466B-AA77-B3ED043C9E88}" dt="2024-11-04T14:51:06.151" v="3281" actId="47"/>
        <pc:sldMkLst>
          <pc:docMk/>
          <pc:sldMk cId="2793736460" sldId="307"/>
        </pc:sldMkLst>
      </pc:sldChg>
      <pc:sldChg chg="add del">
        <pc:chgData name="Emanuela Marca" userId="b9e67590-a423-466d-821f-072eaf8759cc" providerId="ADAL" clId="{D25615BC-513B-466B-AA77-B3ED043C9E88}" dt="2024-11-04T14:51:11.038" v="3282" actId="47"/>
        <pc:sldMkLst>
          <pc:docMk/>
          <pc:sldMk cId="96376016" sldId="308"/>
        </pc:sldMkLst>
      </pc:sldChg>
      <pc:sldChg chg="addSp delSp modSp add mod ord">
        <pc:chgData name="Emanuela Marca" userId="b9e67590-a423-466d-821f-072eaf8759cc" providerId="ADAL" clId="{D25615BC-513B-466B-AA77-B3ED043C9E88}" dt="2024-11-04T15:26:12.884" v="3493" actId="1076"/>
        <pc:sldMkLst>
          <pc:docMk/>
          <pc:sldMk cId="3614623119" sldId="309"/>
        </pc:sldMkLst>
        <pc:spChg chg="mod">
          <ac:chgData name="Emanuela Marca" userId="b9e67590-a423-466d-821f-072eaf8759cc" providerId="ADAL" clId="{D25615BC-513B-466B-AA77-B3ED043C9E88}" dt="2024-11-04T14:52:04.579" v="3306" actId="20577"/>
          <ac:spMkLst>
            <pc:docMk/>
            <pc:sldMk cId="3614623119" sldId="309"/>
            <ac:spMk id="2" creationId="{B06CEFCA-C1D1-FBFA-726C-B6EEF654F256}"/>
          </ac:spMkLst>
        </pc:spChg>
        <pc:spChg chg="add del mod">
          <ac:chgData name="Emanuela Marca" userId="b9e67590-a423-466d-821f-072eaf8759cc" providerId="ADAL" clId="{D25615BC-513B-466B-AA77-B3ED043C9E88}" dt="2024-11-04T14:53:23.386" v="3324" actId="3680"/>
          <ac:spMkLst>
            <pc:docMk/>
            <pc:sldMk cId="3614623119" sldId="309"/>
            <ac:spMk id="4" creationId="{2FA86779-B0FB-00A9-127D-91E9AB1A9848}"/>
          </ac:spMkLst>
        </pc:spChg>
        <pc:spChg chg="mod">
          <ac:chgData name="Emanuela Marca" userId="b9e67590-a423-466d-821f-072eaf8759cc" providerId="ADAL" clId="{D25615BC-513B-466B-AA77-B3ED043C9E88}" dt="2024-11-04T15:25:28.995" v="3483" actId="1076"/>
          <ac:spMkLst>
            <pc:docMk/>
            <pc:sldMk cId="3614623119" sldId="309"/>
            <ac:spMk id="5" creationId="{782AEC06-84B7-511A-7B99-40AF2052429C}"/>
          </ac:spMkLst>
        </pc:spChg>
        <pc:spChg chg="add mod">
          <ac:chgData name="Emanuela Marca" userId="b9e67590-a423-466d-821f-072eaf8759cc" providerId="ADAL" clId="{D25615BC-513B-466B-AA77-B3ED043C9E88}" dt="2024-11-04T15:25:37.745" v="3485" actId="1076"/>
          <ac:spMkLst>
            <pc:docMk/>
            <pc:sldMk cId="3614623119" sldId="309"/>
            <ac:spMk id="7" creationId="{47B60A68-C4E0-DC7C-6B16-E4BBBC9E2D3B}"/>
          </ac:spMkLst>
        </pc:spChg>
        <pc:spChg chg="mod">
          <ac:chgData name="Emanuela Marca" userId="b9e67590-a423-466d-821f-072eaf8759cc" providerId="ADAL" clId="{D25615BC-513B-466B-AA77-B3ED043C9E88}" dt="2024-11-04T15:25:44.341" v="3486" actId="1076"/>
          <ac:spMkLst>
            <pc:docMk/>
            <pc:sldMk cId="3614623119" sldId="309"/>
            <ac:spMk id="11" creationId="{85262C17-63FF-986C-B8F3-04B41890308B}"/>
          </ac:spMkLst>
        </pc:spChg>
        <pc:spChg chg="mod">
          <ac:chgData name="Emanuela Marca" userId="b9e67590-a423-466d-821f-072eaf8759cc" providerId="ADAL" clId="{D25615BC-513B-466B-AA77-B3ED043C9E88}" dt="2024-11-04T15:25:56.278" v="3488" actId="1076"/>
          <ac:spMkLst>
            <pc:docMk/>
            <pc:sldMk cId="3614623119" sldId="309"/>
            <ac:spMk id="13" creationId="{ECB60A57-BC13-69B3-C79B-413BCC957D46}"/>
          </ac:spMkLst>
        </pc:spChg>
        <pc:graphicFrameChg chg="add mod ord modGraphic">
          <ac:chgData name="Emanuela Marca" userId="b9e67590-a423-466d-821f-072eaf8759cc" providerId="ADAL" clId="{D25615BC-513B-466B-AA77-B3ED043C9E88}" dt="2024-11-04T15:25:33.602" v="3484" actId="1076"/>
          <ac:graphicFrameMkLst>
            <pc:docMk/>
            <pc:sldMk cId="3614623119" sldId="309"/>
            <ac:graphicFrameMk id="6" creationId="{2743FBB5-C912-FEF5-ED71-8F494C42AE4A}"/>
          </ac:graphicFrameMkLst>
        </pc:graphicFrameChg>
        <pc:graphicFrameChg chg="add mod modGraphic">
          <ac:chgData name="Emanuela Marca" userId="b9e67590-a423-466d-821f-072eaf8759cc" providerId="ADAL" clId="{D25615BC-513B-466B-AA77-B3ED043C9E88}" dt="2024-11-04T15:26:01.653" v="3489" actId="1076"/>
          <ac:graphicFrameMkLst>
            <pc:docMk/>
            <pc:sldMk cId="3614623119" sldId="309"/>
            <ac:graphicFrameMk id="8" creationId="{59F48D27-4F51-EDDA-3283-6A7CE3048068}"/>
          </ac:graphicFrameMkLst>
        </pc:graphicFrameChg>
        <pc:graphicFrameChg chg="add del modGraphic">
          <ac:chgData name="Emanuela Marca" userId="b9e67590-a423-466d-821f-072eaf8759cc" providerId="ADAL" clId="{D25615BC-513B-466B-AA77-B3ED043C9E88}" dt="2024-11-04T14:57:47.371" v="3405" actId="3680"/>
          <ac:graphicFrameMkLst>
            <pc:docMk/>
            <pc:sldMk cId="3614623119" sldId="309"/>
            <ac:graphicFrameMk id="9" creationId="{06840FF1-7F2E-4299-164D-37A8E439E7AE}"/>
          </ac:graphicFrameMkLst>
        </pc:graphicFrameChg>
        <pc:graphicFrameChg chg="del modGraphic">
          <ac:chgData name="Emanuela Marca" userId="b9e67590-a423-466d-821f-072eaf8759cc" providerId="ADAL" clId="{D25615BC-513B-466B-AA77-B3ED043C9E88}" dt="2024-11-04T14:53:10.558" v="3323" actId="21"/>
          <ac:graphicFrameMkLst>
            <pc:docMk/>
            <pc:sldMk cId="3614623119" sldId="309"/>
            <ac:graphicFrameMk id="10" creationId="{25EC2F1B-06C7-4C25-354C-04EF7657AAF1}"/>
          </ac:graphicFrameMkLst>
        </pc:graphicFrameChg>
        <pc:graphicFrameChg chg="del mod modGraphic">
          <ac:chgData name="Emanuela Marca" userId="b9e67590-a423-466d-821f-072eaf8759cc" providerId="ADAL" clId="{D25615BC-513B-466B-AA77-B3ED043C9E88}" dt="2024-11-04T14:56:23.564" v="3387" actId="21"/>
          <ac:graphicFrameMkLst>
            <pc:docMk/>
            <pc:sldMk cId="3614623119" sldId="309"/>
            <ac:graphicFrameMk id="12" creationId="{2526FE21-63AD-AD3F-26EA-1A5689215ECE}"/>
          </ac:graphicFrameMkLst>
        </pc:graphicFrameChg>
        <pc:graphicFrameChg chg="mod modGraphic">
          <ac:chgData name="Emanuela Marca" userId="b9e67590-a423-466d-821f-072eaf8759cc" providerId="ADAL" clId="{D25615BC-513B-466B-AA77-B3ED043C9E88}" dt="2024-11-04T15:25:49.436" v="3487" actId="1076"/>
          <ac:graphicFrameMkLst>
            <pc:docMk/>
            <pc:sldMk cId="3614623119" sldId="309"/>
            <ac:graphicFrameMk id="14" creationId="{E782A7E2-74AF-6AF2-8825-D6F9DE8359C1}"/>
          </ac:graphicFrameMkLst>
        </pc:graphicFrameChg>
        <pc:picChg chg="add mod">
          <ac:chgData name="Emanuela Marca" userId="b9e67590-a423-466d-821f-072eaf8759cc" providerId="ADAL" clId="{D25615BC-513B-466B-AA77-B3ED043C9E88}" dt="2024-11-04T15:26:12.884" v="3493" actId="1076"/>
          <ac:picMkLst>
            <pc:docMk/>
            <pc:sldMk cId="3614623119" sldId="309"/>
            <ac:picMk id="15" creationId="{82C475B1-76D3-F930-E24E-8961E56309C5}"/>
          </ac:picMkLst>
        </pc:picChg>
        <pc:picChg chg="del">
          <ac:chgData name="Emanuela Marca" userId="b9e67590-a423-466d-821f-072eaf8759cc" providerId="ADAL" clId="{D25615BC-513B-466B-AA77-B3ED043C9E88}" dt="2024-11-04T15:22:42.240" v="3477" actId="478"/>
          <ac:picMkLst>
            <pc:docMk/>
            <pc:sldMk cId="3614623119" sldId="309"/>
            <ac:picMk id="1026" creationId="{053A6EA9-728F-8037-A5B5-B5420D2298D5}"/>
          </ac:picMkLst>
        </pc:picChg>
      </pc:sldChg>
      <pc:sldChg chg="add ord">
        <pc:chgData name="Emanuela Marca" userId="b9e67590-a423-466d-821f-072eaf8759cc" providerId="ADAL" clId="{D25615BC-513B-466B-AA77-B3ED043C9E88}" dt="2024-11-04T14:51:41.022" v="3287"/>
        <pc:sldMkLst>
          <pc:docMk/>
          <pc:sldMk cId="2806121081" sldId="310"/>
        </pc:sldMkLst>
      </pc:sldChg>
      <pc:sldChg chg="add ord">
        <pc:chgData name="Emanuela Marca" userId="b9e67590-a423-466d-821f-072eaf8759cc" providerId="ADAL" clId="{D25615BC-513B-466B-AA77-B3ED043C9E88}" dt="2024-11-04T14:51:50.593" v="3289"/>
        <pc:sldMkLst>
          <pc:docMk/>
          <pc:sldMk cId="3039327479" sldId="311"/>
        </pc:sldMkLst>
      </pc:sldChg>
      <pc:sldChg chg="add del">
        <pc:chgData name="Emanuela Marca" userId="b9e67590-a423-466d-821f-072eaf8759cc" providerId="ADAL" clId="{D25615BC-513B-466B-AA77-B3ED043C9E88}" dt="2024-11-04T14:51:34.087" v="3285" actId="47"/>
        <pc:sldMkLst>
          <pc:docMk/>
          <pc:sldMk cId="1694322849" sldId="312"/>
        </pc:sldMkLst>
      </pc:sldChg>
      <pc:sldMasterChg chg="delSldLayout">
        <pc:chgData name="Emanuela Marca" userId="b9e67590-a423-466d-821f-072eaf8759cc" providerId="ADAL" clId="{D25615BC-513B-466B-AA77-B3ED043C9E88}" dt="2024-10-30T10:34:05.074" v="3140" actId="47"/>
        <pc:sldMasterMkLst>
          <pc:docMk/>
          <pc:sldMasterMk cId="2045718309" sldId="2147483661"/>
        </pc:sldMasterMkLst>
        <pc:sldLayoutChg chg="del">
          <pc:chgData name="Emanuela Marca" userId="b9e67590-a423-466d-821f-072eaf8759cc" providerId="ADAL" clId="{D25615BC-513B-466B-AA77-B3ED043C9E88}" dt="2024-10-30T09:06:37.355" v="1242" actId="47"/>
          <pc:sldLayoutMkLst>
            <pc:docMk/>
            <pc:sldMasterMk cId="2045718309" sldId="2147483661"/>
            <pc:sldLayoutMk cId="211289204" sldId="2147483673"/>
          </pc:sldLayoutMkLst>
        </pc:sldLayoutChg>
        <pc:sldLayoutChg chg="del">
          <pc:chgData name="Emanuela Marca" userId="b9e67590-a423-466d-821f-072eaf8759cc" providerId="ADAL" clId="{D25615BC-513B-466B-AA77-B3ED043C9E88}" dt="2024-10-30T10:34:05.074" v="3140" actId="47"/>
          <pc:sldLayoutMkLst>
            <pc:docMk/>
            <pc:sldMasterMk cId="2045718309" sldId="2147483661"/>
            <pc:sldLayoutMk cId="575301881" sldId="2147483674"/>
          </pc:sldLayoutMkLst>
        </pc:sldLayoutChg>
      </pc:sldMasterChg>
    </pc:docChg>
  </pc:docChgLst>
  <pc:docChgLst>
    <pc:chgData name="Silvia Ferrari" userId="9ce1c88a-8045-47af-8589-8ffbfaf5df58" providerId="ADAL" clId="{F4F9EFAE-B17D-409C-BACA-1F1659DC64D9}"/>
    <pc:docChg chg="custSel modSld">
      <pc:chgData name="Silvia Ferrari" userId="9ce1c88a-8045-47af-8589-8ffbfaf5df58" providerId="ADAL" clId="{F4F9EFAE-B17D-409C-BACA-1F1659DC64D9}" dt="2022-01-10T16:50:50.906" v="37" actId="1076"/>
      <pc:docMkLst>
        <pc:docMk/>
      </pc:docMkLst>
      <pc:sldChg chg="addSp delSp modSp mod">
        <pc:chgData name="Silvia Ferrari" userId="9ce1c88a-8045-47af-8589-8ffbfaf5df58" providerId="ADAL" clId="{F4F9EFAE-B17D-409C-BACA-1F1659DC64D9}" dt="2022-01-10T16:48:02.851" v="3" actId="1076"/>
        <pc:sldMkLst>
          <pc:docMk/>
          <pc:sldMk cId="0" sldId="256"/>
        </pc:sldMkLst>
        <pc:picChg chg="add mod">
          <ac:chgData name="Silvia Ferrari" userId="9ce1c88a-8045-47af-8589-8ffbfaf5df58" providerId="ADAL" clId="{F4F9EFAE-B17D-409C-BACA-1F1659DC64D9}" dt="2022-01-10T16:48:01.846" v="2" actId="1076"/>
          <ac:picMkLst>
            <pc:docMk/>
            <pc:sldMk cId="0" sldId="256"/>
            <ac:picMk id="12" creationId="{61C00E29-BCE1-4A61-93DF-ED5254EF25CF}"/>
          </ac:picMkLst>
        </pc:picChg>
        <pc:picChg chg="del">
          <ac:chgData name="Silvia Ferrari" userId="9ce1c88a-8045-47af-8589-8ffbfaf5df58" providerId="ADAL" clId="{F4F9EFAE-B17D-409C-BACA-1F1659DC64D9}" dt="2022-01-10T16:47:58.497" v="0" actId="478"/>
          <ac:picMkLst>
            <pc:docMk/>
            <pc:sldMk cId="0" sldId="256"/>
            <ac:picMk id="14" creationId="{AAF2B4DB-F84E-452B-8E7C-1B8787DA67A6}"/>
          </ac:picMkLst>
        </pc:picChg>
        <pc:picChg chg="mod">
          <ac:chgData name="Silvia Ferrari" userId="9ce1c88a-8045-47af-8589-8ffbfaf5df58" providerId="ADAL" clId="{F4F9EFAE-B17D-409C-BACA-1F1659DC64D9}" dt="2022-01-10T16:48:02.851" v="3" actId="1076"/>
          <ac:picMkLst>
            <pc:docMk/>
            <pc:sldMk cId="0" sldId="256"/>
            <ac:picMk id="1030" creationId="{B3472103-7B15-4F90-96CD-0D3D82F8C206}"/>
          </ac:picMkLst>
        </pc:picChg>
      </pc:sldChg>
      <pc:sldChg chg="modSp mod">
        <pc:chgData name="Silvia Ferrari" userId="9ce1c88a-8045-47af-8589-8ffbfaf5df58" providerId="ADAL" clId="{F4F9EFAE-B17D-409C-BACA-1F1659DC64D9}" dt="2022-01-10T16:48:26.157" v="8" actId="113"/>
        <pc:sldMkLst>
          <pc:docMk/>
          <pc:sldMk cId="0" sldId="257"/>
        </pc:sldMkLst>
        <pc:spChg chg="mod">
          <ac:chgData name="Silvia Ferrari" userId="9ce1c88a-8045-47af-8589-8ffbfaf5df58" providerId="ADAL" clId="{F4F9EFAE-B17D-409C-BACA-1F1659DC64D9}" dt="2022-01-10T16:48:14.808" v="6" actId="113"/>
          <ac:spMkLst>
            <pc:docMk/>
            <pc:sldMk cId="0" sldId="257"/>
            <ac:spMk id="125" creationId="{00000000-0000-0000-0000-000000000000}"/>
          </ac:spMkLst>
        </pc:spChg>
        <pc:spChg chg="mod">
          <ac:chgData name="Silvia Ferrari" userId="9ce1c88a-8045-47af-8589-8ffbfaf5df58" providerId="ADAL" clId="{F4F9EFAE-B17D-409C-BACA-1F1659DC64D9}" dt="2022-01-10T16:48:26.157" v="8" actId="113"/>
          <ac:spMkLst>
            <pc:docMk/>
            <pc:sldMk cId="0" sldId="257"/>
            <ac:spMk id="126" creationId="{00000000-0000-0000-0000-000000000000}"/>
          </ac:spMkLst>
        </pc:spChg>
      </pc:sldChg>
      <pc:sldChg chg="modSp mod">
        <pc:chgData name="Silvia Ferrari" userId="9ce1c88a-8045-47af-8589-8ffbfaf5df58" providerId="ADAL" clId="{F4F9EFAE-B17D-409C-BACA-1F1659DC64D9}" dt="2022-01-10T16:48:46.482" v="12" actId="1076"/>
        <pc:sldMkLst>
          <pc:docMk/>
          <pc:sldMk cId="0" sldId="259"/>
        </pc:sldMkLst>
        <pc:spChg chg="mod">
          <ac:chgData name="Silvia Ferrari" userId="9ce1c88a-8045-47af-8589-8ffbfaf5df58" providerId="ADAL" clId="{F4F9EFAE-B17D-409C-BACA-1F1659DC64D9}" dt="2022-01-10T16:48:46.482" v="12" actId="1076"/>
          <ac:spMkLst>
            <pc:docMk/>
            <pc:sldMk cId="0" sldId="259"/>
            <ac:spMk id="147" creationId="{00000000-0000-0000-0000-000000000000}"/>
          </ac:spMkLst>
        </pc:spChg>
        <pc:picChg chg="mod">
          <ac:chgData name="Silvia Ferrari" userId="9ce1c88a-8045-47af-8589-8ffbfaf5df58" providerId="ADAL" clId="{F4F9EFAE-B17D-409C-BACA-1F1659DC64D9}" dt="2022-01-10T16:48:41.138" v="10" actId="1076"/>
          <ac:picMkLst>
            <pc:docMk/>
            <pc:sldMk cId="0" sldId="259"/>
            <ac:picMk id="145" creationId="{00000000-0000-0000-0000-000000000000}"/>
          </ac:picMkLst>
        </pc:picChg>
      </pc:sldChg>
      <pc:sldChg chg="modSp mod">
        <pc:chgData name="Silvia Ferrari" userId="9ce1c88a-8045-47af-8589-8ffbfaf5df58" providerId="ADAL" clId="{F4F9EFAE-B17D-409C-BACA-1F1659DC64D9}" dt="2022-01-10T16:48:51.562" v="14" actId="20577"/>
        <pc:sldMkLst>
          <pc:docMk/>
          <pc:sldMk cId="0" sldId="260"/>
        </pc:sldMkLst>
        <pc:spChg chg="mod">
          <ac:chgData name="Silvia Ferrari" userId="9ce1c88a-8045-47af-8589-8ffbfaf5df58" providerId="ADAL" clId="{F4F9EFAE-B17D-409C-BACA-1F1659DC64D9}" dt="2022-01-10T16:48:51.562" v="14" actId="20577"/>
          <ac:spMkLst>
            <pc:docMk/>
            <pc:sldMk cId="0" sldId="260"/>
            <ac:spMk id="151" creationId="{00000000-0000-0000-0000-000000000000}"/>
          </ac:spMkLst>
        </pc:spChg>
      </pc:sldChg>
      <pc:sldChg chg="modSp mod">
        <pc:chgData name="Silvia Ferrari" userId="9ce1c88a-8045-47af-8589-8ffbfaf5df58" providerId="ADAL" clId="{F4F9EFAE-B17D-409C-BACA-1F1659DC64D9}" dt="2022-01-10T16:49:07.537" v="17" actId="1076"/>
        <pc:sldMkLst>
          <pc:docMk/>
          <pc:sldMk cId="0" sldId="261"/>
        </pc:sldMkLst>
        <pc:spChg chg="mod">
          <ac:chgData name="Silvia Ferrari" userId="9ce1c88a-8045-47af-8589-8ffbfaf5df58" providerId="ADAL" clId="{F4F9EFAE-B17D-409C-BACA-1F1659DC64D9}" dt="2022-01-10T16:49:04.560" v="16" actId="20577"/>
          <ac:spMkLst>
            <pc:docMk/>
            <pc:sldMk cId="0" sldId="261"/>
            <ac:spMk id="158" creationId="{00000000-0000-0000-0000-000000000000}"/>
          </ac:spMkLst>
        </pc:spChg>
        <pc:picChg chg="mod">
          <ac:chgData name="Silvia Ferrari" userId="9ce1c88a-8045-47af-8589-8ffbfaf5df58" providerId="ADAL" clId="{F4F9EFAE-B17D-409C-BACA-1F1659DC64D9}" dt="2022-01-10T16:49:07.537" v="17" actId="1076"/>
          <ac:picMkLst>
            <pc:docMk/>
            <pc:sldMk cId="0" sldId="261"/>
            <ac:picMk id="3" creationId="{B88F93C5-DC56-4E64-BF2A-85C92EFAF0B1}"/>
          </ac:picMkLst>
        </pc:picChg>
      </pc:sldChg>
      <pc:sldChg chg="modSp mod">
        <pc:chgData name="Silvia Ferrari" userId="9ce1c88a-8045-47af-8589-8ffbfaf5df58" providerId="ADAL" clId="{F4F9EFAE-B17D-409C-BACA-1F1659DC64D9}" dt="2022-01-10T16:49:29.435" v="22" actId="14100"/>
        <pc:sldMkLst>
          <pc:docMk/>
          <pc:sldMk cId="0" sldId="262"/>
        </pc:sldMkLst>
        <pc:spChg chg="mod">
          <ac:chgData name="Silvia Ferrari" userId="9ce1c88a-8045-47af-8589-8ffbfaf5df58" providerId="ADAL" clId="{F4F9EFAE-B17D-409C-BACA-1F1659DC64D9}" dt="2022-01-10T16:49:29.435" v="22" actId="14100"/>
          <ac:spMkLst>
            <pc:docMk/>
            <pc:sldMk cId="0" sldId="262"/>
            <ac:spMk id="164" creationId="{00000000-0000-0000-0000-000000000000}"/>
          </ac:spMkLst>
        </pc:spChg>
      </pc:sldChg>
      <pc:sldChg chg="modSp mod">
        <pc:chgData name="Silvia Ferrari" userId="9ce1c88a-8045-47af-8589-8ffbfaf5df58" providerId="ADAL" clId="{F4F9EFAE-B17D-409C-BACA-1F1659DC64D9}" dt="2022-01-10T16:49:16.479" v="20" actId="113"/>
        <pc:sldMkLst>
          <pc:docMk/>
          <pc:sldMk cId="0" sldId="263"/>
        </pc:sldMkLst>
        <pc:spChg chg="mod">
          <ac:chgData name="Silvia Ferrari" userId="9ce1c88a-8045-47af-8589-8ffbfaf5df58" providerId="ADAL" clId="{F4F9EFAE-B17D-409C-BACA-1F1659DC64D9}" dt="2022-01-10T16:49:16.479" v="20" actId="113"/>
          <ac:spMkLst>
            <pc:docMk/>
            <pc:sldMk cId="0" sldId="263"/>
            <ac:spMk id="172" creationId="{00000000-0000-0000-0000-000000000000}"/>
          </ac:spMkLst>
        </pc:spChg>
      </pc:sldChg>
      <pc:sldChg chg="modSp mod">
        <pc:chgData name="Silvia Ferrari" userId="9ce1c88a-8045-47af-8589-8ffbfaf5df58" providerId="ADAL" clId="{F4F9EFAE-B17D-409C-BACA-1F1659DC64D9}" dt="2022-01-10T16:49:40.095" v="24" actId="1076"/>
        <pc:sldMkLst>
          <pc:docMk/>
          <pc:sldMk cId="0" sldId="264"/>
        </pc:sldMkLst>
        <pc:spChg chg="mod">
          <ac:chgData name="Silvia Ferrari" userId="9ce1c88a-8045-47af-8589-8ffbfaf5df58" providerId="ADAL" clId="{F4F9EFAE-B17D-409C-BACA-1F1659DC64D9}" dt="2022-01-10T16:49:40.095" v="24" actId="1076"/>
          <ac:spMkLst>
            <pc:docMk/>
            <pc:sldMk cId="0" sldId="264"/>
            <ac:spMk id="178" creationId="{00000000-0000-0000-0000-000000000000}"/>
          </ac:spMkLst>
        </pc:spChg>
      </pc:sldChg>
      <pc:sldChg chg="modSp mod">
        <pc:chgData name="Silvia Ferrari" userId="9ce1c88a-8045-47af-8589-8ffbfaf5df58" providerId="ADAL" clId="{F4F9EFAE-B17D-409C-BACA-1F1659DC64D9}" dt="2022-01-10T16:49:51.474" v="28" actId="20577"/>
        <pc:sldMkLst>
          <pc:docMk/>
          <pc:sldMk cId="816130011" sldId="269"/>
        </pc:sldMkLst>
        <pc:spChg chg="mod">
          <ac:chgData name="Silvia Ferrari" userId="9ce1c88a-8045-47af-8589-8ffbfaf5df58" providerId="ADAL" clId="{F4F9EFAE-B17D-409C-BACA-1F1659DC64D9}" dt="2022-01-10T16:49:51.474" v="28" actId="20577"/>
          <ac:spMkLst>
            <pc:docMk/>
            <pc:sldMk cId="816130011" sldId="269"/>
            <ac:spMk id="177" creationId="{00000000-0000-0000-0000-000000000000}"/>
          </ac:spMkLst>
        </pc:spChg>
      </pc:sldChg>
      <pc:sldChg chg="addSp delSp modSp mod">
        <pc:chgData name="Silvia Ferrari" userId="9ce1c88a-8045-47af-8589-8ffbfaf5df58" providerId="ADAL" clId="{F4F9EFAE-B17D-409C-BACA-1F1659DC64D9}" dt="2022-01-10T16:50:50.906" v="37" actId="1076"/>
        <pc:sldMkLst>
          <pc:docMk/>
          <pc:sldMk cId="0" sldId="272"/>
        </pc:sldMkLst>
        <pc:picChg chg="del">
          <ac:chgData name="Silvia Ferrari" userId="9ce1c88a-8045-47af-8589-8ffbfaf5df58" providerId="ADAL" clId="{F4F9EFAE-B17D-409C-BACA-1F1659DC64D9}" dt="2022-01-10T16:50:45.792" v="33" actId="478"/>
          <ac:picMkLst>
            <pc:docMk/>
            <pc:sldMk cId="0" sldId="272"/>
            <ac:picMk id="9" creationId="{4D82C8EA-0D70-4803-B310-76E852410A6B}"/>
          </ac:picMkLst>
        </pc:picChg>
        <pc:picChg chg="add mod">
          <ac:chgData name="Silvia Ferrari" userId="9ce1c88a-8045-47af-8589-8ffbfaf5df58" providerId="ADAL" clId="{F4F9EFAE-B17D-409C-BACA-1F1659DC64D9}" dt="2022-01-10T16:50:50.906" v="37" actId="1076"/>
          <ac:picMkLst>
            <pc:docMk/>
            <pc:sldMk cId="0" sldId="272"/>
            <ac:picMk id="10" creationId="{A5CE2461-0608-4724-A3FC-6E158B8CC672}"/>
          </ac:picMkLst>
        </pc:picChg>
      </pc:sldChg>
      <pc:sldChg chg="addSp delSp modSp mod">
        <pc:chgData name="Silvia Ferrari" userId="9ce1c88a-8045-47af-8589-8ffbfaf5df58" providerId="ADAL" clId="{F4F9EFAE-B17D-409C-BACA-1F1659DC64D9}" dt="2022-01-10T16:50:39.855" v="32"/>
        <pc:sldMkLst>
          <pc:docMk/>
          <pc:sldMk cId="0" sldId="285"/>
        </pc:sldMkLst>
        <pc:picChg chg="del">
          <ac:chgData name="Silvia Ferrari" userId="9ce1c88a-8045-47af-8589-8ffbfaf5df58" providerId="ADAL" clId="{F4F9EFAE-B17D-409C-BACA-1F1659DC64D9}" dt="2022-01-10T16:50:35.944" v="29" actId="478"/>
          <ac:picMkLst>
            <pc:docMk/>
            <pc:sldMk cId="0" sldId="285"/>
            <ac:picMk id="2" creationId="{5A8B6033-1E04-41F5-A3E6-1330BAB16D54}"/>
          </ac:picMkLst>
        </pc:picChg>
        <pc:picChg chg="add">
          <ac:chgData name="Silvia Ferrari" userId="9ce1c88a-8045-47af-8589-8ffbfaf5df58" providerId="ADAL" clId="{F4F9EFAE-B17D-409C-BACA-1F1659DC64D9}" dt="2022-01-10T16:50:36.368" v="30" actId="22"/>
          <ac:picMkLst>
            <pc:docMk/>
            <pc:sldMk cId="0" sldId="285"/>
            <ac:picMk id="4" creationId="{2EFCFA8E-A6BC-4A04-9906-DF321326F9F2}"/>
          </ac:picMkLst>
        </pc:picChg>
        <pc:picChg chg="del">
          <ac:chgData name="Silvia Ferrari" userId="9ce1c88a-8045-47af-8589-8ffbfaf5df58" providerId="ADAL" clId="{F4F9EFAE-B17D-409C-BACA-1F1659DC64D9}" dt="2022-01-10T16:50:39.094" v="31" actId="21"/>
          <ac:picMkLst>
            <pc:docMk/>
            <pc:sldMk cId="0" sldId="285"/>
            <ac:picMk id="8" creationId="{E868F098-DEDC-483D-9482-D9DFF5D7EE51}"/>
          </ac:picMkLst>
        </pc:picChg>
        <pc:picChg chg="add mod">
          <ac:chgData name="Silvia Ferrari" userId="9ce1c88a-8045-47af-8589-8ffbfaf5df58" providerId="ADAL" clId="{F4F9EFAE-B17D-409C-BACA-1F1659DC64D9}" dt="2022-01-10T16:50:39.855" v="32"/>
          <ac:picMkLst>
            <pc:docMk/>
            <pc:sldMk cId="0" sldId="285"/>
            <ac:picMk id="9" creationId="{915C6CCA-EABF-43EF-B743-3E634F523898}"/>
          </ac:picMkLst>
        </pc:picChg>
      </pc:sldChg>
    </pc:docChg>
  </pc:docChgLst>
  <pc:docChgLst>
    <pc:chgData name="Roberta Bergamini" userId="3e270734-cb93-4a46-b24f-a75119d70b27" providerId="ADAL" clId="{021FF1EC-2840-41B3-A4ED-D40CC5808E5E}"/>
    <pc:docChg chg="undo custSel delSld modSld">
      <pc:chgData name="Roberta Bergamini" userId="3e270734-cb93-4a46-b24f-a75119d70b27" providerId="ADAL" clId="{021FF1EC-2840-41B3-A4ED-D40CC5808E5E}" dt="2019-11-06T16:25:36.522" v="474" actId="20577"/>
      <pc:docMkLst>
        <pc:docMk/>
      </pc:docMkLst>
      <pc:sldChg chg="addSp delSp modSp addAnim delAnim modAnim">
        <pc:chgData name="Roberta Bergamini" userId="3e270734-cb93-4a46-b24f-a75119d70b27" providerId="ADAL" clId="{021FF1EC-2840-41B3-A4ED-D40CC5808E5E}" dt="2019-10-30T10:55:02.815" v="449"/>
        <pc:sldMkLst>
          <pc:docMk/>
          <pc:sldMk cId="0" sldId="256"/>
        </pc:sldMkLst>
        <pc:spChg chg="mod">
          <ac:chgData name="Roberta Bergamini" userId="3e270734-cb93-4a46-b24f-a75119d70b27" providerId="ADAL" clId="{021FF1EC-2840-41B3-A4ED-D40CC5808E5E}" dt="2019-10-30T10:34:31.043" v="64" actId="1076"/>
          <ac:spMkLst>
            <pc:docMk/>
            <pc:sldMk cId="0" sldId="256"/>
            <ac:spMk id="113" creationId="{00000000-0000-0000-0000-000000000000}"/>
          </ac:spMkLst>
        </pc:spChg>
        <pc:spChg chg="mod">
          <ac:chgData name="Roberta Bergamini" userId="3e270734-cb93-4a46-b24f-a75119d70b27" providerId="ADAL" clId="{021FF1EC-2840-41B3-A4ED-D40CC5808E5E}" dt="2019-10-30T10:34:27.837" v="63" actId="1076"/>
          <ac:spMkLst>
            <pc:docMk/>
            <pc:sldMk cId="0" sldId="256"/>
            <ac:spMk id="115" creationId="{00000000-0000-0000-0000-000000000000}"/>
          </ac:spMkLst>
        </pc:spChg>
        <pc:spChg chg="mod">
          <ac:chgData name="Roberta Bergamini" userId="3e270734-cb93-4a46-b24f-a75119d70b27" providerId="ADAL" clId="{021FF1EC-2840-41B3-A4ED-D40CC5808E5E}" dt="2019-10-30T10:34:51.062" v="83" actId="1036"/>
          <ac:spMkLst>
            <pc:docMk/>
            <pc:sldMk cId="0" sldId="256"/>
            <ac:spMk id="116" creationId="{00000000-0000-0000-0000-000000000000}"/>
          </ac:spMkLst>
        </pc:spChg>
        <pc:picChg chg="add mod modCrop">
          <ac:chgData name="Roberta Bergamini" userId="3e270734-cb93-4a46-b24f-a75119d70b27" providerId="ADAL" clId="{021FF1EC-2840-41B3-A4ED-D40CC5808E5E}" dt="2019-10-30T10:35:23.950" v="91" actId="1076"/>
          <ac:picMkLst>
            <pc:docMk/>
            <pc:sldMk cId="0" sldId="256"/>
            <ac:picMk id="3" creationId="{CF8E47C9-1C6D-4F3D-9DBA-700746A7A509}"/>
          </ac:picMkLst>
        </pc:picChg>
        <pc:picChg chg="ord">
          <ac:chgData name="Roberta Bergamini" userId="3e270734-cb93-4a46-b24f-a75119d70b27" providerId="ADAL" clId="{021FF1EC-2840-41B3-A4ED-D40CC5808E5E}" dt="2019-10-30T10:34:16.688" v="60" actId="166"/>
          <ac:picMkLst>
            <pc:docMk/>
            <pc:sldMk cId="0" sldId="256"/>
            <ac:picMk id="118" creationId="{00000000-0000-0000-0000-000000000000}"/>
          </ac:picMkLst>
        </pc:picChg>
        <pc:picChg chg="del mod">
          <ac:chgData name="Roberta Bergamini" userId="3e270734-cb93-4a46-b24f-a75119d70b27" providerId="ADAL" clId="{021FF1EC-2840-41B3-A4ED-D40CC5808E5E}" dt="2019-10-30T10:33:47.400" v="51" actId="478"/>
          <ac:picMkLst>
            <pc:docMk/>
            <pc:sldMk cId="0" sldId="256"/>
            <ac:picMk id="119" creationId="{00000000-0000-0000-0000-000000000000}"/>
          </ac:picMkLst>
        </pc:picChg>
        <pc:picChg chg="mod ord">
          <ac:chgData name="Roberta Bergamini" userId="3e270734-cb93-4a46-b24f-a75119d70b27" providerId="ADAL" clId="{021FF1EC-2840-41B3-A4ED-D40CC5808E5E}" dt="2019-10-30T10:35:40.881" v="96" actId="170"/>
          <ac:picMkLst>
            <pc:docMk/>
            <pc:sldMk cId="0" sldId="256"/>
            <ac:picMk id="120" creationId="{00000000-0000-0000-0000-000000000000}"/>
          </ac:picMkLst>
        </pc:picChg>
        <pc:picChg chg="mod">
          <ac:chgData name="Roberta Bergamini" userId="3e270734-cb93-4a46-b24f-a75119d70b27" providerId="ADAL" clId="{021FF1EC-2840-41B3-A4ED-D40CC5808E5E}" dt="2019-10-30T10:34:45.748" v="74" actId="1036"/>
          <ac:picMkLst>
            <pc:docMk/>
            <pc:sldMk cId="0" sldId="256"/>
            <ac:picMk id="121" creationId="{00000000-0000-0000-0000-000000000000}"/>
          </ac:picMkLst>
        </pc:picChg>
        <pc:picChg chg="mod">
          <ac:chgData name="Roberta Bergamini" userId="3e270734-cb93-4a46-b24f-a75119d70b27" providerId="ADAL" clId="{021FF1EC-2840-41B3-A4ED-D40CC5808E5E}" dt="2019-10-30T10:35:28.925" v="93" actId="1076"/>
          <ac:picMkLst>
            <pc:docMk/>
            <pc:sldMk cId="0" sldId="256"/>
            <ac:picMk id="122" creationId="{00000000-0000-0000-0000-000000000000}"/>
          </ac:picMkLst>
        </pc:picChg>
      </pc:sldChg>
      <pc:sldChg chg="delSp modSp modAnim">
        <pc:chgData name="Roberta Bergamini" userId="3e270734-cb93-4a46-b24f-a75119d70b27" providerId="ADAL" clId="{021FF1EC-2840-41B3-A4ED-D40CC5808E5E}" dt="2019-11-06T16:25:36.522" v="474" actId="20577"/>
        <pc:sldMkLst>
          <pc:docMk/>
          <pc:sldMk cId="0" sldId="257"/>
        </pc:sldMkLst>
        <pc:spChg chg="mod">
          <ac:chgData name="Roberta Bergamini" userId="3e270734-cb93-4a46-b24f-a75119d70b27" providerId="ADAL" clId="{021FF1EC-2840-41B3-A4ED-D40CC5808E5E}" dt="2019-11-06T16:25:36.522" v="474" actId="20577"/>
          <ac:spMkLst>
            <pc:docMk/>
            <pc:sldMk cId="0" sldId="257"/>
            <ac:spMk id="125" creationId="{00000000-0000-0000-0000-000000000000}"/>
          </ac:spMkLst>
        </pc:spChg>
        <pc:spChg chg="mod">
          <ac:chgData name="Roberta Bergamini" userId="3e270734-cb93-4a46-b24f-a75119d70b27" providerId="ADAL" clId="{021FF1EC-2840-41B3-A4ED-D40CC5808E5E}" dt="2019-10-30T10:37:31.916" v="135" actId="1076"/>
          <ac:spMkLst>
            <pc:docMk/>
            <pc:sldMk cId="0" sldId="257"/>
            <ac:spMk id="126" creationId="{00000000-0000-0000-0000-000000000000}"/>
          </ac:spMkLst>
        </pc:spChg>
        <pc:picChg chg="del mod">
          <ac:chgData name="Roberta Bergamini" userId="3e270734-cb93-4a46-b24f-a75119d70b27" providerId="ADAL" clId="{021FF1EC-2840-41B3-A4ED-D40CC5808E5E}" dt="2019-10-30T10:36:42.995" v="104" actId="478"/>
          <ac:picMkLst>
            <pc:docMk/>
            <pc:sldMk cId="0" sldId="257"/>
            <ac:picMk id="124" creationId="{00000000-0000-0000-0000-000000000000}"/>
          </ac:picMkLst>
        </pc:picChg>
      </pc:sldChg>
      <pc:sldChg chg="modSp modAnim">
        <pc:chgData name="Roberta Bergamini" userId="3e270734-cb93-4a46-b24f-a75119d70b27" providerId="ADAL" clId="{021FF1EC-2840-41B3-A4ED-D40CC5808E5E}" dt="2019-10-30T10:55:13.391" v="451"/>
        <pc:sldMkLst>
          <pc:docMk/>
          <pc:sldMk cId="0" sldId="258"/>
        </pc:sldMkLst>
        <pc:spChg chg="mod">
          <ac:chgData name="Roberta Bergamini" userId="3e270734-cb93-4a46-b24f-a75119d70b27" providerId="ADAL" clId="{021FF1EC-2840-41B3-A4ED-D40CC5808E5E}" dt="2019-10-30T10:39:32.935" v="147" actId="14100"/>
          <ac:spMkLst>
            <pc:docMk/>
            <pc:sldMk cId="0" sldId="258"/>
            <ac:spMk id="134" creationId="{00000000-0000-0000-0000-000000000000}"/>
          </ac:spMkLst>
        </pc:spChg>
        <pc:spChg chg="mod">
          <ac:chgData name="Roberta Bergamini" userId="3e270734-cb93-4a46-b24f-a75119d70b27" providerId="ADAL" clId="{021FF1EC-2840-41B3-A4ED-D40CC5808E5E}" dt="2019-10-30T10:39:40.234" v="183" actId="1035"/>
          <ac:spMkLst>
            <pc:docMk/>
            <pc:sldMk cId="0" sldId="258"/>
            <ac:spMk id="135" creationId="{00000000-0000-0000-0000-000000000000}"/>
          </ac:spMkLst>
        </pc:spChg>
        <pc:spChg chg="mod">
          <ac:chgData name="Roberta Bergamini" userId="3e270734-cb93-4a46-b24f-a75119d70b27" providerId="ADAL" clId="{021FF1EC-2840-41B3-A4ED-D40CC5808E5E}" dt="2019-10-30T10:39:40.234" v="183" actId="1035"/>
          <ac:spMkLst>
            <pc:docMk/>
            <pc:sldMk cId="0" sldId="258"/>
            <ac:spMk id="136" creationId="{00000000-0000-0000-0000-000000000000}"/>
          </ac:spMkLst>
        </pc:spChg>
        <pc:picChg chg="mod ord">
          <ac:chgData name="Roberta Bergamini" userId="3e270734-cb93-4a46-b24f-a75119d70b27" providerId="ADAL" clId="{021FF1EC-2840-41B3-A4ED-D40CC5808E5E}" dt="2019-10-30T10:39:40.234" v="183" actId="1035"/>
          <ac:picMkLst>
            <pc:docMk/>
            <pc:sldMk cId="0" sldId="258"/>
            <ac:picMk id="138" creationId="{00000000-0000-0000-0000-000000000000}"/>
          </ac:picMkLst>
        </pc:picChg>
      </pc:sldChg>
      <pc:sldChg chg="addSp delSp modSp delAnim modAnim">
        <pc:chgData name="Roberta Bergamini" userId="3e270734-cb93-4a46-b24f-a75119d70b27" providerId="ADAL" clId="{021FF1EC-2840-41B3-A4ED-D40CC5808E5E}" dt="2019-10-30T10:55:17.967" v="452"/>
        <pc:sldMkLst>
          <pc:docMk/>
          <pc:sldMk cId="0" sldId="259"/>
        </pc:sldMkLst>
        <pc:spChg chg="mod">
          <ac:chgData name="Roberta Bergamini" userId="3e270734-cb93-4a46-b24f-a75119d70b27" providerId="ADAL" clId="{021FF1EC-2840-41B3-A4ED-D40CC5808E5E}" dt="2019-10-30T10:41:24.217" v="261" actId="108"/>
          <ac:spMkLst>
            <pc:docMk/>
            <pc:sldMk cId="0" sldId="259"/>
            <ac:spMk id="140" creationId="{00000000-0000-0000-0000-000000000000}"/>
          </ac:spMkLst>
        </pc:spChg>
        <pc:spChg chg="mod">
          <ac:chgData name="Roberta Bergamini" userId="3e270734-cb93-4a46-b24f-a75119d70b27" providerId="ADAL" clId="{021FF1EC-2840-41B3-A4ED-D40CC5808E5E}" dt="2019-10-30T10:40:54.839" v="257" actId="20577"/>
          <ac:spMkLst>
            <pc:docMk/>
            <pc:sldMk cId="0" sldId="259"/>
            <ac:spMk id="147" creationId="{00000000-0000-0000-0000-000000000000}"/>
          </ac:spMkLst>
        </pc:spChg>
        <pc:picChg chg="add mod">
          <ac:chgData name="Roberta Bergamini" userId="3e270734-cb93-4a46-b24f-a75119d70b27" providerId="ADAL" clId="{021FF1EC-2840-41B3-A4ED-D40CC5808E5E}" dt="2019-10-30T10:49:21.383" v="333" actId="1076"/>
          <ac:picMkLst>
            <pc:docMk/>
            <pc:sldMk cId="0" sldId="259"/>
            <ac:picMk id="2" creationId="{280E8D2B-7C81-4435-89AC-5BA63E127AEB}"/>
          </ac:picMkLst>
        </pc:picChg>
        <pc:picChg chg="del">
          <ac:chgData name="Roberta Bergamini" userId="3e270734-cb93-4a46-b24f-a75119d70b27" providerId="ADAL" clId="{021FF1EC-2840-41B3-A4ED-D40CC5808E5E}" dt="2019-10-30T10:49:04.248" v="328" actId="478"/>
          <ac:picMkLst>
            <pc:docMk/>
            <pc:sldMk cId="0" sldId="259"/>
            <ac:picMk id="144" creationId="{00000000-0000-0000-0000-000000000000}"/>
          </ac:picMkLst>
        </pc:picChg>
        <pc:picChg chg="mod">
          <ac:chgData name="Roberta Bergamini" userId="3e270734-cb93-4a46-b24f-a75119d70b27" providerId="ADAL" clId="{021FF1EC-2840-41B3-A4ED-D40CC5808E5E}" dt="2019-10-30T10:49:27.089" v="335" actId="1076"/>
          <ac:picMkLst>
            <pc:docMk/>
            <pc:sldMk cId="0" sldId="259"/>
            <ac:picMk id="145" creationId="{00000000-0000-0000-0000-000000000000}"/>
          </ac:picMkLst>
        </pc:picChg>
        <pc:picChg chg="ord">
          <ac:chgData name="Roberta Bergamini" userId="3e270734-cb93-4a46-b24f-a75119d70b27" providerId="ADAL" clId="{021FF1EC-2840-41B3-A4ED-D40CC5808E5E}" dt="2019-10-30T10:49:18.919" v="332" actId="166"/>
          <ac:picMkLst>
            <pc:docMk/>
            <pc:sldMk cId="0" sldId="259"/>
            <ac:picMk id="146" creationId="{00000000-0000-0000-0000-000000000000}"/>
          </ac:picMkLst>
        </pc:picChg>
      </pc:sldChg>
      <pc:sldChg chg="modSp modAnim">
        <pc:chgData name="Roberta Bergamini" userId="3e270734-cb93-4a46-b24f-a75119d70b27" providerId="ADAL" clId="{021FF1EC-2840-41B3-A4ED-D40CC5808E5E}" dt="2019-10-30T10:55:24.900" v="453"/>
        <pc:sldMkLst>
          <pc:docMk/>
          <pc:sldMk cId="0" sldId="260"/>
        </pc:sldMkLst>
        <pc:spChg chg="mod">
          <ac:chgData name="Roberta Bergamini" userId="3e270734-cb93-4a46-b24f-a75119d70b27" providerId="ADAL" clId="{021FF1EC-2840-41B3-A4ED-D40CC5808E5E}" dt="2019-10-30T10:41:55.406" v="274" actId="6549"/>
          <ac:spMkLst>
            <pc:docMk/>
            <pc:sldMk cId="0" sldId="260"/>
            <ac:spMk id="151" creationId="{00000000-0000-0000-0000-000000000000}"/>
          </ac:spMkLst>
        </pc:spChg>
      </pc:sldChg>
      <pc:sldChg chg="addSp delSp modSp delAnim modAnim">
        <pc:chgData name="Roberta Bergamini" userId="3e270734-cb93-4a46-b24f-a75119d70b27" providerId="ADAL" clId="{021FF1EC-2840-41B3-A4ED-D40CC5808E5E}" dt="2019-10-30T10:55:29.441" v="454"/>
        <pc:sldMkLst>
          <pc:docMk/>
          <pc:sldMk cId="0" sldId="261"/>
        </pc:sldMkLst>
        <pc:spChg chg="mod">
          <ac:chgData name="Roberta Bergamini" userId="3e270734-cb93-4a46-b24f-a75119d70b27" providerId="ADAL" clId="{021FF1EC-2840-41B3-A4ED-D40CC5808E5E}" dt="2019-10-30T10:42:23.406" v="281" actId="1076"/>
          <ac:spMkLst>
            <pc:docMk/>
            <pc:sldMk cId="0" sldId="261"/>
            <ac:spMk id="158" creationId="{00000000-0000-0000-0000-000000000000}"/>
          </ac:spMkLst>
        </pc:spChg>
        <pc:spChg chg="ord">
          <ac:chgData name="Roberta Bergamini" userId="3e270734-cb93-4a46-b24f-a75119d70b27" providerId="ADAL" clId="{021FF1EC-2840-41B3-A4ED-D40CC5808E5E}" dt="2019-10-30T10:43:23.570" v="289" actId="166"/>
          <ac:spMkLst>
            <pc:docMk/>
            <pc:sldMk cId="0" sldId="261"/>
            <ac:spMk id="160" creationId="{00000000-0000-0000-0000-000000000000}"/>
          </ac:spMkLst>
        </pc:spChg>
        <pc:spChg chg="ord">
          <ac:chgData name="Roberta Bergamini" userId="3e270734-cb93-4a46-b24f-a75119d70b27" providerId="ADAL" clId="{021FF1EC-2840-41B3-A4ED-D40CC5808E5E}" dt="2019-10-30T10:43:23.570" v="289" actId="166"/>
          <ac:spMkLst>
            <pc:docMk/>
            <pc:sldMk cId="0" sldId="261"/>
            <ac:spMk id="161" creationId="{00000000-0000-0000-0000-000000000000}"/>
          </ac:spMkLst>
        </pc:spChg>
        <pc:picChg chg="add mod ord">
          <ac:chgData name="Roberta Bergamini" userId="3e270734-cb93-4a46-b24f-a75119d70b27" providerId="ADAL" clId="{021FF1EC-2840-41B3-A4ED-D40CC5808E5E}" dt="2019-10-30T10:43:06.238" v="288" actId="171"/>
          <ac:picMkLst>
            <pc:docMk/>
            <pc:sldMk cId="0" sldId="261"/>
            <ac:picMk id="3" creationId="{B88F93C5-DC56-4E64-BF2A-85C92EFAF0B1}"/>
          </ac:picMkLst>
        </pc:picChg>
        <pc:picChg chg="del mod">
          <ac:chgData name="Roberta Bergamini" userId="3e270734-cb93-4a46-b24f-a75119d70b27" providerId="ADAL" clId="{021FF1EC-2840-41B3-A4ED-D40CC5808E5E}" dt="2019-10-30T10:42:58.895" v="283" actId="478"/>
          <ac:picMkLst>
            <pc:docMk/>
            <pc:sldMk cId="0" sldId="261"/>
            <ac:picMk id="159" creationId="{00000000-0000-0000-0000-000000000000}"/>
          </ac:picMkLst>
        </pc:picChg>
      </pc:sldChg>
      <pc:sldChg chg="modSp modAnim">
        <pc:chgData name="Roberta Bergamini" userId="3e270734-cb93-4a46-b24f-a75119d70b27" providerId="ADAL" clId="{021FF1EC-2840-41B3-A4ED-D40CC5808E5E}" dt="2019-10-30T10:55:34.733" v="455"/>
        <pc:sldMkLst>
          <pc:docMk/>
          <pc:sldMk cId="0" sldId="262"/>
        </pc:sldMkLst>
        <pc:spChg chg="mod">
          <ac:chgData name="Roberta Bergamini" userId="3e270734-cb93-4a46-b24f-a75119d70b27" providerId="ADAL" clId="{021FF1EC-2840-41B3-A4ED-D40CC5808E5E}" dt="2019-10-30T10:43:57.062" v="295" actId="207"/>
          <ac:spMkLst>
            <pc:docMk/>
            <pc:sldMk cId="0" sldId="262"/>
            <ac:spMk id="164" creationId="{00000000-0000-0000-0000-000000000000}"/>
          </ac:spMkLst>
        </pc:spChg>
        <pc:spChg chg="mod">
          <ac:chgData name="Roberta Bergamini" userId="3e270734-cb93-4a46-b24f-a75119d70b27" providerId="ADAL" clId="{021FF1EC-2840-41B3-A4ED-D40CC5808E5E}" dt="2019-10-30T10:43:53.543" v="294" actId="1076"/>
          <ac:spMkLst>
            <pc:docMk/>
            <pc:sldMk cId="0" sldId="262"/>
            <ac:spMk id="165" creationId="{00000000-0000-0000-0000-000000000000}"/>
          </ac:spMkLst>
        </pc:spChg>
      </pc:sldChg>
      <pc:sldChg chg="addSp delSp modSp modAnim">
        <pc:chgData name="Roberta Bergamini" userId="3e270734-cb93-4a46-b24f-a75119d70b27" providerId="ADAL" clId="{021FF1EC-2840-41B3-A4ED-D40CC5808E5E}" dt="2019-10-30T10:55:44.393" v="456"/>
        <pc:sldMkLst>
          <pc:docMk/>
          <pc:sldMk cId="0" sldId="263"/>
        </pc:sldMkLst>
        <pc:spChg chg="mod">
          <ac:chgData name="Roberta Bergamini" userId="3e270734-cb93-4a46-b24f-a75119d70b27" providerId="ADAL" clId="{021FF1EC-2840-41B3-A4ED-D40CC5808E5E}" dt="2019-10-30T10:44:20.387" v="297" actId="14100"/>
          <ac:spMkLst>
            <pc:docMk/>
            <pc:sldMk cId="0" sldId="263"/>
            <ac:spMk id="171" creationId="{00000000-0000-0000-0000-000000000000}"/>
          </ac:spMkLst>
        </pc:spChg>
        <pc:spChg chg="mod">
          <ac:chgData name="Roberta Bergamini" userId="3e270734-cb93-4a46-b24f-a75119d70b27" providerId="ADAL" clId="{021FF1EC-2840-41B3-A4ED-D40CC5808E5E}" dt="2019-10-30T10:49:55.718" v="384" actId="1038"/>
          <ac:spMkLst>
            <pc:docMk/>
            <pc:sldMk cId="0" sldId="263"/>
            <ac:spMk id="172" creationId="{00000000-0000-0000-0000-000000000000}"/>
          </ac:spMkLst>
        </pc:spChg>
        <pc:picChg chg="add del mod">
          <ac:chgData name="Roberta Bergamini" userId="3e270734-cb93-4a46-b24f-a75119d70b27" providerId="ADAL" clId="{021FF1EC-2840-41B3-A4ED-D40CC5808E5E}" dt="2019-10-30T10:47:23.700" v="319" actId="478"/>
          <ac:picMkLst>
            <pc:docMk/>
            <pc:sldMk cId="0" sldId="263"/>
            <ac:picMk id="3" creationId="{C7A3DB3B-8F4F-4302-B202-3E674C2D0A10}"/>
          </ac:picMkLst>
        </pc:picChg>
        <pc:picChg chg="add del mod">
          <ac:chgData name="Roberta Bergamini" userId="3e270734-cb93-4a46-b24f-a75119d70b27" providerId="ADAL" clId="{021FF1EC-2840-41B3-A4ED-D40CC5808E5E}" dt="2019-10-30T10:48:49.880" v="326"/>
          <ac:picMkLst>
            <pc:docMk/>
            <pc:sldMk cId="0" sldId="263"/>
            <ac:picMk id="5" creationId="{68FC91DF-C66E-4555-96A3-8D2A136E234F}"/>
          </ac:picMkLst>
        </pc:picChg>
        <pc:picChg chg="add del mod">
          <ac:chgData name="Roberta Bergamini" userId="3e270734-cb93-4a46-b24f-a75119d70b27" providerId="ADAL" clId="{021FF1EC-2840-41B3-A4ED-D40CC5808E5E}" dt="2019-10-30T10:48:19.798" v="320"/>
          <ac:picMkLst>
            <pc:docMk/>
            <pc:sldMk cId="0" sldId="263"/>
            <ac:picMk id="7" creationId="{44417717-75D2-4249-80EE-E44AF69AB248}"/>
          </ac:picMkLst>
        </pc:picChg>
        <pc:picChg chg="add mod">
          <ac:chgData name="Roberta Bergamini" userId="3e270734-cb93-4a46-b24f-a75119d70b27" providerId="ADAL" clId="{021FF1EC-2840-41B3-A4ED-D40CC5808E5E}" dt="2019-10-30T10:49:47.425" v="338" actId="14100"/>
          <ac:picMkLst>
            <pc:docMk/>
            <pc:sldMk cId="0" sldId="263"/>
            <ac:picMk id="9" creationId="{EFA2D8FD-AFFB-4C7F-8B1B-CD0461264BCB}"/>
          </ac:picMkLst>
        </pc:picChg>
        <pc:picChg chg="add del mod">
          <ac:chgData name="Roberta Bergamini" userId="3e270734-cb93-4a46-b24f-a75119d70b27" providerId="ADAL" clId="{021FF1EC-2840-41B3-A4ED-D40CC5808E5E}" dt="2019-10-30T10:49:36.742" v="336" actId="478"/>
          <ac:picMkLst>
            <pc:docMk/>
            <pc:sldMk cId="0" sldId="263"/>
            <ac:picMk id="11" creationId="{AF9A5A10-0019-4D88-8675-EAB3458CD6EC}"/>
          </ac:picMkLst>
        </pc:picChg>
        <pc:picChg chg="mod">
          <ac:chgData name="Roberta Bergamini" userId="3e270734-cb93-4a46-b24f-a75119d70b27" providerId="ADAL" clId="{021FF1EC-2840-41B3-A4ED-D40CC5808E5E}" dt="2019-10-30T10:48:44.127" v="325" actId="1076"/>
          <ac:picMkLst>
            <pc:docMk/>
            <pc:sldMk cId="0" sldId="263"/>
            <ac:picMk id="175" creationId="{00000000-0000-0000-0000-000000000000}"/>
          </ac:picMkLst>
        </pc:picChg>
      </pc:sldChg>
      <pc:sldChg chg="addSp delSp modSp modAnim">
        <pc:chgData name="Roberta Bergamini" userId="3e270734-cb93-4a46-b24f-a75119d70b27" providerId="ADAL" clId="{021FF1EC-2840-41B3-A4ED-D40CC5808E5E}" dt="2019-10-30T10:55:49.007" v="457"/>
        <pc:sldMkLst>
          <pc:docMk/>
          <pc:sldMk cId="0" sldId="264"/>
        </pc:sldMkLst>
        <pc:spChg chg="mod">
          <ac:chgData name="Roberta Bergamini" userId="3e270734-cb93-4a46-b24f-a75119d70b27" providerId="ADAL" clId="{021FF1EC-2840-41B3-A4ED-D40CC5808E5E}" dt="2019-10-30T10:54:11.331" v="446" actId="1035"/>
          <ac:spMkLst>
            <pc:docMk/>
            <pc:sldMk cId="0" sldId="264"/>
            <ac:spMk id="177" creationId="{00000000-0000-0000-0000-000000000000}"/>
          </ac:spMkLst>
        </pc:spChg>
        <pc:spChg chg="mod">
          <ac:chgData name="Roberta Bergamini" userId="3e270734-cb93-4a46-b24f-a75119d70b27" providerId="ADAL" clId="{021FF1EC-2840-41B3-A4ED-D40CC5808E5E}" dt="2019-10-30T10:52:07.126" v="412" actId="14100"/>
          <ac:spMkLst>
            <pc:docMk/>
            <pc:sldMk cId="0" sldId="264"/>
            <ac:spMk id="178" creationId="{00000000-0000-0000-0000-000000000000}"/>
          </ac:spMkLst>
        </pc:spChg>
        <pc:picChg chg="add del mod">
          <ac:chgData name="Roberta Bergamini" userId="3e270734-cb93-4a46-b24f-a75119d70b27" providerId="ADAL" clId="{021FF1EC-2840-41B3-A4ED-D40CC5808E5E}" dt="2019-10-30T10:53:42.859" v="436" actId="478"/>
          <ac:picMkLst>
            <pc:docMk/>
            <pc:sldMk cId="0" sldId="264"/>
            <ac:picMk id="2" creationId="{54308466-5360-4CF9-98F5-136115B687C7}"/>
          </ac:picMkLst>
        </pc:picChg>
        <pc:picChg chg="mod">
          <ac:chgData name="Roberta Bergamini" userId="3e270734-cb93-4a46-b24f-a75119d70b27" providerId="ADAL" clId="{021FF1EC-2840-41B3-A4ED-D40CC5808E5E}" dt="2019-10-30T10:54:14.846" v="447" actId="1076"/>
          <ac:picMkLst>
            <pc:docMk/>
            <pc:sldMk cId="0" sldId="264"/>
            <ac:picMk id="179" creationId="{00000000-0000-0000-0000-000000000000}"/>
          </ac:picMkLst>
        </pc:picChg>
        <pc:picChg chg="mod">
          <ac:chgData name="Roberta Bergamini" userId="3e270734-cb93-4a46-b24f-a75119d70b27" providerId="ADAL" clId="{021FF1EC-2840-41B3-A4ED-D40CC5808E5E}" dt="2019-10-30T10:54:05.820" v="441" actId="1076"/>
          <ac:picMkLst>
            <pc:docMk/>
            <pc:sldMk cId="0" sldId="264"/>
            <ac:picMk id="180" creationId="{00000000-0000-0000-0000-000000000000}"/>
          </ac:picMkLst>
        </pc:picChg>
        <pc:picChg chg="mod">
          <ac:chgData name="Roberta Bergamini" userId="3e270734-cb93-4a46-b24f-a75119d70b27" providerId="ADAL" clId="{021FF1EC-2840-41B3-A4ED-D40CC5808E5E}" dt="2019-10-30T10:51:35.546" v="409" actId="1076"/>
          <ac:picMkLst>
            <pc:docMk/>
            <pc:sldMk cId="0" sldId="264"/>
            <ac:picMk id="181" creationId="{00000000-0000-0000-0000-000000000000}"/>
          </ac:picMkLst>
        </pc:picChg>
        <pc:picChg chg="mod">
          <ac:chgData name="Roberta Bergamini" userId="3e270734-cb93-4a46-b24f-a75119d70b27" providerId="ADAL" clId="{021FF1EC-2840-41B3-A4ED-D40CC5808E5E}" dt="2019-10-30T10:53:57.828" v="440" actId="1076"/>
          <ac:picMkLst>
            <pc:docMk/>
            <pc:sldMk cId="0" sldId="264"/>
            <ac:picMk id="182" creationId="{00000000-0000-0000-0000-000000000000}"/>
          </ac:picMkLst>
        </pc:picChg>
        <pc:picChg chg="mod">
          <ac:chgData name="Roberta Bergamini" userId="3e270734-cb93-4a46-b24f-a75119d70b27" providerId="ADAL" clId="{021FF1EC-2840-41B3-A4ED-D40CC5808E5E}" dt="2019-10-30T10:53:48.834" v="437" actId="1076"/>
          <ac:picMkLst>
            <pc:docMk/>
            <pc:sldMk cId="0" sldId="264"/>
            <ac:picMk id="183" creationId="{00000000-0000-0000-0000-000000000000}"/>
          </ac:picMkLst>
        </pc:picChg>
        <pc:picChg chg="mod">
          <ac:chgData name="Roberta Bergamini" userId="3e270734-cb93-4a46-b24f-a75119d70b27" providerId="ADAL" clId="{021FF1EC-2840-41B3-A4ED-D40CC5808E5E}" dt="2019-10-30T10:53:52.646" v="438" actId="1076"/>
          <ac:picMkLst>
            <pc:docMk/>
            <pc:sldMk cId="0" sldId="264"/>
            <ac:picMk id="184" creationId="{00000000-0000-0000-0000-000000000000}"/>
          </ac:picMkLst>
        </pc:picChg>
      </pc:sldChg>
      <pc:sldChg chg="del">
        <pc:chgData name="Roberta Bergamini" userId="3e270734-cb93-4a46-b24f-a75119d70b27" providerId="ADAL" clId="{021FF1EC-2840-41B3-A4ED-D40CC5808E5E}" dt="2019-10-30T10:54:30.361" v="448" actId="2696"/>
        <pc:sldMkLst>
          <pc:docMk/>
          <pc:sldMk cId="0" sldId="265"/>
        </pc:sldMkLst>
      </pc:sldChg>
      <pc:sldChg chg="modSp modAnim">
        <pc:chgData name="Roberta Bergamini" userId="3e270734-cb93-4a46-b24f-a75119d70b27" providerId="ADAL" clId="{021FF1EC-2840-41B3-A4ED-D40CC5808E5E}" dt="2019-10-30T10:57:04.093" v="470"/>
        <pc:sldMkLst>
          <pc:docMk/>
          <pc:sldMk cId="0" sldId="266"/>
        </pc:sldMkLst>
        <pc:spChg chg="mod">
          <ac:chgData name="Roberta Bergamini" userId="3e270734-cb93-4a46-b24f-a75119d70b27" providerId="ADAL" clId="{021FF1EC-2840-41B3-A4ED-D40CC5808E5E}" dt="2019-10-30T10:56:11.391" v="460" actId="1076"/>
          <ac:spMkLst>
            <pc:docMk/>
            <pc:sldMk cId="0" sldId="266"/>
            <ac:spMk id="191" creationId="{00000000-0000-0000-0000-000000000000}"/>
          </ac:spMkLst>
        </pc:spChg>
      </pc:sldChg>
      <pc:sldChg chg="modSp modAnim">
        <pc:chgData name="Roberta Bergamini" userId="3e270734-cb93-4a46-b24f-a75119d70b27" providerId="ADAL" clId="{021FF1EC-2840-41B3-A4ED-D40CC5808E5E}" dt="2019-10-30T10:57:09.063" v="471"/>
        <pc:sldMkLst>
          <pc:docMk/>
          <pc:sldMk cId="0" sldId="267"/>
        </pc:sldMkLst>
        <pc:spChg chg="mod">
          <ac:chgData name="Roberta Bergamini" userId="3e270734-cb93-4a46-b24f-a75119d70b27" providerId="ADAL" clId="{021FF1EC-2840-41B3-A4ED-D40CC5808E5E}" dt="2019-10-30T10:56:54.038" v="469" actId="1076"/>
          <ac:spMkLst>
            <pc:docMk/>
            <pc:sldMk cId="0" sldId="267"/>
            <ac:spMk id="201" creationId="{00000000-0000-0000-0000-000000000000}"/>
          </ac:spMkLst>
        </pc:spChg>
        <pc:spChg chg="mod">
          <ac:chgData name="Roberta Bergamini" userId="3e270734-cb93-4a46-b24f-a75119d70b27" providerId="ADAL" clId="{021FF1EC-2840-41B3-A4ED-D40CC5808E5E}" dt="2019-10-30T10:56:40.303" v="466" actId="1076"/>
          <ac:spMkLst>
            <pc:docMk/>
            <pc:sldMk cId="0" sldId="267"/>
            <ac:spMk id="209" creationId="{00000000-0000-0000-0000-000000000000}"/>
          </ac:spMkLst>
        </pc:spChg>
        <pc:picChg chg="mod">
          <ac:chgData name="Roberta Bergamini" userId="3e270734-cb93-4a46-b24f-a75119d70b27" providerId="ADAL" clId="{021FF1EC-2840-41B3-A4ED-D40CC5808E5E}" dt="2019-10-30T10:56:46.274" v="468" actId="1076"/>
          <ac:picMkLst>
            <pc:docMk/>
            <pc:sldMk cId="0" sldId="267"/>
            <ac:picMk id="204" creationId="{00000000-0000-0000-0000-000000000000}"/>
          </ac:picMkLst>
        </pc:picChg>
        <pc:picChg chg="mod">
          <ac:chgData name="Roberta Bergamini" userId="3e270734-cb93-4a46-b24f-a75119d70b27" providerId="ADAL" clId="{021FF1EC-2840-41B3-A4ED-D40CC5808E5E}" dt="2019-10-30T10:56:35.826" v="465" actId="1076"/>
          <ac:picMkLst>
            <pc:docMk/>
            <pc:sldMk cId="0" sldId="267"/>
            <ac:picMk id="206" creationId="{00000000-0000-0000-0000-000000000000}"/>
          </ac:picMkLst>
        </pc:picChg>
        <pc:picChg chg="mod">
          <ac:chgData name="Roberta Bergamini" userId="3e270734-cb93-4a46-b24f-a75119d70b27" providerId="ADAL" clId="{021FF1EC-2840-41B3-A4ED-D40CC5808E5E}" dt="2019-10-30T10:56:43.830" v="467" actId="1076"/>
          <ac:picMkLst>
            <pc:docMk/>
            <pc:sldMk cId="0" sldId="267"/>
            <ac:picMk id="208" creationId="{00000000-0000-0000-0000-000000000000}"/>
          </ac:picMkLst>
        </pc:picChg>
      </pc:sldChg>
      <pc:sldChg chg="modAnim">
        <pc:chgData name="Roberta Bergamini" userId="3e270734-cb93-4a46-b24f-a75119d70b27" providerId="ADAL" clId="{021FF1EC-2840-41B3-A4ED-D40CC5808E5E}" dt="2019-10-30T10:57:17.927" v="472"/>
        <pc:sldMkLst>
          <pc:docMk/>
          <pc:sldMk cId="0" sldId="268"/>
        </pc:sldMkLst>
      </pc:sldChg>
    </pc:docChg>
  </pc:docChgLst>
  <pc:docChgLst>
    <pc:chgData name="Emanuela Marca" userId="b9e67590-a423-466d-821f-072eaf8759cc" providerId="ADAL" clId="{D28D3CF6-47D2-4A5C-A64D-56A920BDA27D}"/>
    <pc:docChg chg="undo redo custSel addSld delSld modSld">
      <pc:chgData name="Emanuela Marca" userId="b9e67590-a423-466d-821f-072eaf8759cc" providerId="ADAL" clId="{D28D3CF6-47D2-4A5C-A64D-56A920BDA27D}" dt="2024-11-11T09:33:48.233" v="420" actId="20577"/>
      <pc:docMkLst>
        <pc:docMk/>
      </pc:docMkLst>
      <pc:sldChg chg="addSp delSp modSp mod">
        <pc:chgData name="Emanuela Marca" userId="b9e67590-a423-466d-821f-072eaf8759cc" providerId="ADAL" clId="{D28D3CF6-47D2-4A5C-A64D-56A920BDA27D}" dt="2024-11-05T10:27:56.516" v="177" actId="1076"/>
        <pc:sldMkLst>
          <pc:docMk/>
          <pc:sldMk cId="0" sldId="257"/>
        </pc:sldMkLst>
        <pc:spChg chg="add">
          <ac:chgData name="Emanuela Marca" userId="b9e67590-a423-466d-821f-072eaf8759cc" providerId="ADAL" clId="{D28D3CF6-47D2-4A5C-A64D-56A920BDA27D}" dt="2024-11-05T10:27:36.113" v="168"/>
          <ac:spMkLst>
            <pc:docMk/>
            <pc:sldMk cId="0" sldId="257"/>
            <ac:spMk id="3" creationId="{99994B4C-C771-0045-AF54-D2E04C4B302A}"/>
          </ac:spMkLst>
        </pc:spChg>
        <pc:spChg chg="mod">
          <ac:chgData name="Emanuela Marca" userId="b9e67590-a423-466d-821f-072eaf8759cc" providerId="ADAL" clId="{D28D3CF6-47D2-4A5C-A64D-56A920BDA27D}" dt="2024-11-05T10:27:16.422" v="166" actId="6549"/>
          <ac:spMkLst>
            <pc:docMk/>
            <pc:sldMk cId="0" sldId="257"/>
            <ac:spMk id="5" creationId="{8257BA7E-D798-1EA3-CDC0-6F9DECED0355}"/>
          </ac:spMkLst>
        </pc:spChg>
        <pc:picChg chg="del">
          <ac:chgData name="Emanuela Marca" userId="b9e67590-a423-466d-821f-072eaf8759cc" providerId="ADAL" clId="{D28D3CF6-47D2-4A5C-A64D-56A920BDA27D}" dt="2024-11-05T10:27:19.670" v="167" actId="478"/>
          <ac:picMkLst>
            <pc:docMk/>
            <pc:sldMk cId="0" sldId="257"/>
            <ac:picMk id="2" creationId="{4B97B265-005E-FD68-40E8-BBDFCB502C7F}"/>
          </ac:picMkLst>
        </pc:picChg>
        <pc:picChg chg="add mod">
          <ac:chgData name="Emanuela Marca" userId="b9e67590-a423-466d-821f-072eaf8759cc" providerId="ADAL" clId="{D28D3CF6-47D2-4A5C-A64D-56A920BDA27D}" dt="2024-11-05T10:27:56.516" v="177" actId="1076"/>
          <ac:picMkLst>
            <pc:docMk/>
            <pc:sldMk cId="0" sldId="257"/>
            <ac:picMk id="7" creationId="{688E505F-0E3E-4804-A554-66F6ACE28BE4}"/>
          </ac:picMkLst>
        </pc:picChg>
      </pc:sldChg>
      <pc:sldChg chg="addSp delSp modSp mod">
        <pc:chgData name="Emanuela Marca" userId="b9e67590-a423-466d-821f-072eaf8759cc" providerId="ADAL" clId="{D28D3CF6-47D2-4A5C-A64D-56A920BDA27D}" dt="2024-11-05T10:25:16.232" v="98" actId="255"/>
        <pc:sldMkLst>
          <pc:docMk/>
          <pc:sldMk cId="0" sldId="258"/>
        </pc:sldMkLst>
        <pc:spChg chg="mod">
          <ac:chgData name="Emanuela Marca" userId="b9e67590-a423-466d-821f-072eaf8759cc" providerId="ADAL" clId="{D28D3CF6-47D2-4A5C-A64D-56A920BDA27D}" dt="2024-11-05T10:25:16.232" v="98" actId="255"/>
          <ac:spMkLst>
            <pc:docMk/>
            <pc:sldMk cId="0" sldId="258"/>
            <ac:spMk id="6" creationId="{63728FF8-8F52-C469-69A2-31CCF1958CE4}"/>
          </ac:spMkLst>
        </pc:spChg>
        <pc:spChg chg="mod ord">
          <ac:chgData name="Emanuela Marca" userId="b9e67590-a423-466d-821f-072eaf8759cc" providerId="ADAL" clId="{D28D3CF6-47D2-4A5C-A64D-56A920BDA27D}" dt="2024-11-05T10:24:42.328" v="82" actId="1076"/>
          <ac:spMkLst>
            <pc:docMk/>
            <pc:sldMk cId="0" sldId="258"/>
            <ac:spMk id="8" creationId="{06BC9EAC-1337-466E-8E4C-46EB3D5151A9}"/>
          </ac:spMkLst>
        </pc:spChg>
        <pc:picChg chg="del">
          <ac:chgData name="Emanuela Marca" userId="b9e67590-a423-466d-821f-072eaf8759cc" providerId="ADAL" clId="{D28D3CF6-47D2-4A5C-A64D-56A920BDA27D}" dt="2024-11-05T10:23:52.616" v="72" actId="478"/>
          <ac:picMkLst>
            <pc:docMk/>
            <pc:sldMk cId="0" sldId="258"/>
            <ac:picMk id="2" creationId="{BC0AFD21-9B11-4C3E-AC11-8893ABC73620}"/>
          </ac:picMkLst>
        </pc:picChg>
        <pc:picChg chg="add mod">
          <ac:chgData name="Emanuela Marca" userId="b9e67590-a423-466d-821f-072eaf8759cc" providerId="ADAL" clId="{D28D3CF6-47D2-4A5C-A64D-56A920BDA27D}" dt="2024-11-05T10:24:20.700" v="76" actId="1076"/>
          <ac:picMkLst>
            <pc:docMk/>
            <pc:sldMk cId="0" sldId="258"/>
            <ac:picMk id="3" creationId="{E5B4E5F0-1873-D795-BB8C-99FE466AC639}"/>
          </ac:picMkLst>
        </pc:picChg>
      </pc:sldChg>
      <pc:sldChg chg="addSp delSp modSp mod">
        <pc:chgData name="Emanuela Marca" userId="b9e67590-a423-466d-821f-072eaf8759cc" providerId="ADAL" clId="{D28D3CF6-47D2-4A5C-A64D-56A920BDA27D}" dt="2024-11-05T10:31:12.911" v="230" actId="1076"/>
        <pc:sldMkLst>
          <pc:docMk/>
          <pc:sldMk cId="0" sldId="259"/>
        </pc:sldMkLst>
        <pc:picChg chg="add mod">
          <ac:chgData name="Emanuela Marca" userId="b9e67590-a423-466d-821f-072eaf8759cc" providerId="ADAL" clId="{D28D3CF6-47D2-4A5C-A64D-56A920BDA27D}" dt="2024-11-05T10:31:12.911" v="230" actId="1076"/>
          <ac:picMkLst>
            <pc:docMk/>
            <pc:sldMk cId="0" sldId="259"/>
            <ac:picMk id="2" creationId="{2F829A56-D059-8FE8-02F0-A77FA7915A98}"/>
          </ac:picMkLst>
        </pc:picChg>
        <pc:picChg chg="del">
          <ac:chgData name="Emanuela Marca" userId="b9e67590-a423-466d-821f-072eaf8759cc" providerId="ADAL" clId="{D28D3CF6-47D2-4A5C-A64D-56A920BDA27D}" dt="2024-11-05T10:30:42.777" v="224" actId="478"/>
          <ac:picMkLst>
            <pc:docMk/>
            <pc:sldMk cId="0" sldId="259"/>
            <ac:picMk id="6" creationId="{D588E091-A914-1CD8-C4D8-E2D13EB8A7EA}"/>
          </ac:picMkLst>
        </pc:picChg>
      </pc:sldChg>
      <pc:sldChg chg="addSp delSp modSp mod">
        <pc:chgData name="Emanuela Marca" userId="b9e67590-a423-466d-821f-072eaf8759cc" providerId="ADAL" clId="{D28D3CF6-47D2-4A5C-A64D-56A920BDA27D}" dt="2024-11-05T10:30:36.839" v="223" actId="1076"/>
        <pc:sldMkLst>
          <pc:docMk/>
          <pc:sldMk cId="0" sldId="260"/>
        </pc:sldMkLst>
        <pc:spChg chg="mod">
          <ac:chgData name="Emanuela Marca" userId="b9e67590-a423-466d-821f-072eaf8759cc" providerId="ADAL" clId="{D28D3CF6-47D2-4A5C-A64D-56A920BDA27D}" dt="2024-11-05T10:28:53.046" v="219" actId="5793"/>
          <ac:spMkLst>
            <pc:docMk/>
            <pc:sldMk cId="0" sldId="260"/>
            <ac:spMk id="3" creationId="{1DD07556-D093-0907-B75A-68B05D2DDA59}"/>
          </ac:spMkLst>
        </pc:spChg>
        <pc:picChg chg="del">
          <ac:chgData name="Emanuela Marca" userId="b9e67590-a423-466d-821f-072eaf8759cc" providerId="ADAL" clId="{D28D3CF6-47D2-4A5C-A64D-56A920BDA27D}" dt="2024-11-05T10:29:12.192" v="220" actId="478"/>
          <ac:picMkLst>
            <pc:docMk/>
            <pc:sldMk cId="0" sldId="260"/>
            <ac:picMk id="155" creationId="{00000000-0000-0000-0000-000000000000}"/>
          </ac:picMkLst>
        </pc:picChg>
        <pc:picChg chg="add mod">
          <ac:chgData name="Emanuela Marca" userId="b9e67590-a423-466d-821f-072eaf8759cc" providerId="ADAL" clId="{D28D3CF6-47D2-4A5C-A64D-56A920BDA27D}" dt="2024-11-05T10:30:36.839" v="223" actId="1076"/>
          <ac:picMkLst>
            <pc:docMk/>
            <pc:sldMk cId="0" sldId="260"/>
            <ac:picMk id="3074" creationId="{ACFB2C6B-3483-2EF0-C442-F16DB6FBFA9F}"/>
          </ac:picMkLst>
        </pc:picChg>
      </pc:sldChg>
      <pc:sldChg chg="del">
        <pc:chgData name="Emanuela Marca" userId="b9e67590-a423-466d-821f-072eaf8759cc" providerId="ADAL" clId="{D28D3CF6-47D2-4A5C-A64D-56A920BDA27D}" dt="2024-11-05T10:32:30.706" v="281" actId="47"/>
        <pc:sldMkLst>
          <pc:docMk/>
          <pc:sldMk cId="0" sldId="268"/>
        </pc:sldMkLst>
      </pc:sldChg>
      <pc:sldChg chg="modSp mod">
        <pc:chgData name="Emanuela Marca" userId="b9e67590-a423-466d-821f-072eaf8759cc" providerId="ADAL" clId="{D28D3CF6-47D2-4A5C-A64D-56A920BDA27D}" dt="2024-11-05T10:32:21.211" v="280" actId="1076"/>
        <pc:sldMkLst>
          <pc:docMk/>
          <pc:sldMk cId="816130011" sldId="269"/>
        </pc:sldMkLst>
        <pc:spChg chg="mod">
          <ac:chgData name="Emanuela Marca" userId="b9e67590-a423-466d-821f-072eaf8759cc" providerId="ADAL" clId="{D28D3CF6-47D2-4A5C-A64D-56A920BDA27D}" dt="2024-11-05T10:32:17.055" v="279" actId="5793"/>
          <ac:spMkLst>
            <pc:docMk/>
            <pc:sldMk cId="816130011" sldId="269"/>
            <ac:spMk id="5" creationId="{C79341AF-326D-9C84-18FB-F01EF0DCCA21}"/>
          </ac:spMkLst>
        </pc:spChg>
        <pc:picChg chg="mod">
          <ac:chgData name="Emanuela Marca" userId="b9e67590-a423-466d-821f-072eaf8759cc" providerId="ADAL" clId="{D28D3CF6-47D2-4A5C-A64D-56A920BDA27D}" dt="2024-11-05T10:32:21.211" v="280" actId="1076"/>
          <ac:picMkLst>
            <pc:docMk/>
            <pc:sldMk cId="816130011" sldId="269"/>
            <ac:picMk id="8" creationId="{11C9D26E-0749-5C89-91D0-0831C702A6FD}"/>
          </ac:picMkLst>
        </pc:picChg>
      </pc:sldChg>
      <pc:sldChg chg="addSp delSp modSp mod">
        <pc:chgData name="Emanuela Marca" userId="b9e67590-a423-466d-821f-072eaf8759cc" providerId="ADAL" clId="{D28D3CF6-47D2-4A5C-A64D-56A920BDA27D}" dt="2024-11-05T10:43:55.945" v="410" actId="1076"/>
        <pc:sldMkLst>
          <pc:docMk/>
          <pc:sldMk cId="0" sldId="285"/>
        </pc:sldMkLst>
        <pc:picChg chg="add mod">
          <ac:chgData name="Emanuela Marca" userId="b9e67590-a423-466d-821f-072eaf8759cc" providerId="ADAL" clId="{D28D3CF6-47D2-4A5C-A64D-56A920BDA27D}" dt="2024-11-05T10:43:25.543" v="407" actId="1076"/>
          <ac:picMkLst>
            <pc:docMk/>
            <pc:sldMk cId="0" sldId="285"/>
            <ac:picMk id="3" creationId="{20AB4320-1145-812F-9BA5-B15B1F8F738A}"/>
          </ac:picMkLst>
        </pc:picChg>
        <pc:picChg chg="add mod">
          <ac:chgData name="Emanuela Marca" userId="b9e67590-a423-466d-821f-072eaf8759cc" providerId="ADAL" clId="{D28D3CF6-47D2-4A5C-A64D-56A920BDA27D}" dt="2024-11-05T10:43:55.945" v="410" actId="1076"/>
          <ac:picMkLst>
            <pc:docMk/>
            <pc:sldMk cId="0" sldId="285"/>
            <ac:picMk id="5" creationId="{F1A0DFDF-4253-DBC2-30D4-B6338614ADDF}"/>
          </ac:picMkLst>
        </pc:picChg>
        <pc:picChg chg="del">
          <ac:chgData name="Emanuela Marca" userId="b9e67590-a423-466d-821f-072eaf8759cc" providerId="ADAL" clId="{D28D3CF6-47D2-4A5C-A64D-56A920BDA27D}" dt="2024-11-05T10:42:44.566" v="404" actId="478"/>
          <ac:picMkLst>
            <pc:docMk/>
            <pc:sldMk cId="0" sldId="285"/>
            <ac:picMk id="7" creationId="{FA2C53A7-4084-BDCA-3CFA-034B06D2EACA}"/>
          </ac:picMkLst>
        </pc:picChg>
        <pc:picChg chg="del">
          <ac:chgData name="Emanuela Marca" userId="b9e67590-a423-466d-821f-072eaf8759cc" providerId="ADAL" clId="{D28D3CF6-47D2-4A5C-A64D-56A920BDA27D}" dt="2024-11-05T10:42:46.489" v="405" actId="478"/>
          <ac:picMkLst>
            <pc:docMk/>
            <pc:sldMk cId="0" sldId="285"/>
            <ac:picMk id="9" creationId="{E73AF5F1-3ADA-BB61-491E-D92A7A613FF1}"/>
          </ac:picMkLst>
        </pc:picChg>
      </pc:sldChg>
      <pc:sldChg chg="addSp delSp modSp mod">
        <pc:chgData name="Emanuela Marca" userId="b9e67590-a423-466d-821f-072eaf8759cc" providerId="ADAL" clId="{D28D3CF6-47D2-4A5C-A64D-56A920BDA27D}" dt="2024-11-05T10:23:19.214" v="64" actId="1076"/>
        <pc:sldMkLst>
          <pc:docMk/>
          <pc:sldMk cId="557908453" sldId="291"/>
        </pc:sldMkLst>
        <pc:spChg chg="mod">
          <ac:chgData name="Emanuela Marca" userId="b9e67590-a423-466d-821f-072eaf8759cc" providerId="ADAL" clId="{D28D3CF6-47D2-4A5C-A64D-56A920BDA27D}" dt="2024-11-05T10:16:44.648" v="24" actId="20577"/>
          <ac:spMkLst>
            <pc:docMk/>
            <pc:sldMk cId="557908453" sldId="291"/>
            <ac:spMk id="2" creationId="{76A3A5C0-0C5A-2036-4CF2-FECF5633B883}"/>
          </ac:spMkLst>
        </pc:spChg>
        <pc:spChg chg="mod">
          <ac:chgData name="Emanuela Marca" userId="b9e67590-a423-466d-821f-072eaf8759cc" providerId="ADAL" clId="{D28D3CF6-47D2-4A5C-A64D-56A920BDA27D}" dt="2024-11-05T10:22:27.215" v="57" actId="20577"/>
          <ac:spMkLst>
            <pc:docMk/>
            <pc:sldMk cId="557908453" sldId="291"/>
            <ac:spMk id="3" creationId="{52C0346C-90D5-FA15-A87B-1FDE189C6499}"/>
          </ac:spMkLst>
        </pc:spChg>
        <pc:spChg chg="add">
          <ac:chgData name="Emanuela Marca" userId="b9e67590-a423-466d-821f-072eaf8759cc" providerId="ADAL" clId="{D28D3CF6-47D2-4A5C-A64D-56A920BDA27D}" dt="2024-11-05T10:22:58.816" v="59"/>
          <ac:spMkLst>
            <pc:docMk/>
            <pc:sldMk cId="557908453" sldId="291"/>
            <ac:spMk id="5" creationId="{3B0DD733-3140-69B8-FBB2-FF3008EC4DD2}"/>
          </ac:spMkLst>
        </pc:spChg>
        <pc:picChg chg="del">
          <ac:chgData name="Emanuela Marca" userId="b9e67590-a423-466d-821f-072eaf8759cc" providerId="ADAL" clId="{D28D3CF6-47D2-4A5C-A64D-56A920BDA27D}" dt="2024-11-05T10:22:44.847" v="58" actId="478"/>
          <ac:picMkLst>
            <pc:docMk/>
            <pc:sldMk cId="557908453" sldId="291"/>
            <ac:picMk id="4" creationId="{9FF14C14-677B-511F-ADB1-2CC22BB5A0B8}"/>
          </ac:picMkLst>
        </pc:picChg>
        <pc:picChg chg="add mod">
          <ac:chgData name="Emanuela Marca" userId="b9e67590-a423-466d-821f-072eaf8759cc" providerId="ADAL" clId="{D28D3CF6-47D2-4A5C-A64D-56A920BDA27D}" dt="2024-11-05T10:23:19.214" v="64" actId="1076"/>
          <ac:picMkLst>
            <pc:docMk/>
            <pc:sldMk cId="557908453" sldId="291"/>
            <ac:picMk id="6" creationId="{E830504F-4631-3746-17F4-1925A7F0A67B}"/>
          </ac:picMkLst>
        </pc:picChg>
      </pc:sldChg>
      <pc:sldChg chg="modSp mod">
        <pc:chgData name="Emanuela Marca" userId="b9e67590-a423-466d-821f-072eaf8759cc" providerId="ADAL" clId="{D28D3CF6-47D2-4A5C-A64D-56A920BDA27D}" dt="2024-11-05T10:33:02.717" v="325" actId="20577"/>
        <pc:sldMkLst>
          <pc:docMk/>
          <pc:sldMk cId="4046339978" sldId="292"/>
        </pc:sldMkLst>
        <pc:spChg chg="mod">
          <ac:chgData name="Emanuela Marca" userId="b9e67590-a423-466d-821f-072eaf8759cc" providerId="ADAL" clId="{D28D3CF6-47D2-4A5C-A64D-56A920BDA27D}" dt="2024-11-05T10:33:02.717" v="325" actId="20577"/>
          <ac:spMkLst>
            <pc:docMk/>
            <pc:sldMk cId="4046339978" sldId="292"/>
            <ac:spMk id="3" creationId="{88C82C91-B894-2A1B-9F39-98757058FAC3}"/>
          </ac:spMkLst>
        </pc:spChg>
      </pc:sldChg>
      <pc:sldChg chg="del">
        <pc:chgData name="Emanuela Marca" userId="b9e67590-a423-466d-821f-072eaf8759cc" providerId="ADAL" clId="{D28D3CF6-47D2-4A5C-A64D-56A920BDA27D}" dt="2024-11-05T10:33:12.792" v="326" actId="47"/>
        <pc:sldMkLst>
          <pc:docMk/>
          <pc:sldMk cId="2555646628" sldId="293"/>
        </pc:sldMkLst>
      </pc:sldChg>
      <pc:sldChg chg="modSp del mod">
        <pc:chgData name="Emanuela Marca" userId="b9e67590-a423-466d-821f-072eaf8759cc" providerId="ADAL" clId="{D28D3CF6-47D2-4A5C-A64D-56A920BDA27D}" dt="2024-11-05T10:42:32.915" v="403" actId="47"/>
        <pc:sldMkLst>
          <pc:docMk/>
          <pc:sldMk cId="3614623119" sldId="309"/>
        </pc:sldMkLst>
        <pc:spChg chg="mod">
          <ac:chgData name="Emanuela Marca" userId="b9e67590-a423-466d-821f-072eaf8759cc" providerId="ADAL" clId="{D28D3CF6-47D2-4A5C-A64D-56A920BDA27D}" dt="2024-11-05T10:37:51.396" v="365" actId="20577"/>
          <ac:spMkLst>
            <pc:docMk/>
            <pc:sldMk cId="3614623119" sldId="309"/>
            <ac:spMk id="2" creationId="{B06CEFCA-C1D1-FBFA-726C-B6EEF654F256}"/>
          </ac:spMkLst>
        </pc:spChg>
        <pc:spChg chg="mod">
          <ac:chgData name="Emanuela Marca" userId="b9e67590-a423-466d-821f-072eaf8759cc" providerId="ADAL" clId="{D28D3CF6-47D2-4A5C-A64D-56A920BDA27D}" dt="2024-11-05T10:38:57.241" v="382" actId="1076"/>
          <ac:spMkLst>
            <pc:docMk/>
            <pc:sldMk cId="3614623119" sldId="309"/>
            <ac:spMk id="7" creationId="{47B60A68-C4E0-DC7C-6B16-E4BBBC9E2D3B}"/>
          </ac:spMkLst>
        </pc:spChg>
      </pc:sldChg>
      <pc:sldChg chg="modSp add mod">
        <pc:chgData name="Emanuela Marca" userId="b9e67590-a423-466d-821f-072eaf8759cc" providerId="ADAL" clId="{D28D3CF6-47D2-4A5C-A64D-56A920BDA27D}" dt="2024-11-05T10:35:43.054" v="347" actId="20577"/>
        <pc:sldMkLst>
          <pc:docMk/>
          <pc:sldMk cId="2555646628" sldId="312"/>
        </pc:sldMkLst>
        <pc:spChg chg="mod">
          <ac:chgData name="Emanuela Marca" userId="b9e67590-a423-466d-821f-072eaf8759cc" providerId="ADAL" clId="{D28D3CF6-47D2-4A5C-A64D-56A920BDA27D}" dt="2024-11-05T10:35:43.054" v="347" actId="20577"/>
          <ac:spMkLst>
            <pc:docMk/>
            <pc:sldMk cId="2555646628" sldId="312"/>
            <ac:spMk id="3" creationId="{308008F4-30FE-C203-5DB0-46B2ED51BBEB}"/>
          </ac:spMkLst>
        </pc:spChg>
      </pc:sldChg>
      <pc:sldChg chg="addSp delSp modSp add mod">
        <pc:chgData name="Emanuela Marca" userId="b9e67590-a423-466d-821f-072eaf8759cc" providerId="ADAL" clId="{D28D3CF6-47D2-4A5C-A64D-56A920BDA27D}" dt="2024-11-11T09:33:48.233" v="420" actId="20577"/>
        <pc:sldMkLst>
          <pc:docMk/>
          <pc:sldMk cId="1691693034" sldId="313"/>
        </pc:sldMkLst>
        <pc:spChg chg="mod">
          <ac:chgData name="Emanuela Marca" userId="b9e67590-a423-466d-821f-072eaf8759cc" providerId="ADAL" clId="{D28D3CF6-47D2-4A5C-A64D-56A920BDA27D}" dt="2024-11-05T10:38:51.521" v="381" actId="20577"/>
          <ac:spMkLst>
            <pc:docMk/>
            <pc:sldMk cId="1691693034" sldId="313"/>
            <ac:spMk id="2" creationId="{B06CEFCA-C1D1-FBFA-726C-B6EEF654F256}"/>
          </ac:spMkLst>
        </pc:spChg>
        <pc:spChg chg="add mod">
          <ac:chgData name="Emanuela Marca" userId="b9e67590-a423-466d-821f-072eaf8759cc" providerId="ADAL" clId="{D28D3CF6-47D2-4A5C-A64D-56A920BDA27D}" dt="2024-11-05T10:40:34.909" v="396" actId="1076"/>
          <ac:spMkLst>
            <pc:docMk/>
            <pc:sldMk cId="1691693034" sldId="313"/>
            <ac:spMk id="3" creationId="{9A49A0BC-9E49-BFE2-759F-1ED8326DA4AC}"/>
          </ac:spMkLst>
        </pc:spChg>
        <pc:spChg chg="mod">
          <ac:chgData name="Emanuela Marca" userId="b9e67590-a423-466d-821f-072eaf8759cc" providerId="ADAL" clId="{D28D3CF6-47D2-4A5C-A64D-56A920BDA27D}" dt="2024-11-05T10:40:32.183" v="395" actId="1076"/>
          <ac:spMkLst>
            <pc:docMk/>
            <pc:sldMk cId="1691693034" sldId="313"/>
            <ac:spMk id="11" creationId="{85262C17-63FF-986C-B8F3-04B41890308B}"/>
          </ac:spMkLst>
        </pc:spChg>
        <pc:spChg chg="mod">
          <ac:chgData name="Emanuela Marca" userId="b9e67590-a423-466d-821f-072eaf8759cc" providerId="ADAL" clId="{D28D3CF6-47D2-4A5C-A64D-56A920BDA27D}" dt="2024-11-05T10:40:12.581" v="391" actId="1076"/>
          <ac:spMkLst>
            <pc:docMk/>
            <pc:sldMk cId="1691693034" sldId="313"/>
            <ac:spMk id="13" creationId="{ECB60A57-BC13-69B3-C79B-413BCC957D46}"/>
          </ac:spMkLst>
        </pc:spChg>
        <pc:graphicFrameChg chg="mod modGraphic">
          <ac:chgData name="Emanuela Marca" userId="b9e67590-a423-466d-821f-072eaf8759cc" providerId="ADAL" clId="{D28D3CF6-47D2-4A5C-A64D-56A920BDA27D}" dt="2024-11-05T10:40:17.863" v="393" actId="404"/>
          <ac:graphicFrameMkLst>
            <pc:docMk/>
            <pc:sldMk cId="1691693034" sldId="313"/>
            <ac:graphicFrameMk id="8" creationId="{59F48D27-4F51-EDDA-3283-6A7CE3048068}"/>
          </ac:graphicFrameMkLst>
        </pc:graphicFrameChg>
        <pc:graphicFrameChg chg="modGraphic">
          <ac:chgData name="Emanuela Marca" userId="b9e67590-a423-466d-821f-072eaf8759cc" providerId="ADAL" clId="{D28D3CF6-47D2-4A5C-A64D-56A920BDA27D}" dt="2024-11-11T09:33:48.233" v="420" actId="20577"/>
          <ac:graphicFrameMkLst>
            <pc:docMk/>
            <pc:sldMk cId="1691693034" sldId="313"/>
            <ac:graphicFrameMk id="9" creationId="{FD88ABE6-8E98-C939-A5D8-85DA5DDEBDC4}"/>
          </ac:graphicFrameMkLst>
        </pc:graphicFrameChg>
        <pc:graphicFrameChg chg="mod">
          <ac:chgData name="Emanuela Marca" userId="b9e67590-a423-466d-821f-072eaf8759cc" providerId="ADAL" clId="{D28D3CF6-47D2-4A5C-A64D-56A920BDA27D}" dt="2024-11-05T10:40:27.355" v="394" actId="1076"/>
          <ac:graphicFrameMkLst>
            <pc:docMk/>
            <pc:sldMk cId="1691693034" sldId="313"/>
            <ac:graphicFrameMk id="10" creationId="{4B330684-EE6B-AB25-3E16-4D7A009B9BEB}"/>
          </ac:graphicFrameMkLst>
        </pc:graphicFrameChg>
        <pc:picChg chg="add mod">
          <ac:chgData name="Emanuela Marca" userId="b9e67590-a423-466d-821f-072eaf8759cc" providerId="ADAL" clId="{D28D3CF6-47D2-4A5C-A64D-56A920BDA27D}" dt="2024-11-05T10:42:28.286" v="402" actId="1076"/>
          <ac:picMkLst>
            <pc:docMk/>
            <pc:sldMk cId="1691693034" sldId="313"/>
            <ac:picMk id="4" creationId="{3F6B0CAD-B395-4EEE-748A-9D543D1117E4}"/>
          </ac:picMkLst>
        </pc:picChg>
        <pc:picChg chg="del">
          <ac:chgData name="Emanuela Marca" userId="b9e67590-a423-466d-821f-072eaf8759cc" providerId="ADAL" clId="{D28D3CF6-47D2-4A5C-A64D-56A920BDA27D}" dt="2024-11-05T10:40:38.290" v="397" actId="478"/>
          <ac:picMkLst>
            <pc:docMk/>
            <pc:sldMk cId="1691693034" sldId="313"/>
            <ac:picMk id="16" creationId="{4B5F1C49-409B-25D2-E004-A34AA9B98B42}"/>
          </ac:picMkLst>
        </pc:picChg>
      </pc:sldChg>
    </pc:docChg>
  </pc:docChgLst>
  <pc:docChgLst>
    <pc:chgData name="Silvia Ferrari" userId="9ce1c88a-8045-47af-8589-8ffbfaf5df58" providerId="ADAL" clId="{7A16837B-29ED-4F82-8B4D-9D1421D47EF1}"/>
    <pc:docChg chg="modSld">
      <pc:chgData name="Silvia Ferrari" userId="9ce1c88a-8045-47af-8589-8ffbfaf5df58" providerId="ADAL" clId="{7A16837B-29ED-4F82-8B4D-9D1421D47EF1}" dt="2023-10-30T10:34:01.780" v="110" actId="1076"/>
      <pc:docMkLst>
        <pc:docMk/>
      </pc:docMkLst>
      <pc:sldChg chg="modSp mod">
        <pc:chgData name="Silvia Ferrari" userId="9ce1c88a-8045-47af-8589-8ffbfaf5df58" providerId="ADAL" clId="{7A16837B-29ED-4F82-8B4D-9D1421D47EF1}" dt="2023-10-27T15:49:30.048" v="1" actId="6549"/>
        <pc:sldMkLst>
          <pc:docMk/>
          <pc:sldMk cId="0" sldId="257"/>
        </pc:sldMkLst>
        <pc:spChg chg="mod">
          <ac:chgData name="Silvia Ferrari" userId="9ce1c88a-8045-47af-8589-8ffbfaf5df58" providerId="ADAL" clId="{7A16837B-29ED-4F82-8B4D-9D1421D47EF1}" dt="2023-10-27T15:49:30.048" v="1" actId="6549"/>
          <ac:spMkLst>
            <pc:docMk/>
            <pc:sldMk cId="0" sldId="257"/>
            <ac:spMk id="126" creationId="{00000000-0000-0000-0000-000000000000}"/>
          </ac:spMkLst>
        </pc:spChg>
      </pc:sldChg>
      <pc:sldChg chg="modSp mod">
        <pc:chgData name="Silvia Ferrari" userId="9ce1c88a-8045-47af-8589-8ffbfaf5df58" providerId="ADAL" clId="{7A16837B-29ED-4F82-8B4D-9D1421D47EF1}" dt="2023-10-30T10:31:54.990" v="56" actId="6549"/>
        <pc:sldMkLst>
          <pc:docMk/>
          <pc:sldMk cId="0" sldId="259"/>
        </pc:sldMkLst>
        <pc:spChg chg="mod">
          <ac:chgData name="Silvia Ferrari" userId="9ce1c88a-8045-47af-8589-8ffbfaf5df58" providerId="ADAL" clId="{7A16837B-29ED-4F82-8B4D-9D1421D47EF1}" dt="2023-10-30T10:31:54.990" v="56" actId="6549"/>
          <ac:spMkLst>
            <pc:docMk/>
            <pc:sldMk cId="0" sldId="259"/>
            <ac:spMk id="147" creationId="{00000000-0000-0000-0000-000000000000}"/>
          </ac:spMkLst>
        </pc:spChg>
      </pc:sldChg>
      <pc:sldChg chg="modSp mod">
        <pc:chgData name="Silvia Ferrari" userId="9ce1c88a-8045-47af-8589-8ffbfaf5df58" providerId="ADAL" clId="{7A16837B-29ED-4F82-8B4D-9D1421D47EF1}" dt="2023-10-27T15:50:01.520" v="28" actId="20577"/>
        <pc:sldMkLst>
          <pc:docMk/>
          <pc:sldMk cId="0" sldId="261"/>
        </pc:sldMkLst>
        <pc:spChg chg="mod">
          <ac:chgData name="Silvia Ferrari" userId="9ce1c88a-8045-47af-8589-8ffbfaf5df58" providerId="ADAL" clId="{7A16837B-29ED-4F82-8B4D-9D1421D47EF1}" dt="2023-10-27T15:50:01.520" v="28" actId="20577"/>
          <ac:spMkLst>
            <pc:docMk/>
            <pc:sldMk cId="0" sldId="261"/>
            <ac:spMk id="158" creationId="{00000000-0000-0000-0000-000000000000}"/>
          </ac:spMkLst>
        </pc:spChg>
      </pc:sldChg>
      <pc:sldChg chg="modSp mod">
        <pc:chgData name="Silvia Ferrari" userId="9ce1c88a-8045-47af-8589-8ffbfaf5df58" providerId="ADAL" clId="{7A16837B-29ED-4F82-8B4D-9D1421D47EF1}" dt="2023-10-30T10:33:20.432" v="105" actId="6549"/>
        <pc:sldMkLst>
          <pc:docMk/>
          <pc:sldMk cId="0" sldId="262"/>
        </pc:sldMkLst>
        <pc:spChg chg="mod">
          <ac:chgData name="Silvia Ferrari" userId="9ce1c88a-8045-47af-8589-8ffbfaf5df58" providerId="ADAL" clId="{7A16837B-29ED-4F82-8B4D-9D1421D47EF1}" dt="2023-10-30T10:33:20.432" v="105" actId="6549"/>
          <ac:spMkLst>
            <pc:docMk/>
            <pc:sldMk cId="0" sldId="262"/>
            <ac:spMk id="164" creationId="{00000000-0000-0000-0000-000000000000}"/>
          </ac:spMkLst>
        </pc:spChg>
      </pc:sldChg>
      <pc:sldChg chg="modSp mod">
        <pc:chgData name="Silvia Ferrari" userId="9ce1c88a-8045-47af-8589-8ffbfaf5df58" providerId="ADAL" clId="{7A16837B-29ED-4F82-8B4D-9D1421D47EF1}" dt="2023-10-30T10:33:10.809" v="104" actId="1076"/>
        <pc:sldMkLst>
          <pc:docMk/>
          <pc:sldMk cId="0" sldId="263"/>
        </pc:sldMkLst>
        <pc:spChg chg="mod">
          <ac:chgData name="Silvia Ferrari" userId="9ce1c88a-8045-47af-8589-8ffbfaf5df58" providerId="ADAL" clId="{7A16837B-29ED-4F82-8B4D-9D1421D47EF1}" dt="2023-10-30T10:33:01.278" v="103" actId="20577"/>
          <ac:spMkLst>
            <pc:docMk/>
            <pc:sldMk cId="0" sldId="263"/>
            <ac:spMk id="172" creationId="{00000000-0000-0000-0000-000000000000}"/>
          </ac:spMkLst>
        </pc:spChg>
        <pc:picChg chg="mod">
          <ac:chgData name="Silvia Ferrari" userId="9ce1c88a-8045-47af-8589-8ffbfaf5df58" providerId="ADAL" clId="{7A16837B-29ED-4F82-8B4D-9D1421D47EF1}" dt="2023-10-30T10:33:10.809" v="104" actId="1076"/>
          <ac:picMkLst>
            <pc:docMk/>
            <pc:sldMk cId="0" sldId="263"/>
            <ac:picMk id="174" creationId="{00000000-0000-0000-0000-000000000000}"/>
          </ac:picMkLst>
        </pc:picChg>
      </pc:sldChg>
      <pc:sldChg chg="modSp mod">
        <pc:chgData name="Silvia Ferrari" userId="9ce1c88a-8045-47af-8589-8ffbfaf5df58" providerId="ADAL" clId="{7A16837B-29ED-4F82-8B4D-9D1421D47EF1}" dt="2023-10-30T10:33:40.114" v="107" actId="113"/>
        <pc:sldMkLst>
          <pc:docMk/>
          <pc:sldMk cId="816130011" sldId="269"/>
        </pc:sldMkLst>
        <pc:spChg chg="mod">
          <ac:chgData name="Silvia Ferrari" userId="9ce1c88a-8045-47af-8589-8ffbfaf5df58" providerId="ADAL" clId="{7A16837B-29ED-4F82-8B4D-9D1421D47EF1}" dt="2023-10-30T10:33:40.114" v="107" actId="113"/>
          <ac:spMkLst>
            <pc:docMk/>
            <pc:sldMk cId="816130011" sldId="269"/>
            <ac:spMk id="177" creationId="{00000000-0000-0000-0000-000000000000}"/>
          </ac:spMkLst>
        </pc:spChg>
      </pc:sldChg>
      <pc:sldChg chg="addSp delSp modSp">
        <pc:chgData name="Silvia Ferrari" userId="9ce1c88a-8045-47af-8589-8ffbfaf5df58" providerId="ADAL" clId="{7A16837B-29ED-4F82-8B4D-9D1421D47EF1}" dt="2023-10-30T10:34:01.780" v="110" actId="1076"/>
        <pc:sldMkLst>
          <pc:docMk/>
          <pc:sldMk cId="0" sldId="285"/>
        </pc:sldMkLst>
        <pc:picChg chg="add mod">
          <ac:chgData name="Silvia Ferrari" userId="9ce1c88a-8045-47af-8589-8ffbfaf5df58" providerId="ADAL" clId="{7A16837B-29ED-4F82-8B4D-9D1421D47EF1}" dt="2023-10-30T10:34:01.780" v="110" actId="1076"/>
          <ac:picMkLst>
            <pc:docMk/>
            <pc:sldMk cId="0" sldId="285"/>
            <ac:picMk id="2" creationId="{2C8531D4-3B54-8F3B-A413-ECEBFF0CB79C}"/>
          </ac:picMkLst>
        </pc:picChg>
        <pc:picChg chg="del">
          <ac:chgData name="Silvia Ferrari" userId="9ce1c88a-8045-47af-8589-8ffbfaf5df58" providerId="ADAL" clId="{7A16837B-29ED-4F82-8B4D-9D1421D47EF1}" dt="2023-10-30T10:33:58.365" v="108" actId="21"/>
          <ac:picMkLst>
            <pc:docMk/>
            <pc:sldMk cId="0" sldId="285"/>
            <ac:picMk id="10" creationId="{0F33A084-8F36-7265-CB86-FFDF00FE76D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11/11/2024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3897173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76915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11/11/2024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971508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1_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3">
            <a:extLst>
              <a:ext uri="{FF2B5EF4-FFF2-40B4-BE49-F238E27FC236}">
                <a16:creationId xmlns:a16="http://schemas.microsoft.com/office/drawing/2014/main" id="{95FB7BE5-2613-4BD0-92AC-20467F757E83}"/>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4">
            <a:extLst>
              <a:ext uri="{FF2B5EF4-FFF2-40B4-BE49-F238E27FC236}">
                <a16:creationId xmlns:a16="http://schemas.microsoft.com/office/drawing/2014/main" id="{1D146C05-8F38-478A-9BCC-E070EB621F4B}"/>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5">
            <a:extLst>
              <a:ext uri="{FF2B5EF4-FFF2-40B4-BE49-F238E27FC236}">
                <a16:creationId xmlns:a16="http://schemas.microsoft.com/office/drawing/2014/main" id="{58ED8601-81E8-4D9B-82F7-3DCDD64F39C8}"/>
              </a:ext>
            </a:extLst>
          </p:cNvPr>
          <p:cNvSpPr>
            <a:spLocks noGrp="1"/>
          </p:cNvSpPr>
          <p:nvPr>
            <p:ph type="sldNum" sz="quarter" idx="12"/>
          </p:nvPr>
        </p:nvSpPr>
        <p:spPr/>
        <p:txBody>
          <a:bodyPr/>
          <a:lstStyle>
            <a:lvl1pPr>
              <a:defRPr/>
            </a:lvl1pPr>
          </a:lstStyle>
          <a:p>
            <a:pPr>
              <a:defRPr/>
            </a:pPr>
            <a:fld id="{E229E079-17E1-4807-A55D-AE788DDCFA58}" type="slidenum">
              <a:rPr lang="it-IT" altLang="it-IT"/>
              <a:pPr>
                <a:defRPr/>
              </a:pPr>
              <a:t>‹N›</a:t>
            </a:fld>
            <a:endParaRPr lang="it-IT" altLang="it-IT"/>
          </a:p>
        </p:txBody>
      </p:sp>
    </p:spTree>
    <p:extLst>
      <p:ext uri="{BB962C8B-B14F-4D97-AF65-F5344CB8AC3E}">
        <p14:creationId xmlns:p14="http://schemas.microsoft.com/office/powerpoint/2010/main" val="252649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49092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11/11/2024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173082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4008743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63282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4159001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49007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11/11/2024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151846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32459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11/11/2024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86CB4B4D-7CA3-9044-876B-883B54F8677D}" type="slidenum">
              <a:rPr lang="it-IT" smtClean="0"/>
              <a:t>‹N›</a:t>
            </a:fld>
            <a:endParaRPr lang="it-IT"/>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0545521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lastrolabio.i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lastrolabio.it/info-point-lastrolabio-vacanze-studi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it.wikipedia.org/wiki/East_Sussex"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lastrolabio.it/destinazione/vacanze-studio-eastbourne/" TargetMode="External"/><Relationship Id="rId2" Type="http://schemas.openxmlformats.org/officeDocument/2006/relationships/hyperlink" Target="https://www.lastrolabio.it/eastbourne-vacanze-studio-in-inghilterra/" TargetMode="Externa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63728FF8-8F52-C469-69A2-31CCF1958CE4}"/>
              </a:ext>
            </a:extLst>
          </p:cNvPr>
          <p:cNvSpPr>
            <a:spLocks noGrp="1"/>
          </p:cNvSpPr>
          <p:nvPr>
            <p:ph idx="1"/>
          </p:nvPr>
        </p:nvSpPr>
        <p:spPr>
          <a:xfrm>
            <a:off x="484605" y="573403"/>
            <a:ext cx="10756489" cy="4706520"/>
          </a:xfrm>
        </p:spPr>
        <p:txBody>
          <a:bodyPr>
            <a:normAutofit fontScale="70000" lnSpcReduction="20000"/>
          </a:bodyPr>
          <a:lstStyle/>
          <a:p>
            <a:pPr marL="0" indent="0">
              <a:buNone/>
            </a:pPr>
            <a:r>
              <a:rPr lang="it-IT" sz="2800" dirty="0">
                <a:latin typeface="Calibri Light" panose="020F0302020204030204" pitchFamily="34" charset="0"/>
                <a:ea typeface="Calibri Light" panose="020F0302020204030204" pitchFamily="34" charset="0"/>
                <a:cs typeface="Calibri Light" panose="020F0302020204030204" pitchFamily="34" charset="0"/>
              </a:rPr>
              <a:t>Chi usufruisce di un servizio sa che lo si può apprezzare solo ad esperienza conclusa mentre durante la fase di scelta bisogna più che altro fidarsi. Poiché la buona riuscita di un servizio, come una Vacanza Studio dipende da numerosi fattori, talvolta anche imprevedibili, L’astrolabio non chiede una fiducia ad occhi chiusi, ma dichiara pubblicamente i principi ai quali tutta la sua organizzazione deve attenersi in ogni azione, quei valori per cui siamo apprezzati da più di quarant’anni: </a:t>
            </a:r>
          </a:p>
          <a:p>
            <a:pPr marL="0" indent="0">
              <a:buNone/>
            </a:pPr>
            <a:r>
              <a:rPr lang="it-IT" sz="2800" dirty="0">
                <a:latin typeface="Calibri Light" panose="020F0302020204030204" pitchFamily="34" charset="0"/>
                <a:ea typeface="Calibri Light" panose="020F0302020204030204" pitchFamily="34" charset="0"/>
                <a:cs typeface="Calibri Light" panose="020F0302020204030204" pitchFamily="34" charset="0"/>
              </a:rPr>
              <a:t>• </a:t>
            </a:r>
            <a:r>
              <a:rPr lang="it-IT" sz="2800" b="1" dirty="0">
                <a:latin typeface="Calibri Light" panose="020F0302020204030204" pitchFamily="34" charset="0"/>
                <a:ea typeface="Calibri Light" panose="020F0302020204030204" pitchFamily="34" charset="0"/>
                <a:cs typeface="Calibri Light" panose="020F0302020204030204" pitchFamily="34" charset="0"/>
              </a:rPr>
              <a:t>Trasparenza</a:t>
            </a:r>
            <a:r>
              <a:rPr lang="it-IT" sz="2800" dirty="0">
                <a:latin typeface="Calibri Light" panose="020F0302020204030204" pitchFamily="34" charset="0"/>
                <a:ea typeface="Calibri Light" panose="020F0302020204030204" pitchFamily="34" charset="0"/>
                <a:cs typeface="Calibri Light" panose="020F0302020204030204" pitchFamily="34" charset="0"/>
              </a:rPr>
              <a:t>: operiamo affinché ogni promessa, fatta a famiglie, studenti e Capigruppo, sia chiara, comprensibile e venga mantenuta. </a:t>
            </a:r>
          </a:p>
          <a:p>
            <a:pPr marL="0" indent="0">
              <a:buNone/>
            </a:pPr>
            <a:r>
              <a:rPr lang="it-IT" sz="2800" dirty="0">
                <a:latin typeface="Calibri Light" panose="020F0302020204030204" pitchFamily="34" charset="0"/>
                <a:ea typeface="Calibri Light" panose="020F0302020204030204" pitchFamily="34" charset="0"/>
                <a:cs typeface="Calibri Light" panose="020F0302020204030204" pitchFamily="34" charset="0"/>
              </a:rPr>
              <a:t>• </a:t>
            </a:r>
            <a:r>
              <a:rPr lang="it-IT" sz="2800" b="1" dirty="0">
                <a:latin typeface="Calibri Light" panose="020F0302020204030204" pitchFamily="34" charset="0"/>
                <a:ea typeface="Calibri Light" panose="020F0302020204030204" pitchFamily="34" charset="0"/>
                <a:cs typeface="Calibri Light" panose="020F0302020204030204" pitchFamily="34" charset="0"/>
              </a:rPr>
              <a:t>Cooperazione</a:t>
            </a:r>
            <a:r>
              <a:rPr lang="it-IT" sz="2800" dirty="0">
                <a:latin typeface="Calibri Light" panose="020F0302020204030204" pitchFamily="34" charset="0"/>
                <a:ea typeface="Calibri Light" panose="020F0302020204030204" pitchFamily="34" charset="0"/>
                <a:cs typeface="Calibri Light" panose="020F0302020204030204" pitchFamily="34" charset="0"/>
              </a:rPr>
              <a:t>: ci adoperiamo con ogni mezzo perché l’esperienza del singolo ragazzo sia proficua e trascorra serena. I nostri storici Capigruppo, gli </a:t>
            </a:r>
            <a:r>
              <a:rPr lang="it-IT" sz="2800" dirty="0" err="1">
                <a:latin typeface="Calibri Light" panose="020F0302020204030204" pitchFamily="34" charset="0"/>
                <a:ea typeface="Calibri Light" panose="020F0302020204030204" pitchFamily="34" charset="0"/>
                <a:cs typeface="Calibri Light" panose="020F0302020204030204" pitchFamily="34" charset="0"/>
              </a:rPr>
              <a:t>Italian</a:t>
            </a:r>
            <a:r>
              <a:rPr lang="it-IT" sz="2800" dirty="0">
                <a:latin typeface="Calibri Light" panose="020F0302020204030204" pitchFamily="34" charset="0"/>
                <a:ea typeface="Calibri Light" panose="020F0302020204030204" pitchFamily="34" charset="0"/>
                <a:cs typeface="Calibri Light" panose="020F0302020204030204" pitchFamily="34" charset="0"/>
              </a:rPr>
              <a:t> </a:t>
            </a:r>
            <a:r>
              <a:rPr lang="it-IT" sz="2800" dirty="0" err="1">
                <a:latin typeface="Calibri Light" panose="020F0302020204030204" pitchFamily="34" charset="0"/>
                <a:ea typeface="Calibri Light" panose="020F0302020204030204" pitchFamily="34" charset="0"/>
                <a:cs typeface="Calibri Light" panose="020F0302020204030204" pitchFamily="34" charset="0"/>
              </a:rPr>
              <a:t>Coordinators</a:t>
            </a:r>
            <a:r>
              <a:rPr lang="it-IT" sz="2800" dirty="0">
                <a:latin typeface="Calibri Light" panose="020F0302020204030204" pitchFamily="34" charset="0"/>
                <a:ea typeface="Calibri Light" panose="020F0302020204030204" pitchFamily="34" charset="0"/>
                <a:cs typeface="Calibri Light" panose="020F0302020204030204" pitchFamily="34" charset="0"/>
              </a:rPr>
              <a:t> e l’esperto Staff delle scuole in loco, sono deputati ad essere sempre presenti per garantire la perfetta riuscita della Vacanza Studio. </a:t>
            </a:r>
          </a:p>
          <a:p>
            <a:pPr marL="0" indent="0">
              <a:buNone/>
            </a:pPr>
            <a:r>
              <a:rPr lang="it-IT" sz="2800" dirty="0">
                <a:latin typeface="Calibri Light" panose="020F0302020204030204" pitchFamily="34" charset="0"/>
                <a:ea typeface="Calibri Light" panose="020F0302020204030204" pitchFamily="34" charset="0"/>
                <a:cs typeface="Calibri Light" panose="020F0302020204030204" pitchFamily="34" charset="0"/>
              </a:rPr>
              <a:t>• </a:t>
            </a:r>
            <a:r>
              <a:rPr lang="it-IT" sz="2800" b="1" dirty="0">
                <a:latin typeface="Calibri Light" panose="020F0302020204030204" pitchFamily="34" charset="0"/>
                <a:ea typeface="Calibri Light" panose="020F0302020204030204" pitchFamily="34" charset="0"/>
                <a:cs typeface="Calibri Light" panose="020F0302020204030204" pitchFamily="34" charset="0"/>
              </a:rPr>
              <a:t>Sicurezza</a:t>
            </a:r>
            <a:r>
              <a:rPr lang="it-IT" sz="2800" dirty="0">
                <a:latin typeface="Calibri Light" panose="020F0302020204030204" pitchFamily="34" charset="0"/>
                <a:ea typeface="Calibri Light" panose="020F0302020204030204" pitchFamily="34" charset="0"/>
                <a:cs typeface="Calibri Light" panose="020F0302020204030204" pitchFamily="34" charset="0"/>
              </a:rPr>
              <a:t>: ci impegniamo a garantire un’esperienza di viaggio tranquilla, priva di rischi prevedibili, supportando Capigruppo e studenti nella gestione e risoluzione degli eventuali imprevisti. </a:t>
            </a:r>
          </a:p>
          <a:p>
            <a:pPr marL="0" indent="0">
              <a:buNone/>
            </a:pPr>
            <a:r>
              <a:rPr lang="it-IT" sz="2800" dirty="0">
                <a:latin typeface="Calibri Light" panose="020F0302020204030204" pitchFamily="34" charset="0"/>
                <a:ea typeface="Calibri Light" panose="020F0302020204030204" pitchFamily="34" charset="0"/>
                <a:cs typeface="Calibri Light" panose="020F0302020204030204" pitchFamily="34" charset="0"/>
              </a:rPr>
              <a:t>• </a:t>
            </a:r>
            <a:r>
              <a:rPr lang="it-IT" sz="2800" b="1" dirty="0">
                <a:latin typeface="Calibri Light" panose="020F0302020204030204" pitchFamily="34" charset="0"/>
                <a:ea typeface="Calibri Light" panose="020F0302020204030204" pitchFamily="34" charset="0"/>
                <a:cs typeface="Calibri Light" panose="020F0302020204030204" pitchFamily="34" charset="0"/>
              </a:rPr>
              <a:t>Cultura</a:t>
            </a:r>
            <a:r>
              <a:rPr lang="it-IT" sz="2800" dirty="0">
                <a:latin typeface="Calibri Light" panose="020F0302020204030204" pitchFamily="34" charset="0"/>
                <a:ea typeface="Calibri Light" panose="020F0302020204030204" pitchFamily="34" charset="0"/>
                <a:cs typeface="Calibri Light" panose="020F0302020204030204" pitchFamily="34" charset="0"/>
              </a:rPr>
              <a:t>: proponiamo corsi riconosciuti dal British </a:t>
            </a:r>
            <a:r>
              <a:rPr lang="it-IT" sz="2800" dirty="0" err="1">
                <a:latin typeface="Calibri Light" panose="020F0302020204030204" pitchFamily="34" charset="0"/>
                <a:ea typeface="Calibri Light" panose="020F0302020204030204" pitchFamily="34" charset="0"/>
                <a:cs typeface="Calibri Light" panose="020F0302020204030204" pitchFamily="34" charset="0"/>
              </a:rPr>
              <a:t>Council</a:t>
            </a:r>
            <a:r>
              <a:rPr lang="it-IT" sz="2800" dirty="0">
                <a:latin typeface="Calibri Light" panose="020F0302020204030204" pitchFamily="34" charset="0"/>
                <a:ea typeface="Calibri Light" panose="020F0302020204030204" pitchFamily="34" charset="0"/>
                <a:cs typeface="Calibri Light" panose="020F0302020204030204" pitchFamily="34" charset="0"/>
              </a:rPr>
              <a:t>, perché da sempre diamo la massima importanza alla didattica e alla preparazione culturale e linguistica dei Docenti.</a:t>
            </a:r>
            <a:endParaRPr lang="it-IT" dirty="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3">
            <a:extLst>
              <a:ext uri="{FF2B5EF4-FFF2-40B4-BE49-F238E27FC236}">
                <a16:creationId xmlns:a16="http://schemas.microsoft.com/office/drawing/2014/main" id="{D71A84C8-FCE7-2351-D970-7642DC4551A7}"/>
              </a:ext>
            </a:extLst>
          </p:cNvPr>
          <p:cNvPicPr>
            <a:picLocks noChangeAspect="1"/>
          </p:cNvPicPr>
          <p:nvPr/>
        </p:nvPicPr>
        <p:blipFill>
          <a:blip r:embed="rId2"/>
          <a:stretch>
            <a:fillRect/>
          </a:stretch>
        </p:blipFill>
        <p:spPr>
          <a:xfrm rot="5400000">
            <a:off x="1810487" y="3845617"/>
            <a:ext cx="1219321" cy="3871085"/>
          </a:xfrm>
          <a:prstGeom prst="rect">
            <a:avLst/>
          </a:prstGeom>
        </p:spPr>
      </p:pic>
    </p:spTree>
    <p:extLst>
      <p:ext uri="{BB962C8B-B14F-4D97-AF65-F5344CB8AC3E}">
        <p14:creationId xmlns:p14="http://schemas.microsoft.com/office/powerpoint/2010/main" val="75674764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504F3-8CD6-61CE-2144-3C1AEFB0C0D5}"/>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08008F4-30FE-C203-5DB0-46B2ED51BBEB}"/>
              </a:ext>
            </a:extLst>
          </p:cNvPr>
          <p:cNvSpPr>
            <a:spLocks noGrp="1"/>
          </p:cNvSpPr>
          <p:nvPr>
            <p:ph idx="1"/>
          </p:nvPr>
        </p:nvSpPr>
        <p:spPr>
          <a:xfrm>
            <a:off x="436456" y="707922"/>
            <a:ext cx="2975337" cy="4699820"/>
          </a:xfrm>
        </p:spPr>
        <p:txBody>
          <a:bodyPr>
            <a:normAutofit fontScale="92500" lnSpcReduction="20000"/>
          </a:bodyPr>
          <a:lstStyle/>
          <a:p>
            <a:pPr marL="0" indent="0">
              <a:buNone/>
            </a:pPr>
            <a:r>
              <a:rPr lang="it-IT" sz="2600" u="sng" dirty="0">
                <a:latin typeface="Calibri" panose="020F0502020204030204" pitchFamily="34" charset="0"/>
                <a:ea typeface="Calibri" panose="020F0502020204030204" pitchFamily="34" charset="0"/>
                <a:cs typeface="Calibri" panose="020F0502020204030204" pitchFamily="34" charset="0"/>
              </a:rPr>
              <a:t>BRIGHTON:</a:t>
            </a:r>
            <a:br>
              <a:rPr lang="it-IT" sz="2600" u="sng" dirty="0">
                <a:latin typeface="Calibri" panose="020F0502020204030204" pitchFamily="34" charset="0"/>
                <a:ea typeface="Calibri" panose="020F0502020204030204" pitchFamily="34" charset="0"/>
                <a:cs typeface="Calibri" panose="020F0502020204030204" pitchFamily="34" charset="0"/>
              </a:rPr>
            </a:br>
            <a:endParaRPr lang="it-IT" sz="2600" u="sng" dirty="0">
              <a:latin typeface="Calibri" panose="020F0502020204030204" pitchFamily="34" charset="0"/>
              <a:ea typeface="Calibri" panose="020F0502020204030204" pitchFamily="34" charset="0"/>
              <a:cs typeface="Calibri" panose="020F0502020204030204" pitchFamily="34" charset="0"/>
            </a:endParaRPr>
          </a:p>
          <a:p>
            <a:r>
              <a:rPr lang="it-IT" sz="2200" b="1" dirty="0">
                <a:latin typeface="Calibri Light" panose="020F0302020204030204" pitchFamily="34" charset="0"/>
                <a:ea typeface="Calibri Light" panose="020F0302020204030204" pitchFamily="34" charset="0"/>
                <a:cs typeface="Calibri Light" panose="020F0302020204030204" pitchFamily="34" charset="0"/>
              </a:rPr>
              <a:t>Brighton</a:t>
            </a:r>
            <a:r>
              <a:rPr lang="it-IT" sz="2200" dirty="0">
                <a:latin typeface="Calibri Light" panose="020F0302020204030204" pitchFamily="34" charset="0"/>
                <a:ea typeface="Calibri Light" panose="020F0302020204030204" pitchFamily="34" charset="0"/>
                <a:cs typeface="Calibri Light" panose="020F0302020204030204" pitchFamily="34" charset="0"/>
              </a:rPr>
              <a:t>, spesso chiamata </a:t>
            </a:r>
            <a:r>
              <a:rPr lang="it-IT" sz="2200" i="1" dirty="0">
                <a:latin typeface="Calibri Light" panose="020F0302020204030204" pitchFamily="34" charset="0"/>
                <a:ea typeface="Calibri Light" panose="020F0302020204030204" pitchFamily="34" charset="0"/>
                <a:cs typeface="Calibri Light" panose="020F0302020204030204" pitchFamily="34" charset="0"/>
              </a:rPr>
              <a:t>London on Sea </a:t>
            </a:r>
            <a:r>
              <a:rPr lang="it-IT" sz="2200" dirty="0">
                <a:latin typeface="Calibri Light" panose="020F0302020204030204" pitchFamily="34" charset="0"/>
                <a:ea typeface="Calibri Light" panose="020F0302020204030204" pitchFamily="34" charset="0"/>
                <a:cs typeface="Calibri Light" panose="020F0302020204030204" pitchFamily="34" charset="0"/>
              </a:rPr>
              <a:t>si trova nell'East Sussex, è una città eclettica, sempre in movimento, aperta a ogni tipo di cultura e ogni espressione personale. Gli activity leaders vi accompagneranno in un giro turistico della città e a visitare il Royal </a:t>
            </a:r>
            <a:r>
              <a:rPr lang="it-IT" sz="2200" dirty="0" err="1">
                <a:latin typeface="Calibri Light" panose="020F0302020204030204" pitchFamily="34" charset="0"/>
                <a:ea typeface="Calibri Light" panose="020F0302020204030204" pitchFamily="34" charset="0"/>
                <a:cs typeface="Calibri Light" panose="020F0302020204030204" pitchFamily="34" charset="0"/>
              </a:rPr>
              <a:t>Pavillon</a:t>
            </a:r>
            <a:r>
              <a:rPr lang="it-IT" sz="2200" dirty="0">
                <a:latin typeface="Calibri Light" panose="020F0302020204030204" pitchFamily="34" charset="0"/>
                <a:ea typeface="Calibri Light" panose="020F0302020204030204" pitchFamily="34" charset="0"/>
                <a:cs typeface="Calibri Light" panose="020F0302020204030204" pitchFamily="34" charset="0"/>
              </a:rPr>
              <a:t> (ingresso incluso).</a:t>
            </a:r>
          </a:p>
          <a:p>
            <a:endParaRPr lang="it-IT" sz="2200" dirty="0"/>
          </a:p>
        </p:txBody>
      </p:sp>
      <p:pic>
        <p:nvPicPr>
          <p:cNvPr id="3074" name="Picture 2" descr="Pier di Brighton vacanza studio con L'astrolabio">
            <a:extLst>
              <a:ext uri="{FF2B5EF4-FFF2-40B4-BE49-F238E27FC236}">
                <a16:creationId xmlns:a16="http://schemas.microsoft.com/office/drawing/2014/main" id="{5EBC4304-FDDE-DDD1-2095-F467045FD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229" y="707922"/>
            <a:ext cx="6676719" cy="429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64662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239E5-1DB8-00F5-E74D-17D5BB6581C4}"/>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50E5738-ECBB-21CD-CEA0-1E936951D1B0}"/>
              </a:ext>
            </a:extLst>
          </p:cNvPr>
          <p:cNvSpPr>
            <a:spLocks noGrp="1"/>
          </p:cNvSpPr>
          <p:nvPr>
            <p:ph idx="1"/>
          </p:nvPr>
        </p:nvSpPr>
        <p:spPr>
          <a:xfrm>
            <a:off x="8445910" y="609597"/>
            <a:ext cx="3323302" cy="4463845"/>
          </a:xfrm>
        </p:spPr>
        <p:txBody>
          <a:bodyPr>
            <a:normAutofit/>
          </a:bodyPr>
          <a:lstStyle/>
          <a:p>
            <a:pPr marL="0" indent="0">
              <a:buNone/>
            </a:pPr>
            <a:r>
              <a:rPr lang="it-IT" sz="2600" u="sng" dirty="0">
                <a:latin typeface="Calibri" panose="020F0502020204030204" pitchFamily="34" charset="0"/>
                <a:ea typeface="Calibri" panose="020F0502020204030204" pitchFamily="34" charset="0"/>
                <a:cs typeface="Calibri" panose="020F0502020204030204" pitchFamily="34" charset="0"/>
              </a:rPr>
              <a:t>TEMPO LIBERO:</a:t>
            </a:r>
            <a:br>
              <a:rPr lang="it-IT" sz="2600" u="sng" dirty="0">
                <a:latin typeface="Calibri" panose="020F0502020204030204" pitchFamily="34" charset="0"/>
                <a:ea typeface="Calibri" panose="020F0502020204030204" pitchFamily="34" charset="0"/>
                <a:cs typeface="Calibri" panose="020F0502020204030204" pitchFamily="34" charset="0"/>
              </a:rPr>
            </a:br>
            <a:endParaRPr lang="it-IT" sz="2600" u="sng" dirty="0">
              <a:latin typeface="Calibri" panose="020F0502020204030204" pitchFamily="34" charset="0"/>
              <a:ea typeface="Calibri" panose="020F0502020204030204" pitchFamily="34" charset="0"/>
              <a:cs typeface="Calibri" panose="020F0502020204030204" pitchFamily="34" charset="0"/>
            </a:endParaRPr>
          </a:p>
          <a:p>
            <a:pPr algn="l"/>
            <a:r>
              <a:rPr lang="it-IT" dirty="0">
                <a:latin typeface="Calibri Light" panose="020F0302020204030204" pitchFamily="34" charset="0"/>
                <a:ea typeface="Calibri Light" panose="020F0302020204030204" pitchFamily="34" charset="0"/>
                <a:cs typeface="Calibri Light" panose="020F0302020204030204" pitchFamily="34" charset="0"/>
              </a:rPr>
              <a:t>Il tempo libero sarà organizzato con tante attività sportive e culturali, mentre per le serate verranno proposte discoteca, film in lingua, giochi di società, karaoke, casino night e tanto altro ancora!</a:t>
            </a:r>
          </a:p>
          <a:p>
            <a:endParaRPr lang="it-IT" sz="2200" dirty="0"/>
          </a:p>
        </p:txBody>
      </p:sp>
      <p:pic>
        <p:nvPicPr>
          <p:cNvPr id="8" name="Immagine 7" descr="Immagine che contiene aria aperta, erba, persona, sport&#10;&#10;Descrizione generata automaticamente">
            <a:extLst>
              <a:ext uri="{FF2B5EF4-FFF2-40B4-BE49-F238E27FC236}">
                <a16:creationId xmlns:a16="http://schemas.microsoft.com/office/drawing/2014/main" id="{238226FF-8F6B-8D34-88BF-8FF785291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88" y="1064458"/>
            <a:ext cx="4738833" cy="3554125"/>
          </a:xfrm>
          <a:prstGeom prst="rect">
            <a:avLst/>
          </a:prstGeom>
        </p:spPr>
      </p:pic>
      <p:pic>
        <p:nvPicPr>
          <p:cNvPr id="13" name="Immagine 12" descr="Immagine che contiene orologio, Orologio da parete, clipart, illustrazione&#10;&#10;Descrizione generata automaticamente">
            <a:extLst>
              <a:ext uri="{FF2B5EF4-FFF2-40B4-BE49-F238E27FC236}">
                <a16:creationId xmlns:a16="http://schemas.microsoft.com/office/drawing/2014/main" id="{B6953648-D033-ACAA-9B01-25F2F4615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097" y="2352347"/>
            <a:ext cx="3166302" cy="2266236"/>
          </a:xfrm>
          <a:prstGeom prst="rect">
            <a:avLst/>
          </a:prstGeom>
        </p:spPr>
      </p:pic>
    </p:spTree>
    <p:extLst>
      <p:ext uri="{BB962C8B-B14F-4D97-AF65-F5344CB8AC3E}">
        <p14:creationId xmlns:p14="http://schemas.microsoft.com/office/powerpoint/2010/main" val="1421323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a:extLst>
              <a:ext uri="{FF2B5EF4-FFF2-40B4-BE49-F238E27FC236}">
                <a16:creationId xmlns:a16="http://schemas.microsoft.com/office/drawing/2014/main" id="{D4185473-6430-4565-8E1A-40669FBD84E3}"/>
              </a:ext>
            </a:extLst>
          </p:cNvPr>
          <p:cNvSpPr txBox="1">
            <a:spLocks noChangeArrowheads="1"/>
          </p:cNvSpPr>
          <p:nvPr/>
        </p:nvSpPr>
        <p:spPr bwMode="auto">
          <a:xfrm>
            <a:off x="2556387" y="543620"/>
            <a:ext cx="7079225" cy="707886"/>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rgbClr val="38611A"/>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38611A"/>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38611A"/>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38611A"/>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50000"/>
              </a:spcBef>
              <a:spcAft>
                <a:spcPct val="0"/>
              </a:spcAft>
              <a:buClrTx/>
              <a:buSzTx/>
              <a:buFontTx/>
              <a:buNone/>
            </a:pPr>
            <a:r>
              <a:rPr lang="it-IT" altLang="it-IT" sz="4000" b="1" dirty="0">
                <a:solidFill>
                  <a:schemeClr val="accent2"/>
                </a:solidFill>
                <a:latin typeface="Calibri" panose="020F0502020204030204" pitchFamily="34" charset="0"/>
                <a:ea typeface="Calibri" panose="020F0502020204030204" pitchFamily="34" charset="0"/>
                <a:cs typeface="Calibri" panose="020F0502020204030204" pitchFamily="34" charset="0"/>
              </a:rPr>
              <a:t>SAMPLE SUMMER PROGRAMME</a:t>
            </a:r>
          </a:p>
        </p:txBody>
      </p:sp>
      <p:sp>
        <p:nvSpPr>
          <p:cNvPr id="10" name="CasellaDiTesto 9">
            <a:extLst>
              <a:ext uri="{FF2B5EF4-FFF2-40B4-BE49-F238E27FC236}">
                <a16:creationId xmlns:a16="http://schemas.microsoft.com/office/drawing/2014/main" id="{10967F45-A545-5586-0B3C-A9A083A324BB}"/>
              </a:ext>
            </a:extLst>
          </p:cNvPr>
          <p:cNvSpPr txBox="1"/>
          <p:nvPr/>
        </p:nvSpPr>
        <p:spPr>
          <a:xfrm>
            <a:off x="3360612" y="5716637"/>
            <a:ext cx="5555227" cy="307777"/>
          </a:xfrm>
          <a:prstGeom prst="rect">
            <a:avLst/>
          </a:prstGeom>
          <a:noFill/>
        </p:spPr>
        <p:txBody>
          <a:bodyPr wrap="square" rtlCol="0">
            <a:spAutoFit/>
          </a:bodyPr>
          <a:lstStyle/>
          <a:p>
            <a:r>
              <a:rPr lang="en-US" sz="1400" b="0" i="1" u="none" strike="noStrike" baseline="0" dirty="0">
                <a:solidFill>
                  <a:srgbClr val="002846"/>
                </a:solidFill>
                <a:latin typeface="Nirmala UI" panose="020B0502040204020203" pitchFamily="34" charset="0"/>
                <a:ea typeface="Nirmala UI" panose="020B0502040204020203" pitchFamily="34" charset="0"/>
                <a:cs typeface="Nirmala UI" panose="020B0502040204020203" pitchFamily="34" charset="0"/>
              </a:rPr>
              <a:t>The structure of your </a:t>
            </a:r>
            <a:r>
              <a:rPr lang="en-US" sz="1400" b="0" i="1" u="none" strike="noStrike" baseline="0" dirty="0" err="1">
                <a:solidFill>
                  <a:srgbClr val="002846"/>
                </a:solidFill>
                <a:latin typeface="Nirmala UI" panose="020B0502040204020203" pitchFamily="34" charset="0"/>
                <a:ea typeface="Nirmala UI" panose="020B0502040204020203" pitchFamily="34" charset="0"/>
                <a:cs typeface="Nirmala UI" panose="020B0502040204020203" pitchFamily="34" charset="0"/>
              </a:rPr>
              <a:t>programme</a:t>
            </a:r>
            <a:r>
              <a:rPr lang="en-US" sz="1400" b="0" i="1" u="none" strike="noStrike" baseline="0" dirty="0">
                <a:solidFill>
                  <a:srgbClr val="002846"/>
                </a:solidFill>
                <a:latin typeface="Nirmala UI" panose="020B0502040204020203" pitchFamily="34" charset="0"/>
                <a:ea typeface="Nirmala UI" panose="020B0502040204020203" pitchFamily="34" charset="0"/>
                <a:cs typeface="Nirmala UI" panose="020B0502040204020203" pitchFamily="34" charset="0"/>
              </a:rPr>
              <a:t> in the summer may be different </a:t>
            </a:r>
            <a:endParaRPr lang="it-IT" sz="1400" i="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3" name="Immagine 2">
            <a:extLst>
              <a:ext uri="{FF2B5EF4-FFF2-40B4-BE49-F238E27FC236}">
                <a16:creationId xmlns:a16="http://schemas.microsoft.com/office/drawing/2014/main" id="{20AB4320-1145-812F-9BA5-B15B1F8F738A}"/>
              </a:ext>
            </a:extLst>
          </p:cNvPr>
          <p:cNvPicPr>
            <a:picLocks noChangeAspect="1"/>
          </p:cNvPicPr>
          <p:nvPr/>
        </p:nvPicPr>
        <p:blipFill>
          <a:blip r:embed="rId2"/>
          <a:stretch>
            <a:fillRect/>
          </a:stretch>
        </p:blipFill>
        <p:spPr>
          <a:xfrm>
            <a:off x="22763" y="1799905"/>
            <a:ext cx="6675698" cy="3368332"/>
          </a:xfrm>
          <a:prstGeom prst="rect">
            <a:avLst/>
          </a:prstGeom>
        </p:spPr>
      </p:pic>
      <p:pic>
        <p:nvPicPr>
          <p:cNvPr id="5" name="Immagine 4">
            <a:extLst>
              <a:ext uri="{FF2B5EF4-FFF2-40B4-BE49-F238E27FC236}">
                <a16:creationId xmlns:a16="http://schemas.microsoft.com/office/drawing/2014/main" id="{F1A0DFDF-4253-DBC2-30D4-B6338614ADDF}"/>
              </a:ext>
            </a:extLst>
          </p:cNvPr>
          <p:cNvPicPr>
            <a:picLocks noChangeAspect="1"/>
          </p:cNvPicPr>
          <p:nvPr/>
        </p:nvPicPr>
        <p:blipFill>
          <a:blip r:embed="rId3"/>
          <a:stretch>
            <a:fillRect/>
          </a:stretch>
        </p:blipFill>
        <p:spPr>
          <a:xfrm>
            <a:off x="6636772" y="1799905"/>
            <a:ext cx="5555228" cy="3328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951C7-34DB-FE34-E98E-E1046D76D4E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06CEFCA-C1D1-FBFA-726C-B6EEF654F256}"/>
              </a:ext>
            </a:extLst>
          </p:cNvPr>
          <p:cNvSpPr>
            <a:spLocks noGrp="1"/>
          </p:cNvSpPr>
          <p:nvPr>
            <p:ph type="title"/>
          </p:nvPr>
        </p:nvSpPr>
        <p:spPr>
          <a:xfrm>
            <a:off x="838200" y="191490"/>
            <a:ext cx="10515600" cy="1325563"/>
          </a:xfrm>
        </p:spPr>
        <p:txBody>
          <a:bodyPr>
            <a:noAutofit/>
          </a:bodyPr>
          <a:lstStyle/>
          <a:p>
            <a:r>
              <a:rPr lang="it-IT" sz="4000" b="1" dirty="0">
                <a:latin typeface="Calibri" panose="020F0502020204030204" pitchFamily="34" charset="0"/>
                <a:ea typeface="Calibri" panose="020F0502020204030204" pitchFamily="34" charset="0"/>
                <a:cs typeface="Calibri" panose="020F0502020204030204" pitchFamily="34" charset="0"/>
              </a:rPr>
              <a:t>EASTBOURNE </a:t>
            </a:r>
          </a:p>
        </p:txBody>
      </p:sp>
      <p:sp>
        <p:nvSpPr>
          <p:cNvPr id="5" name="CasellaDiTesto 4">
            <a:extLst>
              <a:ext uri="{FF2B5EF4-FFF2-40B4-BE49-F238E27FC236}">
                <a16:creationId xmlns:a16="http://schemas.microsoft.com/office/drawing/2014/main" id="{782AEC06-84B7-511A-7B99-40AF2052429C}"/>
              </a:ext>
            </a:extLst>
          </p:cNvPr>
          <p:cNvSpPr txBox="1"/>
          <p:nvPr/>
        </p:nvSpPr>
        <p:spPr>
          <a:xfrm>
            <a:off x="5393915" y="1829278"/>
            <a:ext cx="2684208" cy="369332"/>
          </a:xfrm>
          <a:prstGeom prst="rect">
            <a:avLst/>
          </a:prstGeom>
          <a:noFill/>
        </p:spPr>
        <p:txBody>
          <a:bodyPr wrap="square" rtlCol="0">
            <a:spAutoFit/>
          </a:bodyPr>
          <a:lstStyle/>
          <a:p>
            <a:r>
              <a:rPr lang="it-IT" b="1" dirty="0">
                <a:latin typeface="Calibri Light" panose="020F0302020204030204" pitchFamily="34" charset="0"/>
                <a:ea typeface="Calibri Light" panose="020F0302020204030204" pitchFamily="34" charset="0"/>
                <a:cs typeface="Calibri Light" panose="020F0302020204030204" pitchFamily="34" charset="0"/>
              </a:rPr>
              <a:t>QUOTE DA MILANO </a:t>
            </a:r>
          </a:p>
        </p:txBody>
      </p:sp>
      <p:sp>
        <p:nvSpPr>
          <p:cNvPr id="11" name="CasellaDiTesto 10">
            <a:extLst>
              <a:ext uri="{FF2B5EF4-FFF2-40B4-BE49-F238E27FC236}">
                <a16:creationId xmlns:a16="http://schemas.microsoft.com/office/drawing/2014/main" id="{85262C17-63FF-986C-B8F3-04B41890308B}"/>
              </a:ext>
            </a:extLst>
          </p:cNvPr>
          <p:cNvSpPr txBox="1"/>
          <p:nvPr/>
        </p:nvSpPr>
        <p:spPr>
          <a:xfrm>
            <a:off x="5393915" y="3239733"/>
            <a:ext cx="3759916" cy="369332"/>
          </a:xfrm>
          <a:prstGeom prst="rect">
            <a:avLst/>
          </a:prstGeom>
          <a:noFill/>
        </p:spPr>
        <p:txBody>
          <a:bodyPr wrap="square" rtlCol="0">
            <a:spAutoFit/>
          </a:bodyPr>
          <a:lstStyle/>
          <a:p>
            <a:r>
              <a:rPr lang="it-IT" b="1" dirty="0">
                <a:latin typeface="Calibri Light" panose="020F0302020204030204" pitchFamily="34" charset="0"/>
                <a:ea typeface="Calibri Light" panose="020F0302020204030204" pitchFamily="34" charset="0"/>
                <a:cs typeface="Calibri Light" panose="020F0302020204030204" pitchFamily="34" charset="0"/>
              </a:rPr>
              <a:t>SUPPLEMENTI OBBLIGATORI </a:t>
            </a:r>
          </a:p>
        </p:txBody>
      </p:sp>
      <p:sp>
        <p:nvSpPr>
          <p:cNvPr id="13" name="CasellaDiTesto 12">
            <a:extLst>
              <a:ext uri="{FF2B5EF4-FFF2-40B4-BE49-F238E27FC236}">
                <a16:creationId xmlns:a16="http://schemas.microsoft.com/office/drawing/2014/main" id="{ECB60A57-BC13-69B3-C79B-413BCC957D46}"/>
              </a:ext>
            </a:extLst>
          </p:cNvPr>
          <p:cNvSpPr txBox="1"/>
          <p:nvPr/>
        </p:nvSpPr>
        <p:spPr>
          <a:xfrm>
            <a:off x="5393915" y="5046313"/>
            <a:ext cx="3759916" cy="369332"/>
          </a:xfrm>
          <a:prstGeom prst="rect">
            <a:avLst/>
          </a:prstGeom>
          <a:noFill/>
        </p:spPr>
        <p:txBody>
          <a:bodyPr wrap="square" rtlCol="0">
            <a:spAutoFit/>
          </a:bodyPr>
          <a:lstStyle/>
          <a:p>
            <a:r>
              <a:rPr lang="it-IT" b="1" dirty="0">
                <a:latin typeface="Calibri Light" panose="020F0302020204030204" pitchFamily="34" charset="0"/>
                <a:ea typeface="Calibri Light" panose="020F0302020204030204" pitchFamily="34" charset="0"/>
                <a:cs typeface="Calibri Light" panose="020F0302020204030204" pitchFamily="34" charset="0"/>
              </a:rPr>
              <a:t>SUPPLEMENTI FACOLTATIVI </a:t>
            </a:r>
          </a:p>
        </p:txBody>
      </p:sp>
      <p:graphicFrame>
        <p:nvGraphicFramePr>
          <p:cNvPr id="8" name="Tabella 7">
            <a:extLst>
              <a:ext uri="{FF2B5EF4-FFF2-40B4-BE49-F238E27FC236}">
                <a16:creationId xmlns:a16="http://schemas.microsoft.com/office/drawing/2014/main" id="{59F48D27-4F51-EDDA-3283-6A7CE3048068}"/>
              </a:ext>
            </a:extLst>
          </p:cNvPr>
          <p:cNvGraphicFramePr>
            <a:graphicFrameLocks noGrp="1"/>
          </p:cNvGraphicFramePr>
          <p:nvPr>
            <p:extLst>
              <p:ext uri="{D42A27DB-BD31-4B8C-83A1-F6EECF244321}">
                <p14:modId xmlns:p14="http://schemas.microsoft.com/office/powerpoint/2010/main" val="390861926"/>
              </p:ext>
            </p:extLst>
          </p:nvPr>
        </p:nvGraphicFramePr>
        <p:xfrm>
          <a:off x="5486859" y="5533761"/>
          <a:ext cx="5435601" cy="741680"/>
        </p:xfrm>
        <a:graphic>
          <a:graphicData uri="http://schemas.openxmlformats.org/drawingml/2006/table">
            <a:tbl>
              <a:tblPr firstRow="1" bandRow="1">
                <a:tableStyleId>{5940675A-B579-460E-94D1-54222C63F5DA}</a:tableStyleId>
              </a:tblPr>
              <a:tblGrid>
                <a:gridCol w="3793614">
                  <a:extLst>
                    <a:ext uri="{9D8B030D-6E8A-4147-A177-3AD203B41FA5}">
                      <a16:colId xmlns:a16="http://schemas.microsoft.com/office/drawing/2014/main" val="2311784569"/>
                    </a:ext>
                  </a:extLst>
                </a:gridCol>
                <a:gridCol w="1641987">
                  <a:extLst>
                    <a:ext uri="{9D8B030D-6E8A-4147-A177-3AD203B41FA5}">
                      <a16:colId xmlns:a16="http://schemas.microsoft.com/office/drawing/2014/main" val="2353645352"/>
                    </a:ext>
                  </a:extLst>
                </a:gridCol>
              </a:tblGrid>
              <a:tr h="370840">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ASSICURAZIONE INTEGRATIVA</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€ 120</a:t>
                      </a:r>
                    </a:p>
                  </a:txBody>
                  <a:tcPr/>
                </a:tc>
                <a:extLst>
                  <a:ext uri="{0D108BD9-81ED-4DB2-BD59-A6C34878D82A}">
                    <a16:rowId xmlns:a16="http://schemas.microsoft.com/office/drawing/2014/main" val="37687104"/>
                  </a:ext>
                </a:extLst>
              </a:tr>
              <a:tr h="370840">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TRINITY GESE EXAM</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€ 140</a:t>
                      </a:r>
                    </a:p>
                  </a:txBody>
                  <a:tcPr/>
                </a:tc>
                <a:extLst>
                  <a:ext uri="{0D108BD9-81ED-4DB2-BD59-A6C34878D82A}">
                    <a16:rowId xmlns:a16="http://schemas.microsoft.com/office/drawing/2014/main" val="1957210055"/>
                  </a:ext>
                </a:extLst>
              </a:tr>
            </a:tbl>
          </a:graphicData>
        </a:graphic>
      </p:graphicFrame>
      <p:graphicFrame>
        <p:nvGraphicFramePr>
          <p:cNvPr id="9" name="Segnaposto contenuto 8">
            <a:extLst>
              <a:ext uri="{FF2B5EF4-FFF2-40B4-BE49-F238E27FC236}">
                <a16:creationId xmlns:a16="http://schemas.microsoft.com/office/drawing/2014/main" id="{FD88ABE6-8E98-C939-A5D8-85DA5DDEBDC4}"/>
              </a:ext>
            </a:extLst>
          </p:cNvPr>
          <p:cNvGraphicFramePr>
            <a:graphicFrameLocks noGrp="1"/>
          </p:cNvGraphicFramePr>
          <p:nvPr>
            <p:ph idx="1"/>
            <p:extLst>
              <p:ext uri="{D42A27DB-BD31-4B8C-83A1-F6EECF244321}">
                <p14:modId xmlns:p14="http://schemas.microsoft.com/office/powerpoint/2010/main" val="4232400134"/>
              </p:ext>
            </p:extLst>
          </p:nvPr>
        </p:nvGraphicFramePr>
        <p:xfrm>
          <a:off x="5486859" y="2181225"/>
          <a:ext cx="5406820" cy="741680"/>
        </p:xfrm>
        <a:graphic>
          <a:graphicData uri="http://schemas.openxmlformats.org/drawingml/2006/table">
            <a:tbl>
              <a:tblPr firstRow="1" bandRow="1">
                <a:tableStyleId>{5940675A-B579-460E-94D1-54222C63F5DA}</a:tableStyleId>
              </a:tblPr>
              <a:tblGrid>
                <a:gridCol w="3794793">
                  <a:extLst>
                    <a:ext uri="{9D8B030D-6E8A-4147-A177-3AD203B41FA5}">
                      <a16:colId xmlns:a16="http://schemas.microsoft.com/office/drawing/2014/main" val="2351715461"/>
                    </a:ext>
                  </a:extLst>
                </a:gridCol>
                <a:gridCol w="1612027">
                  <a:extLst>
                    <a:ext uri="{9D8B030D-6E8A-4147-A177-3AD203B41FA5}">
                      <a16:colId xmlns:a16="http://schemas.microsoft.com/office/drawing/2014/main" val="3429711789"/>
                    </a:ext>
                  </a:extLst>
                </a:gridCol>
              </a:tblGrid>
              <a:tr h="370840">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PACCHETTO 14 NOTTI</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€ 2.855</a:t>
                      </a:r>
                    </a:p>
                  </a:txBody>
                  <a:tcPr/>
                </a:tc>
                <a:extLst>
                  <a:ext uri="{0D108BD9-81ED-4DB2-BD59-A6C34878D82A}">
                    <a16:rowId xmlns:a16="http://schemas.microsoft.com/office/drawing/2014/main" val="3413270753"/>
                  </a:ext>
                </a:extLst>
              </a:tr>
              <a:tr h="370840">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PACCHETTO 7 NOTTI</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€ 1.700</a:t>
                      </a:r>
                    </a:p>
                  </a:txBody>
                  <a:tcPr/>
                </a:tc>
                <a:extLst>
                  <a:ext uri="{0D108BD9-81ED-4DB2-BD59-A6C34878D82A}">
                    <a16:rowId xmlns:a16="http://schemas.microsoft.com/office/drawing/2014/main" val="2090430231"/>
                  </a:ext>
                </a:extLst>
              </a:tr>
            </a:tbl>
          </a:graphicData>
        </a:graphic>
      </p:graphicFrame>
      <p:graphicFrame>
        <p:nvGraphicFramePr>
          <p:cNvPr id="10" name="Segnaposto contenuto 9">
            <a:extLst>
              <a:ext uri="{FF2B5EF4-FFF2-40B4-BE49-F238E27FC236}">
                <a16:creationId xmlns:a16="http://schemas.microsoft.com/office/drawing/2014/main" id="{4B330684-EE6B-AB25-3E16-4D7A009B9BEB}"/>
              </a:ext>
            </a:extLst>
          </p:cNvPr>
          <p:cNvGraphicFramePr>
            <a:graphicFrameLocks/>
          </p:cNvGraphicFramePr>
          <p:nvPr>
            <p:extLst>
              <p:ext uri="{D42A27DB-BD31-4B8C-83A1-F6EECF244321}">
                <p14:modId xmlns:p14="http://schemas.microsoft.com/office/powerpoint/2010/main" val="3618254611"/>
              </p:ext>
            </p:extLst>
          </p:nvPr>
        </p:nvGraphicFramePr>
        <p:xfrm>
          <a:off x="5501249" y="3668123"/>
          <a:ext cx="5406820" cy="1341120"/>
        </p:xfrm>
        <a:graphic>
          <a:graphicData uri="http://schemas.openxmlformats.org/drawingml/2006/table">
            <a:tbl>
              <a:tblPr firstRow="1" bandRow="1">
                <a:tableStyleId>{5940675A-B579-460E-94D1-54222C63F5DA}</a:tableStyleId>
              </a:tblPr>
              <a:tblGrid>
                <a:gridCol w="3751992">
                  <a:extLst>
                    <a:ext uri="{9D8B030D-6E8A-4147-A177-3AD203B41FA5}">
                      <a16:colId xmlns:a16="http://schemas.microsoft.com/office/drawing/2014/main" val="699500762"/>
                    </a:ext>
                  </a:extLst>
                </a:gridCol>
                <a:gridCol w="1654828">
                  <a:extLst>
                    <a:ext uri="{9D8B030D-6E8A-4147-A177-3AD203B41FA5}">
                      <a16:colId xmlns:a16="http://schemas.microsoft.com/office/drawing/2014/main" val="4095740505"/>
                    </a:ext>
                  </a:extLst>
                </a:gridCol>
              </a:tblGrid>
              <a:tr h="282017">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TASSE AEROPORTUALI</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€ 100 circa</a:t>
                      </a:r>
                    </a:p>
                  </a:txBody>
                  <a:tcPr/>
                </a:tc>
                <a:extLst>
                  <a:ext uri="{0D108BD9-81ED-4DB2-BD59-A6C34878D82A}">
                    <a16:rowId xmlns:a16="http://schemas.microsoft.com/office/drawing/2014/main" val="1813324200"/>
                  </a:ext>
                </a:extLst>
              </a:tr>
              <a:tr h="282017">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SPESE APERTURA PRATICA (2 weeks)</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€ 190</a:t>
                      </a:r>
                    </a:p>
                  </a:txBody>
                  <a:tcPr/>
                </a:tc>
                <a:extLst>
                  <a:ext uri="{0D108BD9-81ED-4DB2-BD59-A6C34878D82A}">
                    <a16:rowId xmlns:a16="http://schemas.microsoft.com/office/drawing/2014/main" val="2194047897"/>
                  </a:ext>
                </a:extLst>
              </a:tr>
              <a:tr h="282017">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SPESE APERTURA PRATICA (1 week)</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€ 95</a:t>
                      </a:r>
                    </a:p>
                  </a:txBody>
                  <a:tcPr/>
                </a:tc>
                <a:extLst>
                  <a:ext uri="{0D108BD9-81ED-4DB2-BD59-A6C34878D82A}">
                    <a16:rowId xmlns:a16="http://schemas.microsoft.com/office/drawing/2014/main" val="2509354505"/>
                  </a:ext>
                </a:extLst>
              </a:tr>
              <a:tr h="254974">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POLIZZA AMICA</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€ 70</a:t>
                      </a:r>
                    </a:p>
                  </a:txBody>
                  <a:tcPr/>
                </a:tc>
                <a:extLst>
                  <a:ext uri="{0D108BD9-81ED-4DB2-BD59-A6C34878D82A}">
                    <a16:rowId xmlns:a16="http://schemas.microsoft.com/office/drawing/2014/main" val="2082011229"/>
                  </a:ext>
                </a:extLst>
              </a:tr>
            </a:tbl>
          </a:graphicData>
        </a:graphic>
      </p:graphicFrame>
      <p:sp>
        <p:nvSpPr>
          <p:cNvPr id="3" name="CasellaDiTesto 2">
            <a:extLst>
              <a:ext uri="{FF2B5EF4-FFF2-40B4-BE49-F238E27FC236}">
                <a16:creationId xmlns:a16="http://schemas.microsoft.com/office/drawing/2014/main" id="{9A49A0BC-9E49-BFE2-759F-1ED8326DA4AC}"/>
              </a:ext>
            </a:extLst>
          </p:cNvPr>
          <p:cNvSpPr txBox="1"/>
          <p:nvPr/>
        </p:nvSpPr>
        <p:spPr>
          <a:xfrm>
            <a:off x="5393915" y="2897329"/>
            <a:ext cx="5406819" cy="338554"/>
          </a:xfrm>
          <a:prstGeom prst="rect">
            <a:avLst/>
          </a:prstGeom>
          <a:noFill/>
        </p:spPr>
        <p:txBody>
          <a:bodyPr wrap="square" rtlCol="0">
            <a:spAutoFit/>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Per la sistemazione in famiglia stessa quota del college</a:t>
            </a:r>
          </a:p>
        </p:txBody>
      </p:sp>
      <p:pic>
        <p:nvPicPr>
          <p:cNvPr id="4" name="Immagine 3">
            <a:extLst>
              <a:ext uri="{FF2B5EF4-FFF2-40B4-BE49-F238E27FC236}">
                <a16:creationId xmlns:a16="http://schemas.microsoft.com/office/drawing/2014/main" id="{3F6B0CAD-B395-4EEE-748A-9D543D1117E4}"/>
              </a:ext>
            </a:extLst>
          </p:cNvPr>
          <p:cNvPicPr>
            <a:picLocks noChangeAspect="1"/>
          </p:cNvPicPr>
          <p:nvPr/>
        </p:nvPicPr>
        <p:blipFill>
          <a:blip r:embed="rId2"/>
          <a:stretch>
            <a:fillRect/>
          </a:stretch>
        </p:blipFill>
        <p:spPr>
          <a:xfrm>
            <a:off x="453614" y="2922905"/>
            <a:ext cx="4619831" cy="2263717"/>
          </a:xfrm>
          <a:prstGeom prst="rect">
            <a:avLst/>
          </a:prstGeom>
        </p:spPr>
      </p:pic>
    </p:spTree>
    <p:extLst>
      <p:ext uri="{BB962C8B-B14F-4D97-AF65-F5344CB8AC3E}">
        <p14:creationId xmlns:p14="http://schemas.microsoft.com/office/powerpoint/2010/main" val="1691693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B7D4F-6591-0EB9-F931-3BDDD908DE4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91CBDE7-C33A-9B85-623E-9577E45D492C}"/>
              </a:ext>
            </a:extLst>
          </p:cNvPr>
          <p:cNvSpPr>
            <a:spLocks noGrp="1"/>
          </p:cNvSpPr>
          <p:nvPr>
            <p:ph type="title"/>
          </p:nvPr>
        </p:nvSpPr>
        <p:spPr>
          <a:xfrm>
            <a:off x="838200" y="191490"/>
            <a:ext cx="10515600" cy="1325563"/>
          </a:xfrm>
        </p:spPr>
        <p:txBody>
          <a:bodyPr>
            <a:noAutofit/>
          </a:bodyPr>
          <a:lstStyle/>
          <a:p>
            <a:r>
              <a:rPr lang="it-IT" sz="4000" b="1" dirty="0">
                <a:latin typeface="Calibri" panose="020F0502020204030204" pitchFamily="34" charset="0"/>
                <a:ea typeface="Calibri" panose="020F0502020204030204" pitchFamily="34" charset="0"/>
                <a:cs typeface="Calibri" panose="020F0502020204030204" pitchFamily="34" charset="0"/>
              </a:rPr>
              <a:t>COME ISCRIVERSI</a:t>
            </a:r>
          </a:p>
        </p:txBody>
      </p:sp>
      <p:sp>
        <p:nvSpPr>
          <p:cNvPr id="3" name="Segnaposto testo 2">
            <a:extLst>
              <a:ext uri="{FF2B5EF4-FFF2-40B4-BE49-F238E27FC236}">
                <a16:creationId xmlns:a16="http://schemas.microsoft.com/office/drawing/2014/main" id="{8820F6D7-52E5-EA94-581A-0F3C4F060112}"/>
              </a:ext>
            </a:extLst>
          </p:cNvPr>
          <p:cNvSpPr>
            <a:spLocks noGrp="1"/>
          </p:cNvSpPr>
          <p:nvPr>
            <p:ph idx="1"/>
          </p:nvPr>
        </p:nvSpPr>
        <p:spPr>
          <a:xfrm>
            <a:off x="4395018" y="1966452"/>
            <a:ext cx="7344698" cy="4080388"/>
          </a:xfrm>
        </p:spPr>
        <p:txBody>
          <a:bodyPr>
            <a:normAutofit/>
          </a:bodyPr>
          <a:lstStyle/>
          <a:p>
            <a:pPr marL="0" indent="0" algn="ctr">
              <a:buNone/>
            </a:pPr>
            <a:r>
              <a:rPr lang="it-IT" sz="2800" b="1" dirty="0">
                <a:latin typeface="Calibri Light" panose="020F0302020204030204" pitchFamily="34" charset="0"/>
                <a:ea typeface="Calibri Light" panose="020F0302020204030204" pitchFamily="34" charset="0"/>
                <a:cs typeface="Calibri Light" panose="020F0302020204030204" pitchFamily="34" charset="0"/>
              </a:rPr>
              <a:t>ISCRIVITI SUBITO</a:t>
            </a:r>
          </a:p>
          <a:p>
            <a:pPr marL="0" indent="0" algn="ctr">
              <a:buNone/>
            </a:pPr>
            <a:endParaRPr lang="it-IT" sz="2800" b="1"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r>
              <a:rPr lang="it-IT" sz="2000" dirty="0">
                <a:latin typeface="Calibri Light" panose="020F0302020204030204" pitchFamily="34" charset="0"/>
                <a:ea typeface="Calibri Light" panose="020F0302020204030204" pitchFamily="34" charset="0"/>
                <a:cs typeface="Calibri Light" panose="020F0302020204030204" pitchFamily="34" charset="0"/>
              </a:rPr>
              <a:t>- Compila con precisione e in tutte le sue parti la Domanda d’Iscrizione online, che troverai nel nostro sito </a:t>
            </a:r>
            <a:r>
              <a:rPr lang="it-IT" sz="2000" dirty="0">
                <a:latin typeface="Calibri Light" panose="020F0302020204030204" pitchFamily="34" charset="0"/>
                <a:ea typeface="Calibri Light" panose="020F0302020204030204" pitchFamily="34" charset="0"/>
                <a:cs typeface="Calibri Light" panose="020F0302020204030204" pitchFamily="34" charset="0"/>
                <a:hlinkClick r:id="rId2"/>
              </a:rPr>
              <a:t>www.lastrolabio.it</a:t>
            </a:r>
            <a:r>
              <a:rPr lang="it-IT" sz="2000" dirty="0">
                <a:latin typeface="Calibri Light" panose="020F0302020204030204" pitchFamily="34" charset="0"/>
                <a:ea typeface="Calibri Light" panose="020F0302020204030204" pitchFamily="34" charset="0"/>
                <a:cs typeface="Calibri Light" panose="020F0302020204030204" pitchFamily="34" charset="0"/>
              </a:rPr>
              <a:t>, cliccando nella home page la sezione “PRENOTA”. </a:t>
            </a:r>
          </a:p>
          <a:p>
            <a:pPr marL="0" indent="0" algn="l">
              <a:buNone/>
            </a:pPr>
            <a:r>
              <a:rPr lang="it-IT" sz="2000" dirty="0">
                <a:latin typeface="Calibri Light" panose="020F0302020204030204" pitchFamily="34" charset="0"/>
                <a:ea typeface="Calibri Light" panose="020F0302020204030204" pitchFamily="34" charset="0"/>
                <a:cs typeface="Calibri Light" panose="020F0302020204030204" pitchFamily="34" charset="0"/>
              </a:rPr>
              <a:t>- Per finalizzare l’iscrizione di una Vacanza Studio, versa il relativo acconto, al quale dovrai sommare gli importi degli eventuali Supplementi Facoltativi richiesti in fase di prenotazione. </a:t>
            </a:r>
            <a:endParaRPr lang="it-IT" sz="2000" dirty="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050" name="Picture 2" descr="vacanza studio eastbourne (7)">
            <a:extLst>
              <a:ext uri="{FF2B5EF4-FFF2-40B4-BE49-F238E27FC236}">
                <a16:creationId xmlns:a16="http://schemas.microsoft.com/office/drawing/2014/main" id="{0E0BEBA0-FDF8-85A3-5198-B6EAF6958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52" y="2997917"/>
            <a:ext cx="4034913" cy="262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121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D935-E9E3-CAB5-5D37-44AE360DFF9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E8BA036-BBF2-D9A9-6D5E-230E3B5D4C61}"/>
              </a:ext>
            </a:extLst>
          </p:cNvPr>
          <p:cNvSpPr>
            <a:spLocks noGrp="1"/>
          </p:cNvSpPr>
          <p:nvPr>
            <p:ph type="title"/>
          </p:nvPr>
        </p:nvSpPr>
        <p:spPr>
          <a:xfrm>
            <a:off x="838200" y="191490"/>
            <a:ext cx="10515600" cy="1325563"/>
          </a:xfrm>
        </p:spPr>
        <p:txBody>
          <a:bodyPr>
            <a:noAutofit/>
          </a:bodyPr>
          <a:lstStyle/>
          <a:p>
            <a:r>
              <a:rPr lang="it-IT" sz="4000" b="1" dirty="0">
                <a:latin typeface="Calibri" panose="020F0502020204030204" pitchFamily="34" charset="0"/>
                <a:ea typeface="Calibri" panose="020F0502020204030204" pitchFamily="34" charset="0"/>
                <a:cs typeface="Calibri" panose="020F0502020204030204" pitchFamily="34" charset="0"/>
              </a:rPr>
              <a:t>OFFERTE SPECIALI</a:t>
            </a:r>
          </a:p>
        </p:txBody>
      </p:sp>
      <p:sp>
        <p:nvSpPr>
          <p:cNvPr id="3" name="Segnaposto testo 2">
            <a:extLst>
              <a:ext uri="{FF2B5EF4-FFF2-40B4-BE49-F238E27FC236}">
                <a16:creationId xmlns:a16="http://schemas.microsoft.com/office/drawing/2014/main" id="{F26BBBF3-8701-39E8-4FE9-FC30E19E5DBB}"/>
              </a:ext>
            </a:extLst>
          </p:cNvPr>
          <p:cNvSpPr>
            <a:spLocks noGrp="1"/>
          </p:cNvSpPr>
          <p:nvPr>
            <p:ph idx="1"/>
          </p:nvPr>
        </p:nvSpPr>
        <p:spPr>
          <a:xfrm>
            <a:off x="6685936" y="1645305"/>
            <a:ext cx="4667864" cy="4357415"/>
          </a:xfrm>
        </p:spPr>
        <p:txBody>
          <a:bodyPr>
            <a:normAutofit fontScale="62500" lnSpcReduction="20000"/>
          </a:bodyPr>
          <a:lstStyle/>
          <a:p>
            <a:pPr marL="0" indent="0" algn="ctr">
              <a:buNone/>
            </a:pPr>
            <a:r>
              <a:rPr lang="it-IT" sz="3200" u="sng" dirty="0">
                <a:latin typeface="Calibri Light" panose="020F0302020204030204" pitchFamily="34" charset="0"/>
                <a:ea typeface="Calibri Light" panose="020F0302020204030204" pitchFamily="34" charset="0"/>
                <a:cs typeface="Calibri Light" panose="020F0302020204030204" pitchFamily="34" charset="0"/>
              </a:rPr>
              <a:t>Per prenotazioni entro il 28 febbraio 2025 risparmio complessivo di € 280 di cui:</a:t>
            </a:r>
          </a:p>
          <a:p>
            <a:pPr>
              <a:buFontTx/>
              <a:buChar char="-"/>
            </a:pPr>
            <a:r>
              <a:rPr lang="it-IT" sz="2800" dirty="0">
                <a:latin typeface="Calibri Light" panose="020F0302020204030204" pitchFamily="34" charset="0"/>
                <a:ea typeface="Calibri Light" panose="020F0302020204030204" pitchFamily="34" charset="0"/>
                <a:cs typeface="Calibri Light" panose="020F0302020204030204" pitchFamily="34" charset="0"/>
              </a:rPr>
              <a:t>€ 60 </a:t>
            </a:r>
            <a:r>
              <a:rPr lang="it-IT" sz="2800" dirty="0">
                <a:latin typeface="Calibri Light" panose="020F0302020204030204" pitchFamily="34" charset="0"/>
                <a:ea typeface="Calibri Light" panose="020F0302020204030204" pitchFamily="34" charset="0"/>
                <a:cs typeface="Calibri Light" panose="020F0302020204030204" pitchFamily="34" charset="0"/>
                <a:hlinkClick r:id="rId2"/>
              </a:rPr>
              <a:t>Garanzia Prezzo Carburante Bloccato </a:t>
            </a:r>
            <a:r>
              <a:rPr lang="it-IT" sz="2800" dirty="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2800" dirty="0">
                <a:latin typeface="Calibri Light" panose="020F0302020204030204" pitchFamily="34" charset="0"/>
                <a:ea typeface="Calibri Light" panose="020F0302020204030204" pitchFamily="34" charset="0"/>
                <a:cs typeface="Calibri Light" panose="020F0302020204030204" pitchFamily="34" charset="0"/>
              </a:rPr>
              <a:t>€ 70 </a:t>
            </a:r>
            <a:r>
              <a:rPr lang="it-IT" sz="2800" dirty="0">
                <a:latin typeface="Calibri Light" panose="020F0302020204030204" pitchFamily="34" charset="0"/>
                <a:ea typeface="Calibri Light" panose="020F0302020204030204" pitchFamily="34" charset="0"/>
                <a:cs typeface="Calibri Light" panose="020F0302020204030204" pitchFamily="34" charset="0"/>
                <a:hlinkClick r:id="rId2"/>
              </a:rPr>
              <a:t>Polizza Amica </a:t>
            </a:r>
            <a:r>
              <a:rPr lang="it-IT" sz="2800" dirty="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2800" dirty="0">
                <a:latin typeface="Calibri Light" panose="020F0302020204030204" pitchFamily="34" charset="0"/>
                <a:ea typeface="Calibri Light" panose="020F0302020204030204" pitchFamily="34" charset="0"/>
                <a:cs typeface="Calibri Light" panose="020F0302020204030204" pitchFamily="34" charset="0"/>
              </a:rPr>
              <a:t>€ 100 Buono Agenzia, spendibile presso le Agenzie di Viaggi &amp; Turismo del nostro Gruppo, valido per qualsiasi destinazione, in Italia e nel mondo (esclusa la sola biglietteria aerea, marittima e ferroviaria) con un minimo di spesa pari a € 1.000.</a:t>
            </a:r>
          </a:p>
          <a:p>
            <a:pPr>
              <a:buFontTx/>
              <a:buChar char="-"/>
            </a:pPr>
            <a:r>
              <a:rPr lang="it-IT" sz="2800" dirty="0">
                <a:latin typeface="Calibri Light" panose="020F0302020204030204" pitchFamily="34" charset="0"/>
                <a:ea typeface="Calibri Light" panose="020F0302020204030204" pitchFamily="34" charset="0"/>
                <a:cs typeface="Calibri Light" panose="020F0302020204030204" pitchFamily="34" charset="0"/>
              </a:rPr>
              <a:t>€ 50 Cambio corso/destinazione/data in omaggio, da comunicare entro il 30/4/2025 (valido solo per destinazioni estero)</a:t>
            </a:r>
            <a:endParaRPr lang="it-IT" sz="2000" dirty="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Segnaposto testo 2">
            <a:extLst>
              <a:ext uri="{FF2B5EF4-FFF2-40B4-BE49-F238E27FC236}">
                <a16:creationId xmlns:a16="http://schemas.microsoft.com/office/drawing/2014/main" id="{2C543B7E-A4FD-723D-5DA0-82A89DAFA4A9}"/>
              </a:ext>
            </a:extLst>
          </p:cNvPr>
          <p:cNvSpPr txBox="1">
            <a:spLocks/>
          </p:cNvSpPr>
          <p:nvPr/>
        </p:nvSpPr>
        <p:spPr>
          <a:xfrm>
            <a:off x="838200" y="1556815"/>
            <a:ext cx="4667864" cy="5176685"/>
          </a:xfrm>
          <a:prstGeom prst="rect">
            <a:avLst/>
          </a:prstGeom>
        </p:spPr>
        <p:txBody>
          <a:bodyPr vert="horz" lIns="91440" tIns="45720" rIns="91440" bIns="45720" rtlCol="0" anchor="ctr">
            <a:normAutofit fontScale="5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it-IT" sz="3600" u="sng" dirty="0">
                <a:latin typeface="Calibri Light" panose="020F0302020204030204" pitchFamily="34" charset="0"/>
                <a:ea typeface="Calibri Light" panose="020F0302020204030204" pitchFamily="34" charset="0"/>
                <a:cs typeface="Calibri Light" panose="020F0302020204030204" pitchFamily="34" charset="0"/>
              </a:rPr>
              <a:t>Per prenotazioni entro il 15 dicembre 2024 risparmio complessivo di € 630 di cui:</a:t>
            </a:r>
          </a:p>
          <a:p>
            <a:pPr>
              <a:buFontTx/>
              <a:buChar char="-"/>
            </a:pPr>
            <a:r>
              <a:rPr lang="it-IT" sz="3200" dirty="0">
                <a:latin typeface="Calibri Light" panose="020F0302020204030204" pitchFamily="34" charset="0"/>
                <a:ea typeface="Calibri Light" panose="020F0302020204030204" pitchFamily="34" charset="0"/>
                <a:cs typeface="Calibri Light" panose="020F0302020204030204" pitchFamily="34" charset="0"/>
              </a:rPr>
              <a:t>€ 200 </a:t>
            </a:r>
            <a:r>
              <a:rPr lang="it-IT" sz="3200" dirty="0">
                <a:latin typeface="Calibri Light" panose="020F0302020204030204" pitchFamily="34" charset="0"/>
                <a:ea typeface="Calibri Light" panose="020F0302020204030204" pitchFamily="34" charset="0"/>
                <a:cs typeface="Calibri Light" panose="020F0302020204030204" pitchFamily="34" charset="0"/>
                <a:hlinkClick r:id="rId2"/>
              </a:rPr>
              <a:t>Garanzia NO RISK </a:t>
            </a:r>
            <a:r>
              <a:rPr lang="it-IT" sz="3200" dirty="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dirty="0">
                <a:latin typeface="Calibri Light" panose="020F0302020204030204" pitchFamily="34" charset="0"/>
                <a:ea typeface="Calibri Light" panose="020F0302020204030204" pitchFamily="34" charset="0"/>
                <a:cs typeface="Calibri Light" panose="020F0302020204030204" pitchFamily="34" charset="0"/>
              </a:rPr>
              <a:t>€ 150 </a:t>
            </a:r>
            <a:r>
              <a:rPr lang="it-IT" sz="3200" dirty="0">
                <a:latin typeface="Calibri Light" panose="020F0302020204030204" pitchFamily="34" charset="0"/>
                <a:ea typeface="Calibri Light" panose="020F0302020204030204" pitchFamily="34" charset="0"/>
                <a:cs typeface="Calibri Light" panose="020F0302020204030204" pitchFamily="34" charset="0"/>
                <a:hlinkClick r:id="rId2"/>
              </a:rPr>
              <a:t>Garanzia Prezzi Bloccati </a:t>
            </a:r>
            <a:r>
              <a:rPr lang="it-IT" sz="3200" dirty="0">
                <a:latin typeface="Calibri Light" panose="020F0302020204030204" pitchFamily="34" charset="0"/>
                <a:ea typeface="Calibri Light" panose="020F0302020204030204" pitchFamily="34" charset="0"/>
                <a:cs typeface="Calibri Light" panose="020F0302020204030204" pitchFamily="34" charset="0"/>
              </a:rPr>
              <a:t>in omaggio</a:t>
            </a:r>
          </a:p>
          <a:p>
            <a:pPr>
              <a:buFontTx/>
              <a:buChar char="-"/>
            </a:pPr>
            <a:r>
              <a:rPr lang="it-IT" sz="3200" dirty="0">
                <a:latin typeface="Calibri Light" panose="020F0302020204030204" pitchFamily="34" charset="0"/>
                <a:ea typeface="Calibri Light" panose="020F0302020204030204" pitchFamily="34" charset="0"/>
                <a:cs typeface="Calibri Light" panose="020F0302020204030204" pitchFamily="34" charset="0"/>
              </a:rPr>
              <a:t> € 60 </a:t>
            </a:r>
            <a:r>
              <a:rPr lang="it-IT" sz="3200" dirty="0">
                <a:latin typeface="Calibri Light" panose="020F0302020204030204" pitchFamily="34" charset="0"/>
                <a:ea typeface="Calibri Light" panose="020F0302020204030204" pitchFamily="34" charset="0"/>
                <a:cs typeface="Calibri Light" panose="020F0302020204030204" pitchFamily="34" charset="0"/>
                <a:hlinkClick r:id="rId2"/>
              </a:rPr>
              <a:t>Garanzia Prezzo Carburante Bloccato </a:t>
            </a:r>
            <a:r>
              <a:rPr lang="it-IT" sz="3200" dirty="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dirty="0">
                <a:latin typeface="Calibri Light" panose="020F0302020204030204" pitchFamily="34" charset="0"/>
                <a:ea typeface="Calibri Light" panose="020F0302020204030204" pitchFamily="34" charset="0"/>
                <a:cs typeface="Calibri Light" panose="020F0302020204030204" pitchFamily="34" charset="0"/>
              </a:rPr>
              <a:t>€ 70 </a:t>
            </a:r>
            <a:r>
              <a:rPr lang="it-IT" sz="3200" dirty="0">
                <a:latin typeface="Calibri Light" panose="020F0302020204030204" pitchFamily="34" charset="0"/>
                <a:ea typeface="Calibri Light" panose="020F0302020204030204" pitchFamily="34" charset="0"/>
                <a:cs typeface="Calibri Light" panose="020F0302020204030204" pitchFamily="34" charset="0"/>
                <a:hlinkClick r:id="rId2"/>
              </a:rPr>
              <a:t>Polizza Amica </a:t>
            </a:r>
            <a:r>
              <a:rPr lang="it-IT" sz="3200" dirty="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dirty="0">
                <a:latin typeface="Calibri Light" panose="020F0302020204030204" pitchFamily="34" charset="0"/>
                <a:ea typeface="Calibri Light" panose="020F0302020204030204" pitchFamily="34" charset="0"/>
                <a:cs typeface="Calibri Light" panose="020F0302020204030204" pitchFamily="34" charset="0"/>
              </a:rPr>
              <a:t>€ 100 Buono Agenzia, spendibile presso le Agenzie di Viaggi &amp; Turismo del nostro Gruppo, valido per qualsiasi destinazione, in Italia e nel mondo (esclusa la sola biglietteria aerea, marittima e ferroviaria) con un minimo di spesa pari a € 1.000. </a:t>
            </a:r>
          </a:p>
          <a:p>
            <a:pPr>
              <a:buFontTx/>
              <a:buChar char="-"/>
            </a:pPr>
            <a:r>
              <a:rPr lang="it-IT" sz="3200" dirty="0">
                <a:latin typeface="Calibri Light" panose="020F0302020204030204" pitchFamily="34" charset="0"/>
                <a:ea typeface="Calibri Light" panose="020F0302020204030204" pitchFamily="34" charset="0"/>
                <a:cs typeface="Calibri Light" panose="020F0302020204030204" pitchFamily="34" charset="0"/>
              </a:rPr>
              <a:t>€ 50 Cambio corso/destinazione/data in omaggio, da comunicare entro il 30/4/2025 (valido solo per destinazioni estero) </a:t>
            </a:r>
            <a:endParaRPr lang="it-IT" sz="2000" dirty="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9327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10"/>
          <p:cNvSpPr/>
          <p:nvPr/>
        </p:nvSpPr>
        <p:spPr>
          <a:xfrm>
            <a:off x="0" y="0"/>
            <a:ext cx="5614877" cy="6858000"/>
          </a:xfrm>
          <a:prstGeom prst="rect">
            <a:avLst/>
          </a:prstGeom>
          <a:gradFill>
            <a:gsLst>
              <a:gs pos="0">
                <a:schemeClr val="accent1">
                  <a:alpha val="82000"/>
                </a:schemeClr>
              </a:gs>
              <a:gs pos="25000">
                <a:schemeClr val="accent1">
                  <a:alpha val="60000"/>
                </a:schemeClr>
              </a:gs>
              <a:gs pos="94000">
                <a:srgbClr val="AFABAB"/>
              </a:gs>
              <a:gs pos="100000">
                <a:srgbClr val="AFABAB"/>
              </a:gs>
            </a:gsLst>
            <a:lin ang="4200000"/>
          </a:gradFill>
          <a:ln w="12700">
            <a:miter lim="400000"/>
          </a:ln>
        </p:spPr>
        <p:txBody>
          <a:bodyPr lIns="45719" rIns="45719" anchor="ctr"/>
          <a:lstStyle/>
          <a:p>
            <a:pPr algn="ctr">
              <a:defRPr>
                <a:solidFill>
                  <a:srgbClr val="FFFFFF"/>
                </a:solidFill>
              </a:defRPr>
            </a:pPr>
            <a:endParaRPr/>
          </a:p>
        </p:txBody>
      </p:sp>
      <p:pic>
        <p:nvPicPr>
          <p:cNvPr id="235" name="Picture 12" descr="Picture 1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36" name="Freeform 62"/>
          <p:cNvSpPr/>
          <p:nvPr/>
        </p:nvSpPr>
        <p:spPr>
          <a:xfrm>
            <a:off x="-1" y="738618"/>
            <a:ext cx="5000440" cy="5400964"/>
          </a:xfrm>
          <a:custGeom>
            <a:avLst/>
            <a:gdLst/>
            <a:ahLst/>
            <a:cxnLst>
              <a:cxn ang="0">
                <a:pos x="wd2" y="hd2"/>
              </a:cxn>
              <a:cxn ang="5400000">
                <a:pos x="wd2" y="hd2"/>
              </a:cxn>
              <a:cxn ang="10800000">
                <a:pos x="wd2" y="hd2"/>
              </a:cxn>
              <a:cxn ang="16200000">
                <a:pos x="wd2" y="hd2"/>
              </a:cxn>
            </a:cxnLst>
            <a:rect l="0" t="0" r="r" b="b"/>
            <a:pathLst>
              <a:path w="21600" h="21600" extrusionOk="0">
                <a:moveTo>
                  <a:pt x="9935" y="0"/>
                </a:moveTo>
                <a:cubicBezTo>
                  <a:pt x="16377" y="0"/>
                  <a:pt x="21600" y="4835"/>
                  <a:pt x="21600" y="10800"/>
                </a:cubicBezTo>
                <a:cubicBezTo>
                  <a:pt x="21600" y="16765"/>
                  <a:pt x="16377" y="21600"/>
                  <a:pt x="9935" y="21600"/>
                </a:cubicBezTo>
                <a:cubicBezTo>
                  <a:pt x="5908" y="21600"/>
                  <a:pt x="2358" y="19711"/>
                  <a:pt x="262" y="16838"/>
                </a:cubicBezTo>
                <a:lnTo>
                  <a:pt x="0" y="16439"/>
                </a:lnTo>
                <a:lnTo>
                  <a:pt x="0" y="5161"/>
                </a:lnTo>
                <a:lnTo>
                  <a:pt x="262" y="4762"/>
                </a:lnTo>
                <a:cubicBezTo>
                  <a:pt x="2358" y="1889"/>
                  <a:pt x="5908" y="0"/>
                  <a:pt x="9935" y="0"/>
                </a:cubicBez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237" name="CasellaDiTesto 6"/>
          <p:cNvSpPr txBox="1"/>
          <p:nvPr/>
        </p:nvSpPr>
        <p:spPr>
          <a:xfrm>
            <a:off x="6141718" y="1466284"/>
            <a:ext cx="5057224" cy="3823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7200" b="1">
                <a:solidFill>
                  <a:srgbClr val="00B050"/>
                </a:solidFill>
                <a:latin typeface="+mn-lt"/>
                <a:ea typeface="+mn-ea"/>
                <a:cs typeface="+mn-cs"/>
                <a:sym typeface="Helvetica"/>
              </a:defRPr>
            </a:lvl1pPr>
          </a:lstStyle>
          <a:p>
            <a:r>
              <a:rPr dirty="0">
                <a:solidFill>
                  <a:schemeClr val="accent2"/>
                </a:solidFill>
                <a:latin typeface="Calibri" panose="020F0502020204030204" pitchFamily="34" charset="0"/>
                <a:ea typeface="Calibri" panose="020F0502020204030204" pitchFamily="34" charset="0"/>
                <a:cs typeface="Calibri" panose="020F0502020204030204" pitchFamily="34" charset="0"/>
              </a:rPr>
              <a:t>BUON VIAGGIO!</a:t>
            </a:r>
          </a:p>
        </p:txBody>
      </p:sp>
      <p:pic>
        <p:nvPicPr>
          <p:cNvPr id="239" name="Immagine 5" descr="Immagine 5"/>
          <p:cNvPicPr>
            <a:picLocks noChangeAspect="1"/>
          </p:cNvPicPr>
          <p:nvPr/>
        </p:nvPicPr>
        <p:blipFill>
          <a:blip r:embed="rId3"/>
          <a:srcRect l="21442" t="7013" r="6924"/>
          <a:stretch>
            <a:fillRect/>
          </a:stretch>
        </p:blipFill>
        <p:spPr>
          <a:xfrm flipH="1">
            <a:off x="9857" y="853625"/>
            <a:ext cx="4943125" cy="5150528"/>
          </a:xfrm>
          <a:custGeom>
            <a:avLst/>
            <a:gdLst/>
            <a:ahLst/>
            <a:cxnLst>
              <a:cxn ang="0">
                <a:pos x="wd2" y="hd2"/>
              </a:cxn>
              <a:cxn ang="5400000">
                <a:pos x="wd2" y="hd2"/>
              </a:cxn>
              <a:cxn ang="10800000">
                <a:pos x="wd2" y="hd2"/>
              </a:cxn>
              <a:cxn ang="16200000">
                <a:pos x="wd2" y="hd2"/>
              </a:cxn>
            </a:cxnLst>
            <a:rect l="0" t="0" r="r" b="b"/>
            <a:pathLst>
              <a:path w="20161" h="20248" extrusionOk="0">
                <a:moveTo>
                  <a:pt x="10961" y="4"/>
                </a:moveTo>
                <a:cubicBezTo>
                  <a:pt x="7720" y="81"/>
                  <a:pt x="4541" y="1413"/>
                  <a:pt x="2388" y="3890"/>
                </a:cubicBezTo>
                <a:cubicBezTo>
                  <a:pt x="-1439" y="8295"/>
                  <a:pt x="-573" y="14657"/>
                  <a:pt x="4322" y="18101"/>
                </a:cubicBezTo>
                <a:cubicBezTo>
                  <a:pt x="9218" y="21544"/>
                  <a:pt x="16289" y="20764"/>
                  <a:pt x="20116" y="16359"/>
                </a:cubicBezTo>
                <a:lnTo>
                  <a:pt x="20161" y="3940"/>
                </a:lnTo>
                <a:cubicBezTo>
                  <a:pt x="19587" y="3271"/>
                  <a:pt x="18922" y="2670"/>
                  <a:pt x="18181" y="2149"/>
                </a:cubicBezTo>
                <a:cubicBezTo>
                  <a:pt x="16040" y="643"/>
                  <a:pt x="13481" y="-56"/>
                  <a:pt x="10961" y="4"/>
                </a:cubicBezTo>
                <a:close/>
              </a:path>
            </a:pathLst>
          </a:custGeom>
          <a:ln w="12700">
            <a:miter lim="400000"/>
          </a:ln>
        </p:spPr>
      </p:pic>
      <p:pic>
        <p:nvPicPr>
          <p:cNvPr id="10" name="Immagine 9">
            <a:extLst>
              <a:ext uri="{FF2B5EF4-FFF2-40B4-BE49-F238E27FC236}">
                <a16:creationId xmlns:a16="http://schemas.microsoft.com/office/drawing/2014/main" id="{A5CE2461-0608-4724-A3FC-6E158B8CC6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11336" y="210497"/>
            <a:ext cx="4237181" cy="16609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A3A5C0-0C5A-2036-4CF2-FECF5633B883}"/>
              </a:ext>
            </a:extLst>
          </p:cNvPr>
          <p:cNvSpPr>
            <a:spLocks noGrp="1"/>
          </p:cNvSpPr>
          <p:nvPr>
            <p:ph type="title"/>
          </p:nvPr>
        </p:nvSpPr>
        <p:spPr>
          <a:xfrm>
            <a:off x="838200" y="191490"/>
            <a:ext cx="10515600" cy="1325563"/>
          </a:xfrm>
        </p:spPr>
        <p:txBody>
          <a:bodyPr>
            <a:noAutofit/>
          </a:bodyPr>
          <a:lstStyle/>
          <a:p>
            <a:r>
              <a:rPr lang="it-IT" sz="4000" b="1" dirty="0">
                <a:latin typeface="Calibri" panose="020F0502020204030204" pitchFamily="34" charset="0"/>
                <a:ea typeface="Calibri" panose="020F0502020204030204" pitchFamily="34" charset="0"/>
                <a:cs typeface="Calibri" panose="020F0502020204030204" pitchFamily="34" charset="0"/>
              </a:rPr>
              <a:t>LEGACY SELECTION</a:t>
            </a:r>
          </a:p>
        </p:txBody>
      </p:sp>
      <p:sp>
        <p:nvSpPr>
          <p:cNvPr id="3" name="Segnaposto testo 2">
            <a:extLst>
              <a:ext uri="{FF2B5EF4-FFF2-40B4-BE49-F238E27FC236}">
                <a16:creationId xmlns:a16="http://schemas.microsoft.com/office/drawing/2014/main" id="{52C0346C-90D5-FA15-A87B-1FDE189C6499}"/>
              </a:ext>
            </a:extLst>
          </p:cNvPr>
          <p:cNvSpPr>
            <a:spLocks noGrp="1"/>
          </p:cNvSpPr>
          <p:nvPr>
            <p:ph idx="1"/>
          </p:nvPr>
        </p:nvSpPr>
        <p:spPr>
          <a:xfrm>
            <a:off x="4296696" y="1966451"/>
            <a:ext cx="7440562" cy="4357415"/>
          </a:xfrm>
        </p:spPr>
        <p:txBody>
          <a:bodyPr>
            <a:normAutofit fontScale="92500" lnSpcReduction="20000"/>
          </a:bodyPr>
          <a:lstStyle/>
          <a:p>
            <a:pPr marL="0" indent="0" algn="l">
              <a:buNone/>
            </a:pPr>
            <a:r>
              <a:rPr lang="it-IT" sz="2000" dirty="0">
                <a:latin typeface="Calibri Light" panose="020F0302020204030204" pitchFamily="34" charset="0"/>
                <a:ea typeface="Calibri Light" panose="020F0302020204030204" pitchFamily="34" charset="0"/>
                <a:cs typeface="Calibri Light" panose="020F0302020204030204" pitchFamily="34" charset="0"/>
              </a:rPr>
              <a:t>I centri della </a:t>
            </a:r>
            <a:r>
              <a:rPr lang="it-IT" sz="2000" b="1" dirty="0">
                <a:latin typeface="Calibri Light" panose="020F0302020204030204" pitchFamily="34" charset="0"/>
                <a:ea typeface="Calibri Light" panose="020F0302020204030204" pitchFamily="34" charset="0"/>
                <a:cs typeface="Calibri Light" panose="020F0302020204030204" pitchFamily="34" charset="0"/>
              </a:rPr>
              <a:t>LEGACY SELECTION </a:t>
            </a:r>
            <a:r>
              <a:rPr lang="it-IT" sz="2000" dirty="0">
                <a:latin typeface="Calibri Light" panose="020F0302020204030204" pitchFamily="34" charset="0"/>
                <a:ea typeface="Calibri Light" panose="020F0302020204030204" pitchFamily="34" charset="0"/>
                <a:cs typeface="Calibri Light" panose="020F0302020204030204" pitchFamily="34" charset="0"/>
              </a:rPr>
              <a:t>sono a gestione diretta ed esclusiva L’astrolabio. </a:t>
            </a:r>
          </a:p>
          <a:p>
            <a:pPr marL="0" indent="0" algn="l">
              <a:buNone/>
            </a:pPr>
            <a:r>
              <a:rPr lang="it-IT" sz="2000" u="sng" dirty="0">
                <a:latin typeface="Calibri Light" panose="020F0302020204030204" pitchFamily="34" charset="0"/>
                <a:ea typeface="Calibri Light" panose="020F0302020204030204" pitchFamily="34" charset="0"/>
                <a:cs typeface="Calibri Light" panose="020F0302020204030204" pitchFamily="34" charset="0"/>
              </a:rPr>
              <a:t>Si contraddistinguono per i seguenti fattori</a:t>
            </a:r>
            <a:r>
              <a:rPr lang="it-IT" sz="2000" dirty="0">
                <a:latin typeface="Calibri Light" panose="020F0302020204030204" pitchFamily="34" charset="0"/>
                <a:ea typeface="Calibri Light" panose="020F0302020204030204" pitchFamily="34" charset="0"/>
                <a:cs typeface="Calibri Light" panose="020F0302020204030204" pitchFamily="34" charset="0"/>
              </a:rPr>
              <a:t>: </a:t>
            </a:r>
          </a:p>
          <a:p>
            <a:pPr algn="l"/>
            <a:r>
              <a:rPr lang="it-IT" sz="2000" dirty="0">
                <a:latin typeface="Calibri Light" panose="020F0302020204030204" pitchFamily="34" charset="0"/>
                <a:ea typeface="Calibri Light" panose="020F0302020204030204" pitchFamily="34" charset="0"/>
                <a:cs typeface="Calibri Light" panose="020F0302020204030204" pitchFamily="34" charset="0"/>
              </a:rPr>
              <a:t>Menù e sistemazioni della massima qualità rispetto alla media degli altri colleges </a:t>
            </a:r>
          </a:p>
          <a:p>
            <a:pPr algn="l"/>
            <a:r>
              <a:rPr lang="it-IT" sz="2000" dirty="0">
                <a:latin typeface="Calibri Light" panose="020F0302020204030204" pitchFamily="34" charset="0"/>
                <a:ea typeface="Calibri Light" panose="020F0302020204030204" pitchFamily="34" charset="0"/>
                <a:cs typeface="Calibri Light" panose="020F0302020204030204" pitchFamily="34" charset="0"/>
              </a:rPr>
              <a:t>Programmi didattici evoluti </a:t>
            </a:r>
          </a:p>
          <a:p>
            <a:pPr algn="l"/>
            <a:r>
              <a:rPr lang="it-IT" sz="2000" dirty="0">
                <a:latin typeface="Calibri Light" panose="020F0302020204030204" pitchFamily="34" charset="0"/>
                <a:ea typeface="Calibri Light" panose="020F0302020204030204" pitchFamily="34" charset="0"/>
                <a:cs typeface="Calibri Light" panose="020F0302020204030204" pitchFamily="34" charset="0"/>
              </a:rPr>
              <a:t>Esperienza di internazionalità con la collaborazione di consolidati Partners inglesi </a:t>
            </a:r>
          </a:p>
          <a:p>
            <a:pPr algn="l"/>
            <a:r>
              <a:rPr lang="it-IT" sz="2000" dirty="0">
                <a:latin typeface="Calibri Light" panose="020F0302020204030204" pitchFamily="34" charset="0"/>
                <a:ea typeface="Calibri Light" panose="020F0302020204030204" pitchFamily="34" charset="0"/>
                <a:cs typeface="Calibri Light" panose="020F0302020204030204" pitchFamily="34" charset="0"/>
              </a:rPr>
              <a:t>Presenza in loco di un </a:t>
            </a:r>
            <a:r>
              <a:rPr lang="it-IT" sz="2000" dirty="0" err="1">
                <a:latin typeface="Calibri Light" panose="020F0302020204030204" pitchFamily="34" charset="0"/>
                <a:ea typeface="Calibri Light" panose="020F0302020204030204" pitchFamily="34" charset="0"/>
                <a:cs typeface="Calibri Light" panose="020F0302020204030204" pitchFamily="34" charset="0"/>
              </a:rPr>
              <a:t>Italian</a:t>
            </a:r>
            <a:r>
              <a:rPr lang="it-IT" sz="2000" dirty="0">
                <a:latin typeface="Calibri Light" panose="020F0302020204030204" pitchFamily="34" charset="0"/>
                <a:ea typeface="Calibri Light" panose="020F0302020204030204" pitchFamily="34" charset="0"/>
                <a:cs typeface="Calibri Light" panose="020F0302020204030204" pitchFamily="34" charset="0"/>
              </a:rPr>
              <a:t> Coordinator de </a:t>
            </a:r>
            <a:r>
              <a:rPr lang="it-IT" sz="2000" b="1" dirty="0">
                <a:latin typeface="Calibri Light" panose="020F0302020204030204" pitchFamily="34" charset="0"/>
                <a:ea typeface="Calibri Light" panose="020F0302020204030204" pitchFamily="34" charset="0"/>
                <a:cs typeface="Calibri Light" panose="020F0302020204030204" pitchFamily="34" charset="0"/>
              </a:rPr>
              <a:t>L’astrolabio</a:t>
            </a:r>
            <a:r>
              <a:rPr lang="it-IT" sz="2000" dirty="0">
                <a:latin typeface="Calibri Light" panose="020F0302020204030204" pitchFamily="34" charset="0"/>
                <a:ea typeface="Calibri Light" panose="020F0302020204030204" pitchFamily="34" charset="0"/>
                <a:cs typeface="Calibri Light" panose="020F0302020204030204" pitchFamily="34" charset="0"/>
              </a:rPr>
              <a:t>, durante l’intera stagione. </a:t>
            </a:r>
          </a:p>
          <a:p>
            <a:pPr algn="l"/>
            <a:endParaRPr lang="it-IT" sz="20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r>
              <a:rPr lang="it-IT" sz="2000" dirty="0">
                <a:latin typeface="Calibri Light" panose="020F0302020204030204" pitchFamily="34" charset="0"/>
                <a:ea typeface="Calibri Light" panose="020F0302020204030204" pitchFamily="34" charset="0"/>
                <a:cs typeface="Calibri Light" panose="020F0302020204030204" pitchFamily="34" charset="0"/>
              </a:rPr>
              <a:t>Tutti i centri della Legacy </a:t>
            </a:r>
            <a:r>
              <a:rPr lang="it-IT" sz="2000" dirty="0" err="1">
                <a:latin typeface="Calibri Light" panose="020F0302020204030204" pitchFamily="34" charset="0"/>
                <a:ea typeface="Calibri Light" panose="020F0302020204030204" pitchFamily="34" charset="0"/>
                <a:cs typeface="Calibri Light" panose="020F0302020204030204" pitchFamily="34" charset="0"/>
              </a:rPr>
              <a:t>Selection</a:t>
            </a:r>
            <a:r>
              <a:rPr lang="it-IT" sz="2000" dirty="0">
                <a:latin typeface="Calibri Light" panose="020F0302020204030204" pitchFamily="34" charset="0"/>
                <a:ea typeface="Calibri Light" panose="020F0302020204030204" pitchFamily="34" charset="0"/>
                <a:cs typeface="Calibri Light" panose="020F0302020204030204" pitchFamily="34" charset="0"/>
              </a:rPr>
              <a:t> prevedono 14 notti di soggiorno e Corsi di Studio riconosciuti dal British </a:t>
            </a:r>
            <a:r>
              <a:rPr lang="it-IT" sz="2000" dirty="0" err="1">
                <a:latin typeface="Calibri Light" panose="020F0302020204030204" pitchFamily="34" charset="0"/>
                <a:ea typeface="Calibri Light" panose="020F0302020204030204" pitchFamily="34" charset="0"/>
                <a:cs typeface="Calibri Light" panose="020F0302020204030204" pitchFamily="34" charset="0"/>
              </a:rPr>
              <a:t>Council</a:t>
            </a:r>
            <a:r>
              <a:rPr lang="it-IT" sz="2000" dirty="0">
                <a:latin typeface="Calibri Light" panose="020F0302020204030204" pitchFamily="34" charset="0"/>
                <a:ea typeface="Calibri Light" panose="020F0302020204030204" pitchFamily="34" charset="0"/>
                <a:cs typeface="Calibri Light" panose="020F0302020204030204" pitchFamily="34" charset="0"/>
              </a:rPr>
              <a:t>. </a:t>
            </a:r>
            <a:endParaRPr lang="it-IT" sz="2000" dirty="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26" name="Picture 2" descr="vacanza studio londra egham (28)">
            <a:extLst>
              <a:ext uri="{FF2B5EF4-FFF2-40B4-BE49-F238E27FC236}">
                <a16:creationId xmlns:a16="http://schemas.microsoft.com/office/drawing/2014/main" id="{89DFE0DD-4963-8CC4-981C-96527E945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29" y="1846678"/>
            <a:ext cx="3134032" cy="447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943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A3A5C0-0C5A-2036-4CF2-FECF5633B883}"/>
              </a:ext>
            </a:extLst>
          </p:cNvPr>
          <p:cNvSpPr>
            <a:spLocks noGrp="1"/>
          </p:cNvSpPr>
          <p:nvPr>
            <p:ph type="title"/>
          </p:nvPr>
        </p:nvSpPr>
        <p:spPr>
          <a:xfrm>
            <a:off x="838200" y="191490"/>
            <a:ext cx="10515600" cy="1325563"/>
          </a:xfrm>
        </p:spPr>
        <p:txBody>
          <a:bodyPr>
            <a:normAutofit/>
          </a:bodyPr>
          <a:lstStyle/>
          <a:p>
            <a:r>
              <a:rPr lang="it-IT" sz="5400" b="1" dirty="0">
                <a:latin typeface="Calibri" panose="020F0502020204030204" pitchFamily="34" charset="0"/>
                <a:ea typeface="Calibri" panose="020F0502020204030204" pitchFamily="34" charset="0"/>
                <a:cs typeface="Calibri" panose="020F0502020204030204" pitchFamily="34" charset="0"/>
              </a:rPr>
              <a:t>EASTBOURNE COLLEGE 2025</a:t>
            </a:r>
          </a:p>
        </p:txBody>
      </p:sp>
      <p:sp>
        <p:nvSpPr>
          <p:cNvPr id="3" name="Segnaposto testo 2">
            <a:extLst>
              <a:ext uri="{FF2B5EF4-FFF2-40B4-BE49-F238E27FC236}">
                <a16:creationId xmlns:a16="http://schemas.microsoft.com/office/drawing/2014/main" id="{52C0346C-90D5-FA15-A87B-1FDE189C6499}"/>
              </a:ext>
            </a:extLst>
          </p:cNvPr>
          <p:cNvSpPr>
            <a:spLocks noGrp="1"/>
          </p:cNvSpPr>
          <p:nvPr>
            <p:ph idx="1"/>
          </p:nvPr>
        </p:nvSpPr>
        <p:spPr>
          <a:xfrm>
            <a:off x="6586317" y="1927122"/>
            <a:ext cx="4639664" cy="4357415"/>
          </a:xfrm>
        </p:spPr>
        <p:txBody>
          <a:bodyPr>
            <a:normAutofit fontScale="62500" lnSpcReduction="20000"/>
          </a:bodyPr>
          <a:lstStyle/>
          <a:p>
            <a:pPr algn="l"/>
            <a:r>
              <a:rPr lang="it-IT" sz="3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Eastbourne situata nella contea inglese dell’</a:t>
            </a:r>
            <a:r>
              <a:rPr lang="it-IT" sz="3200" b="0"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East Sussex,</a:t>
            </a:r>
            <a:r>
              <a:rPr lang="it-IT" sz="3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ha origini antichissime, risalenti addirittura all’età della pietra. In questa cittadina si respira un’area davvero vacanziera grazie al suo </a:t>
            </a:r>
            <a:r>
              <a:rPr lang="it-IT" sz="32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elegante lungomare</a:t>
            </a:r>
            <a:r>
              <a:rPr lang="it-IT" sz="3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e alle sue </a:t>
            </a:r>
            <a:r>
              <a:rPr lang="it-IT" sz="32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esclusive spiagge.</a:t>
            </a:r>
            <a:endParaRPr lang="it-IT" sz="3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endParaRPr>
          </a:p>
          <a:p>
            <a:pPr algn="l"/>
            <a:r>
              <a:rPr lang="it-IT" sz="3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Grazie ai locali sul famoso Pier, ai grandi alberghi, ai cinema, ai teatri, ai ristoranti, alle ville di lusso, ed alle </a:t>
            </a:r>
            <a:r>
              <a:rPr lang="it-IT" sz="32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spiagge</a:t>
            </a:r>
            <a:r>
              <a:rPr lang="it-IT" sz="3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in estate, tanti giovani in viaggio studio provenienti da tutto il mondo scelgono </a:t>
            </a:r>
            <a:r>
              <a:rPr lang="it-IT" sz="32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Eastbourne </a:t>
            </a:r>
            <a:r>
              <a:rPr lang="it-IT" sz="3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per </a:t>
            </a:r>
            <a:r>
              <a:rPr lang="it-IT" sz="32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studiare l’inglese</a:t>
            </a:r>
            <a:r>
              <a:rPr lang="it-IT" sz="3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approfittando del </a:t>
            </a:r>
            <a:r>
              <a:rPr lang="it-IT" sz="32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clima mite</a:t>
            </a:r>
            <a:r>
              <a:rPr lang="it-IT" sz="3200" b="1" i="0" dirty="0">
                <a:solidFill>
                  <a:srgbClr val="4A4E57"/>
                </a:solidFill>
                <a:effectLst/>
                <a:latin typeface="PT Sans" panose="020B0503020203020204" pitchFamily="34" charset="0"/>
              </a:rPr>
              <a:t>.</a:t>
            </a:r>
            <a:endParaRPr lang="it-IT" dirty="0"/>
          </a:p>
        </p:txBody>
      </p:sp>
      <p:pic>
        <p:nvPicPr>
          <p:cNvPr id="6" name="Immagine 5">
            <a:extLst>
              <a:ext uri="{FF2B5EF4-FFF2-40B4-BE49-F238E27FC236}">
                <a16:creationId xmlns:a16="http://schemas.microsoft.com/office/drawing/2014/main" id="{E830504F-4631-3746-17F4-1925A7F0A67B}"/>
              </a:ext>
            </a:extLst>
          </p:cNvPr>
          <p:cNvPicPr>
            <a:picLocks noChangeAspect="1"/>
          </p:cNvPicPr>
          <p:nvPr/>
        </p:nvPicPr>
        <p:blipFill>
          <a:blip r:embed="rId3"/>
          <a:stretch>
            <a:fillRect/>
          </a:stretch>
        </p:blipFill>
        <p:spPr>
          <a:xfrm>
            <a:off x="417804" y="1927122"/>
            <a:ext cx="6096002" cy="3962401"/>
          </a:xfrm>
          <a:prstGeom prst="rect">
            <a:avLst/>
          </a:prstGeom>
        </p:spPr>
      </p:pic>
    </p:spTree>
    <p:extLst>
      <p:ext uri="{BB962C8B-B14F-4D97-AF65-F5344CB8AC3E}">
        <p14:creationId xmlns:p14="http://schemas.microsoft.com/office/powerpoint/2010/main" val="557908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63728FF8-8F52-C469-69A2-31CCF1958CE4}"/>
              </a:ext>
            </a:extLst>
          </p:cNvPr>
          <p:cNvSpPr>
            <a:spLocks noGrp="1"/>
          </p:cNvSpPr>
          <p:nvPr>
            <p:ph idx="1"/>
          </p:nvPr>
        </p:nvSpPr>
        <p:spPr>
          <a:xfrm>
            <a:off x="442452" y="601200"/>
            <a:ext cx="3165987" cy="4204800"/>
          </a:xfrm>
        </p:spPr>
        <p:txBody>
          <a:bodyPr>
            <a:normAutofit fontScale="92500" lnSpcReduction="10000"/>
          </a:bodyPr>
          <a:lstStyle/>
          <a:p>
            <a:pPr marL="0" indent="0">
              <a:buNone/>
            </a:pPr>
            <a:r>
              <a:rPr lang="it-IT" sz="3200" u="sng" dirty="0">
                <a:latin typeface="Calibri" panose="020F0502020204030204" pitchFamily="34" charset="0"/>
                <a:ea typeface="Calibri" panose="020F0502020204030204" pitchFamily="34" charset="0"/>
                <a:cs typeface="Calibri" panose="020F0502020204030204" pitchFamily="34" charset="0"/>
              </a:rPr>
              <a:t>L’UNIVERSITÀ:</a:t>
            </a:r>
          </a:p>
          <a:p>
            <a:pPr marL="0" indent="0">
              <a:buNone/>
            </a:pPr>
            <a:endParaRPr lang="it-IT" sz="1800" u="sng" dirty="0">
              <a:latin typeface="Calibri" panose="020F0502020204030204" pitchFamily="34" charset="0"/>
              <a:ea typeface="Calibri" panose="020F0502020204030204" pitchFamily="34" charset="0"/>
              <a:cs typeface="Calibri" panose="020F0502020204030204" pitchFamily="34" charset="0"/>
            </a:endParaRPr>
          </a:p>
          <a:p>
            <a:r>
              <a:rPr lang="it-IT" sz="2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L’</a:t>
            </a:r>
            <a:r>
              <a:rPr lang="it-IT" sz="22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Eastbourne College</a:t>
            </a:r>
            <a:r>
              <a:rPr lang="it-IT" sz="2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di nostra gestione esclusiva, è una </a:t>
            </a:r>
            <a:r>
              <a:rPr lang="it-IT" sz="2200" b="0"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prestigiosa </a:t>
            </a:r>
            <a:r>
              <a:rPr lang="it-IT" sz="2200" b="0" i="0" u="none" strike="noStrike" dirty="0" err="1">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boarding</a:t>
            </a:r>
            <a:r>
              <a:rPr lang="it-IT" sz="2200" b="0"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 school</a:t>
            </a:r>
            <a:r>
              <a:rPr lang="it-IT" sz="2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dalla strategica posizione, molto vicina al mare e a due passi dal centro città.</a:t>
            </a:r>
          </a:p>
          <a:p>
            <a:endParaRPr lang="it-IT" sz="1100" dirty="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it-IT" sz="2200" dirty="0">
                <a:latin typeface="Calibri Light" panose="020F0302020204030204" pitchFamily="34" charset="0"/>
                <a:ea typeface="Calibri Light" panose="020F0302020204030204" pitchFamily="34" charset="0"/>
                <a:cs typeface="Calibri Light" panose="020F0302020204030204" pitchFamily="34" charset="0"/>
                <a:hlinkClick r:id="rId3"/>
              </a:rPr>
              <a:t>Eastbourne Vacanze Studio all'estero | Viaggi Studio | L'astrolabio</a:t>
            </a:r>
            <a:endParaRPr lang="it-IT" sz="2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magine 2">
            <a:extLst>
              <a:ext uri="{FF2B5EF4-FFF2-40B4-BE49-F238E27FC236}">
                <a16:creationId xmlns:a16="http://schemas.microsoft.com/office/drawing/2014/main" id="{E5B4E5F0-1873-D795-BB8C-99FE466AC639}"/>
              </a:ext>
            </a:extLst>
          </p:cNvPr>
          <p:cNvPicPr>
            <a:picLocks noChangeAspect="1"/>
          </p:cNvPicPr>
          <p:nvPr/>
        </p:nvPicPr>
        <p:blipFill>
          <a:blip r:embed="rId4"/>
          <a:stretch>
            <a:fillRect/>
          </a:stretch>
        </p:blipFill>
        <p:spPr>
          <a:xfrm>
            <a:off x="4249483" y="942622"/>
            <a:ext cx="6870800" cy="3521956"/>
          </a:xfrm>
          <a:prstGeom prst="rect">
            <a:avLst/>
          </a:prstGeom>
        </p:spPr>
      </p:pic>
      <p:sp>
        <p:nvSpPr>
          <p:cNvPr id="8" name="Freccia a destra 7">
            <a:extLst>
              <a:ext uri="{FF2B5EF4-FFF2-40B4-BE49-F238E27FC236}">
                <a16:creationId xmlns:a16="http://schemas.microsoft.com/office/drawing/2014/main" id="{06BC9EAC-1337-466E-8E4C-46EB3D5151A9}"/>
              </a:ext>
            </a:extLst>
          </p:cNvPr>
          <p:cNvSpPr/>
          <p:nvPr/>
        </p:nvSpPr>
        <p:spPr>
          <a:xfrm rot="2062382">
            <a:off x="5882321" y="2779119"/>
            <a:ext cx="99483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 Box 14"/>
          <p:cNvSpPr txBox="1"/>
          <p:nvPr/>
        </p:nvSpPr>
        <p:spPr>
          <a:xfrm>
            <a:off x="331585" y="496038"/>
            <a:ext cx="6245540"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600" b="1">
                <a:solidFill>
                  <a:srgbClr val="009900"/>
                </a:solidFill>
                <a:latin typeface="Arial Narrow"/>
                <a:ea typeface="Arial Narrow"/>
                <a:cs typeface="Arial Narrow"/>
                <a:sym typeface="Arial Narrow"/>
              </a:defRPr>
            </a:pPr>
            <a:endParaRPr lang="it-IT" sz="2200" dirty="0">
              <a:solidFill>
                <a:srgbClr val="4A4E57"/>
              </a:solidFill>
              <a:latin typeface="Calibri Light" panose="020F0302020204030204" pitchFamily="34" charset="0"/>
              <a:ea typeface="Microsoft JhengHei UI Light" panose="020B0304030504040204" pitchFamily="34" charset="-120"/>
            </a:endParaRPr>
          </a:p>
          <a:p>
            <a:pPr defTabSz="457200">
              <a:defRPr sz="3600" b="1">
                <a:solidFill>
                  <a:srgbClr val="009900"/>
                </a:solidFill>
                <a:latin typeface="Arial Narrow"/>
                <a:ea typeface="Arial Narrow"/>
                <a:cs typeface="Arial Narrow"/>
                <a:sym typeface="Arial Narrow"/>
              </a:defRPr>
            </a:pPr>
            <a:r>
              <a:rPr lang="it-IT" sz="2800" b="1" kern="1200" dirty="0">
                <a:solidFill>
                  <a:srgbClr val="0070C0"/>
                </a:solidFill>
                <a:latin typeface="Calibri Light" panose="020F0302020204030204" pitchFamily="34" charset="0"/>
                <a:ea typeface="+mn-ea"/>
                <a:cs typeface="Calibri Light" panose="020F0302020204030204" pitchFamily="34" charset="0"/>
              </a:rPr>
              <a:t>						</a:t>
            </a:r>
          </a:p>
          <a:p>
            <a:pPr defTabSz="457200">
              <a:defRPr sz="3600" b="1">
                <a:solidFill>
                  <a:srgbClr val="009900"/>
                </a:solidFill>
                <a:latin typeface="Arial Narrow"/>
                <a:ea typeface="Arial Narrow"/>
                <a:cs typeface="Arial Narrow"/>
                <a:sym typeface="Arial Narrow"/>
              </a:defRPr>
            </a:pPr>
            <a:endParaRPr sz="3000" b="1" kern="1200" dirty="0">
              <a:solidFill>
                <a:srgbClr val="0070C0"/>
              </a:solidFill>
              <a:latin typeface="Cavolini" panose="03000502040302020204" pitchFamily="66" charset="0"/>
              <a:ea typeface="+mn-ea"/>
              <a:cs typeface="Cavolini" panose="03000502040302020204" pitchFamily="66" charset="0"/>
            </a:endParaRPr>
          </a:p>
        </p:txBody>
      </p:sp>
      <p:sp>
        <p:nvSpPr>
          <p:cNvPr id="4" name="Titolo 3">
            <a:extLst>
              <a:ext uri="{FF2B5EF4-FFF2-40B4-BE49-F238E27FC236}">
                <a16:creationId xmlns:a16="http://schemas.microsoft.com/office/drawing/2014/main" id="{4B53698A-0CD3-C634-FAED-351C3B6DDC68}"/>
              </a:ext>
            </a:extLst>
          </p:cNvPr>
          <p:cNvSpPr>
            <a:spLocks noGrp="1"/>
          </p:cNvSpPr>
          <p:nvPr>
            <p:ph type="title"/>
          </p:nvPr>
        </p:nvSpPr>
        <p:spPr/>
        <p:txBody>
          <a:bodyPr>
            <a:normAutofit/>
          </a:bodyPr>
          <a:lstStyle/>
          <a:p>
            <a:r>
              <a:rPr lang="it-IT" sz="100" dirty="0">
                <a:solidFill>
                  <a:schemeClr val="accent2"/>
                </a:solidFill>
              </a:rPr>
              <a:t>.</a:t>
            </a:r>
          </a:p>
        </p:txBody>
      </p:sp>
      <p:sp>
        <p:nvSpPr>
          <p:cNvPr id="5" name="Segnaposto contenuto 4">
            <a:extLst>
              <a:ext uri="{FF2B5EF4-FFF2-40B4-BE49-F238E27FC236}">
                <a16:creationId xmlns:a16="http://schemas.microsoft.com/office/drawing/2014/main" id="{8257BA7E-D798-1EA3-CDC0-6F9DECED0355}"/>
              </a:ext>
            </a:extLst>
          </p:cNvPr>
          <p:cNvSpPr>
            <a:spLocks noGrp="1"/>
          </p:cNvSpPr>
          <p:nvPr>
            <p:ph idx="1"/>
          </p:nvPr>
        </p:nvSpPr>
        <p:spPr>
          <a:xfrm>
            <a:off x="442453" y="601199"/>
            <a:ext cx="11298204" cy="4560735"/>
          </a:xfrm>
        </p:spPr>
        <p:txBody>
          <a:bodyPr>
            <a:normAutofit lnSpcReduction="10000"/>
          </a:bodyPr>
          <a:lstStyle/>
          <a:p>
            <a:r>
              <a:rPr lang="it-IT" sz="2400" b="1" dirty="0">
                <a:effectLst/>
                <a:latin typeface="Calibri Light" panose="020F0302020204030204" pitchFamily="34" charset="0"/>
                <a:ea typeface="Calibri Light" panose="020F0302020204030204" pitchFamily="34" charset="0"/>
                <a:cs typeface="Calibri Light" panose="020F0302020204030204" pitchFamily="34" charset="0"/>
              </a:rPr>
              <a:t>ETÀ:</a:t>
            </a:r>
            <a:br>
              <a:rPr lang="it-IT" sz="2400" b="1" dirty="0">
                <a:effectLst/>
                <a:latin typeface="Calibri Light" panose="020F0302020204030204" pitchFamily="34" charset="0"/>
                <a:ea typeface="Calibri Light" panose="020F0302020204030204" pitchFamily="34" charset="0"/>
                <a:cs typeface="Calibri Light" panose="020F0302020204030204" pitchFamily="34" charset="0"/>
              </a:rPr>
            </a:br>
            <a:r>
              <a:rPr lang="it-IT" dirty="0">
                <a:effectLst/>
                <a:latin typeface="Calibri Light" panose="020F0302020204030204" pitchFamily="34" charset="0"/>
                <a:ea typeface="Calibri Light" panose="020F0302020204030204" pitchFamily="34" charset="0"/>
                <a:cs typeface="Calibri Light" panose="020F0302020204030204" pitchFamily="34" charset="0"/>
              </a:rPr>
              <a:t>11 – 17 anni</a:t>
            </a:r>
          </a:p>
          <a:p>
            <a:r>
              <a:rPr lang="it-IT" sz="2400" b="1" dirty="0">
                <a:latin typeface="Calibri Light" panose="020F0302020204030204" pitchFamily="34" charset="0"/>
                <a:ea typeface="Calibri Light" panose="020F0302020204030204" pitchFamily="34" charset="0"/>
                <a:cs typeface="Calibri Light" panose="020F0302020204030204" pitchFamily="34" charset="0"/>
              </a:rPr>
              <a:t>SISTEMAZIONE:</a:t>
            </a:r>
            <a:br>
              <a:rPr lang="it-IT" sz="2400" b="1"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College</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Famiglia (+14 anni)</a:t>
            </a:r>
            <a:endParaRPr lang="it-IT" sz="2400" dirty="0">
              <a:latin typeface="Calibri Light" panose="020F0302020204030204" pitchFamily="34" charset="0"/>
              <a:ea typeface="Calibri Light" panose="020F0302020204030204" pitchFamily="34" charset="0"/>
              <a:cs typeface="Calibri Light" panose="020F0302020204030204" pitchFamily="34" charset="0"/>
            </a:endParaRPr>
          </a:p>
          <a:p>
            <a:r>
              <a:rPr lang="it-IT" sz="2400" b="1" dirty="0">
                <a:latin typeface="Calibri Light" panose="020F0302020204030204" pitchFamily="34" charset="0"/>
                <a:ea typeface="Calibri Light" panose="020F0302020204030204" pitchFamily="34" charset="0"/>
                <a:cs typeface="Calibri Light" panose="020F0302020204030204" pitchFamily="34" charset="0"/>
              </a:rPr>
              <a:t>DATE DI PARTENZA:</a:t>
            </a:r>
            <a:br>
              <a:rPr lang="it-IT" sz="2400" b="1"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1 – 15 luglio 2025</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15 – 29 luglio 2025</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29 luglio – 12 agosto 2025</a:t>
            </a:r>
            <a:br>
              <a:rPr lang="it-IT" dirty="0">
                <a:latin typeface="Calibri Light" panose="020F0302020204030204" pitchFamily="34" charset="0"/>
                <a:ea typeface="Calibri Light" panose="020F0302020204030204" pitchFamily="34" charset="0"/>
                <a:cs typeface="Calibri Light" panose="020F0302020204030204" pitchFamily="34" charset="0"/>
              </a:rPr>
            </a:br>
            <a:r>
              <a:rPr kumimoji="0" lang="it-IT" sz="1800" b="0" i="0" u="none" strike="noStrike" kern="1200" cap="none" spc="0" normalizeH="0" baseline="0" noProof="0" dirty="0">
                <a:ln>
                  <a:noFill/>
                </a:ln>
                <a:solidFill>
                  <a:srgbClr val="3D3D3D"/>
                </a:solidFill>
                <a:effectLst/>
                <a:uLnTx/>
                <a:uFillTx/>
                <a:latin typeface="Calibri Light" panose="020F0302020204030204" pitchFamily="34" charset="0"/>
                <a:ea typeface="Calibri Light" panose="020F0302020204030204" pitchFamily="34" charset="0"/>
                <a:cs typeface="Calibri Light" panose="020F0302020204030204" pitchFamily="34" charset="0"/>
              </a:rPr>
              <a:t>* possibilità di fare 1 week ad agosto</a:t>
            </a:r>
            <a:endParaRPr lang="it-IT" sz="1800" dirty="0">
              <a:latin typeface="Calibri Light" panose="020F0302020204030204" pitchFamily="34" charset="0"/>
              <a:ea typeface="Calibri Light" panose="020F0302020204030204" pitchFamily="34" charset="0"/>
              <a:cs typeface="Calibri Light" panose="020F0302020204030204" pitchFamily="34" charset="0"/>
            </a:endParaRPr>
          </a:p>
          <a:p>
            <a:r>
              <a:rPr lang="it-IT" sz="2400" b="1" dirty="0">
                <a:latin typeface="Calibri Light" panose="020F0302020204030204" pitchFamily="34" charset="0"/>
                <a:ea typeface="Calibri Light" panose="020F0302020204030204" pitchFamily="34" charset="0"/>
                <a:cs typeface="Calibri Light" panose="020F0302020204030204" pitchFamily="34" charset="0"/>
              </a:rPr>
              <a:t>DURATA:</a:t>
            </a:r>
            <a:br>
              <a:rPr lang="it-IT" sz="2400" b="1"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15 giorni/14 notti</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8 giorni/7 notti</a:t>
            </a:r>
            <a:endParaRPr lang="it-IT" sz="28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Segnaposto testo 5">
            <a:extLst>
              <a:ext uri="{FF2B5EF4-FFF2-40B4-BE49-F238E27FC236}">
                <a16:creationId xmlns:a16="http://schemas.microsoft.com/office/drawing/2014/main" id="{C4CCD13F-CC71-18EB-DBED-101F9F818F2A}"/>
              </a:ext>
            </a:extLst>
          </p:cNvPr>
          <p:cNvSpPr>
            <a:spLocks noGrp="1"/>
          </p:cNvSpPr>
          <p:nvPr>
            <p:ph type="body" sz="half" idx="2"/>
          </p:nvPr>
        </p:nvSpPr>
        <p:spPr>
          <a:xfrm>
            <a:off x="5740824" y="5262296"/>
            <a:ext cx="3580158" cy="689515"/>
          </a:xfrm>
        </p:spPr>
        <p:txBody>
          <a:bodyPr>
            <a:normAutofit/>
          </a:bodyPr>
          <a:lstStyle/>
          <a:p>
            <a:r>
              <a:rPr lang="it-IT" sz="100" dirty="0">
                <a:solidFill>
                  <a:schemeClr val="accent2"/>
                </a:solidFill>
              </a:rPr>
              <a:t>.</a:t>
            </a:r>
          </a:p>
        </p:txBody>
      </p:sp>
      <p:pic>
        <p:nvPicPr>
          <p:cNvPr id="7" name="Immagine 6">
            <a:extLst>
              <a:ext uri="{FF2B5EF4-FFF2-40B4-BE49-F238E27FC236}">
                <a16:creationId xmlns:a16="http://schemas.microsoft.com/office/drawing/2014/main" id="{688E505F-0E3E-4804-A554-66F6ACE28BE4}"/>
              </a:ext>
            </a:extLst>
          </p:cNvPr>
          <p:cNvPicPr>
            <a:picLocks noChangeAspect="1"/>
          </p:cNvPicPr>
          <p:nvPr/>
        </p:nvPicPr>
        <p:blipFill>
          <a:blip r:embed="rId2"/>
          <a:stretch>
            <a:fillRect/>
          </a:stretch>
        </p:blipFill>
        <p:spPr>
          <a:xfrm>
            <a:off x="5490637" y="761484"/>
            <a:ext cx="5653550" cy="42401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DD07556-D093-0907-B75A-68B05D2DDA59}"/>
              </a:ext>
            </a:extLst>
          </p:cNvPr>
          <p:cNvSpPr>
            <a:spLocks noGrp="1"/>
          </p:cNvSpPr>
          <p:nvPr>
            <p:ph idx="1"/>
          </p:nvPr>
        </p:nvSpPr>
        <p:spPr>
          <a:xfrm>
            <a:off x="707922" y="707923"/>
            <a:ext cx="4454013" cy="4166903"/>
          </a:xfrm>
        </p:spPr>
        <p:txBody>
          <a:bodyPr>
            <a:normAutofit fontScale="55000" lnSpcReduction="20000"/>
          </a:bodyPr>
          <a:lstStyle/>
          <a:p>
            <a:pPr marL="0" indent="0">
              <a:buNone/>
            </a:pPr>
            <a:r>
              <a:rPr lang="it-IT" sz="3800" u="sng" dirty="0">
                <a:latin typeface="Calibri" panose="020F0502020204030204" pitchFamily="34" charset="0"/>
                <a:ea typeface="Calibri" panose="020F0502020204030204" pitchFamily="34" charset="0"/>
                <a:cs typeface="Calibri" panose="020F0502020204030204" pitchFamily="34" charset="0"/>
              </a:rPr>
              <a:t>SISTEMAZIONE E TRATTAMENTO:</a:t>
            </a:r>
            <a:br>
              <a:rPr lang="it-IT" sz="3800" u="sng" dirty="0">
                <a:latin typeface="Calibri" panose="020F0502020204030204" pitchFamily="34" charset="0"/>
                <a:ea typeface="Calibri" panose="020F0502020204030204" pitchFamily="34" charset="0"/>
                <a:cs typeface="Calibri" panose="020F0502020204030204" pitchFamily="34" charset="0"/>
              </a:rPr>
            </a:br>
            <a:endParaRPr lang="it-IT" sz="3800" u="sng" dirty="0">
              <a:latin typeface="Calibri" panose="020F0502020204030204" pitchFamily="34" charset="0"/>
              <a:ea typeface="Calibri" panose="020F0502020204030204" pitchFamily="34" charset="0"/>
              <a:cs typeface="Calibri" panose="020F0502020204030204" pitchFamily="34" charset="0"/>
            </a:endParaRPr>
          </a:p>
          <a:p>
            <a:r>
              <a:rPr lang="it-IT" sz="3200" u="sng" dirty="0">
                <a:latin typeface="Calibri Light" panose="020F0302020204030204" pitchFamily="34" charset="0"/>
                <a:ea typeface="Calibri Light" panose="020F0302020204030204" pitchFamily="34" charset="0"/>
                <a:cs typeface="Calibri Light" panose="020F0302020204030204" pitchFamily="34" charset="0"/>
              </a:rPr>
              <a:t>COLLEGE:</a:t>
            </a:r>
            <a:r>
              <a:rPr lang="it-IT" sz="3200" dirty="0">
                <a:latin typeface="Calibri Light" panose="020F0302020204030204" pitchFamily="34" charset="0"/>
                <a:ea typeface="Calibri Light" panose="020F0302020204030204" pitchFamily="34" charset="0"/>
                <a:cs typeface="Calibri Light" panose="020F0302020204030204" pitchFamily="34" charset="0"/>
              </a:rPr>
              <a:t> camere singole, doppie e multiple con bagno in comune dislocate in diversi edifici intorno al campus</a:t>
            </a:r>
          </a:p>
          <a:p>
            <a:r>
              <a:rPr lang="it-IT" sz="3200" u="sng" dirty="0">
                <a:latin typeface="Calibri Light" panose="020F0302020204030204" pitchFamily="34" charset="0"/>
                <a:ea typeface="Calibri Light" panose="020F0302020204030204" pitchFamily="34" charset="0"/>
                <a:cs typeface="Calibri Light" panose="020F0302020204030204" pitchFamily="34" charset="0"/>
              </a:rPr>
              <a:t>FAMIGLIA:</a:t>
            </a:r>
            <a:r>
              <a:rPr lang="it-IT" sz="3200" dirty="0">
                <a:latin typeface="Calibri Light" panose="020F0302020204030204" pitchFamily="34" charset="0"/>
                <a:ea typeface="Calibri Light" panose="020F0302020204030204" pitchFamily="34" charset="0"/>
                <a:cs typeface="Calibri Light" panose="020F0302020204030204" pitchFamily="34" charset="0"/>
              </a:rPr>
              <a:t> con un compagno di corso italiano o straniero in famiglie selezionate dalla scuola.</a:t>
            </a:r>
            <a:br>
              <a:rPr lang="it-IT" sz="3200" dirty="0">
                <a:latin typeface="Calibri Light" panose="020F0302020204030204" pitchFamily="34" charset="0"/>
                <a:ea typeface="Calibri Light" panose="020F0302020204030204" pitchFamily="34" charset="0"/>
                <a:cs typeface="Calibri Light" panose="020F0302020204030204" pitchFamily="34" charset="0"/>
              </a:rPr>
            </a:br>
            <a:r>
              <a:rPr lang="it-IT" sz="3200" dirty="0">
                <a:latin typeface="Calibri Light" panose="020F0302020204030204" pitchFamily="34" charset="0"/>
                <a:ea typeface="Calibri Light" panose="020F0302020204030204" pitchFamily="34" charset="0"/>
                <a:cs typeface="Calibri Light" panose="020F0302020204030204" pitchFamily="34" charset="0"/>
              </a:rPr>
              <a:t>Abbonamento ai mezzi pubblici incluso</a:t>
            </a:r>
          </a:p>
          <a:p>
            <a:pPr marL="0" indent="0">
              <a:buNone/>
            </a:pPr>
            <a:endParaRPr lang="it-IT" sz="3200" dirty="0">
              <a:latin typeface="Calibri" panose="020F0502020204030204" pitchFamily="34" charset="0"/>
              <a:ea typeface="Calibri" panose="020F0502020204030204" pitchFamily="34" charset="0"/>
              <a:cs typeface="Calibri" panose="020F0502020204030204" pitchFamily="34" charset="0"/>
            </a:endParaRPr>
          </a:p>
          <a:p>
            <a:r>
              <a:rPr lang="it-IT" sz="3200" dirty="0">
                <a:latin typeface="Calibri Light" panose="020F0302020204030204" pitchFamily="34" charset="0"/>
                <a:ea typeface="Calibri Light" panose="020F0302020204030204" pitchFamily="34" charset="0"/>
                <a:cs typeface="Calibri Light" panose="020F0302020204030204" pitchFamily="34" charset="0"/>
              </a:rPr>
              <a:t>Trattamento di pensione completa presso la mensa della scuola.</a:t>
            </a:r>
            <a:br>
              <a:rPr lang="it-IT" sz="3200" dirty="0">
                <a:latin typeface="Calibri Light" panose="020F0302020204030204" pitchFamily="34" charset="0"/>
                <a:ea typeface="Calibri Light" panose="020F0302020204030204" pitchFamily="34" charset="0"/>
                <a:cs typeface="Calibri Light" panose="020F0302020204030204" pitchFamily="34" charset="0"/>
              </a:rPr>
            </a:br>
            <a:r>
              <a:rPr lang="it-IT" sz="3200" dirty="0">
                <a:latin typeface="Calibri Light" panose="020F0302020204030204" pitchFamily="34" charset="0"/>
                <a:ea typeface="Calibri Light" panose="020F0302020204030204" pitchFamily="34" charset="0"/>
                <a:cs typeface="Calibri Light" panose="020F0302020204030204" pitchFamily="34" charset="0"/>
              </a:rPr>
              <a:t>Durante le gite di un’intera giornata viene fornito </a:t>
            </a:r>
            <a:r>
              <a:rPr lang="it-IT" sz="3200" dirty="0" err="1">
                <a:latin typeface="Calibri Light" panose="020F0302020204030204" pitchFamily="34" charset="0"/>
                <a:ea typeface="Calibri Light" panose="020F0302020204030204" pitchFamily="34" charset="0"/>
                <a:cs typeface="Calibri Light" panose="020F0302020204030204" pitchFamily="34" charset="0"/>
              </a:rPr>
              <a:t>packed</a:t>
            </a:r>
            <a:r>
              <a:rPr lang="it-IT" sz="3200" dirty="0">
                <a:latin typeface="Calibri Light" panose="020F0302020204030204" pitchFamily="34" charset="0"/>
                <a:ea typeface="Calibri Light" panose="020F0302020204030204" pitchFamily="34" charset="0"/>
                <a:cs typeface="Calibri Light" panose="020F0302020204030204" pitchFamily="34" charset="0"/>
              </a:rPr>
              <a:t> lunch.</a:t>
            </a:r>
          </a:p>
        </p:txBody>
      </p:sp>
      <p:pic>
        <p:nvPicPr>
          <p:cNvPr id="3074" name="Picture 2" descr="eastbourne-inghilterra-vacanze-studio-astrolabio-gruppo-12">
            <a:extLst>
              <a:ext uri="{FF2B5EF4-FFF2-40B4-BE49-F238E27FC236}">
                <a16:creationId xmlns:a16="http://schemas.microsoft.com/office/drawing/2014/main" id="{ACFB2C6B-3483-2EF0-C442-F16DB6FBF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4865" y="638573"/>
            <a:ext cx="6374683" cy="43056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magine 7" descr="Immagine 7"/>
          <p:cNvPicPr>
            <a:picLocks noChangeAspect="1"/>
          </p:cNvPicPr>
          <p:nvPr/>
        </p:nvPicPr>
        <p:blipFill>
          <a:blip r:embed="rId2"/>
          <a:stretch>
            <a:fillRect/>
          </a:stretch>
        </p:blipFill>
        <p:spPr>
          <a:xfrm>
            <a:off x="9583880" y="4001109"/>
            <a:ext cx="2182814" cy="1106488"/>
          </a:xfrm>
          <a:prstGeom prst="rect">
            <a:avLst/>
          </a:prstGeom>
          <a:ln w="12700">
            <a:miter lim="400000"/>
          </a:ln>
        </p:spPr>
      </p:pic>
      <p:pic>
        <p:nvPicPr>
          <p:cNvPr id="10" name="http://www.giuseppegreggiati.gov.it/j/images/DOWNLOAD-ARTICOLI/articoli_news/TRINITY/banner_trinity_greggiati.jpg" descr="http://www.giuseppegreggiati.gov.it/j/images/DOWNLOAD-ARTICOLI/articoli_news/TRINITY/banner_trinity_greggiati.jpg">
            <a:extLst>
              <a:ext uri="{FF2B5EF4-FFF2-40B4-BE49-F238E27FC236}">
                <a16:creationId xmlns:a16="http://schemas.microsoft.com/office/drawing/2014/main" id="{6BA37D4B-4EA9-4750-B35C-DD029DE7CCB5}"/>
              </a:ext>
            </a:extLst>
          </p:cNvPr>
          <p:cNvPicPr>
            <a:picLocks noChangeAspect="1"/>
          </p:cNvPicPr>
          <p:nvPr/>
        </p:nvPicPr>
        <p:blipFill>
          <a:blip r:embed="rId3"/>
          <a:stretch>
            <a:fillRect/>
          </a:stretch>
        </p:blipFill>
        <p:spPr>
          <a:xfrm>
            <a:off x="8878013" y="5300623"/>
            <a:ext cx="2746376" cy="915988"/>
          </a:xfrm>
          <a:prstGeom prst="rect">
            <a:avLst/>
          </a:prstGeom>
          <a:ln w="12700">
            <a:miter lim="400000"/>
          </a:ln>
        </p:spPr>
      </p:pic>
      <p:sp>
        <p:nvSpPr>
          <p:cNvPr id="3" name="Segnaposto contenuto 2">
            <a:extLst>
              <a:ext uri="{FF2B5EF4-FFF2-40B4-BE49-F238E27FC236}">
                <a16:creationId xmlns:a16="http://schemas.microsoft.com/office/drawing/2014/main" id="{917EE069-9A50-7085-806F-3F083F4B0A91}"/>
              </a:ext>
            </a:extLst>
          </p:cNvPr>
          <p:cNvSpPr>
            <a:spLocks noGrp="1"/>
          </p:cNvSpPr>
          <p:nvPr>
            <p:ph idx="1"/>
          </p:nvPr>
        </p:nvSpPr>
        <p:spPr>
          <a:xfrm>
            <a:off x="425306" y="806246"/>
            <a:ext cx="5500700" cy="4188542"/>
          </a:xfrm>
        </p:spPr>
        <p:txBody>
          <a:bodyPr>
            <a:normAutofit fontScale="92500" lnSpcReduction="10000"/>
          </a:bodyPr>
          <a:lstStyle/>
          <a:p>
            <a:pPr marL="0" indent="0">
              <a:buNone/>
            </a:pPr>
            <a:r>
              <a:rPr lang="it-IT" sz="2400" u="sng" dirty="0">
                <a:latin typeface="Calibri" panose="020F0502020204030204" pitchFamily="34" charset="0"/>
                <a:ea typeface="Calibri" panose="020F0502020204030204" pitchFamily="34" charset="0"/>
                <a:cs typeface="Calibri" panose="020F0502020204030204" pitchFamily="34" charset="0"/>
              </a:rPr>
              <a:t>DIDATTICA:</a:t>
            </a:r>
            <a:br>
              <a:rPr lang="it-IT" sz="2400" u="sng" dirty="0">
                <a:latin typeface="Calibri" panose="020F0502020204030204" pitchFamily="34" charset="0"/>
                <a:ea typeface="Calibri" panose="020F0502020204030204" pitchFamily="34" charset="0"/>
                <a:cs typeface="Calibri" panose="020F0502020204030204" pitchFamily="34" charset="0"/>
              </a:rPr>
            </a:br>
            <a:endParaRPr lang="it-IT" sz="2400" u="sng" dirty="0">
              <a:latin typeface="Calibri" panose="020F0502020204030204" pitchFamily="34" charset="0"/>
              <a:ea typeface="Calibri" panose="020F0502020204030204" pitchFamily="34" charset="0"/>
              <a:cs typeface="Calibri" panose="020F0502020204030204" pitchFamily="34" charset="0"/>
            </a:endParaRPr>
          </a:p>
          <a:p>
            <a:r>
              <a:rPr lang="it-IT" dirty="0">
                <a:latin typeface="Calibri Light" panose="020F0302020204030204" pitchFamily="34" charset="0"/>
                <a:ea typeface="Calibri Light" panose="020F0302020204030204" pitchFamily="34" charset="0"/>
                <a:cs typeface="Calibri Light" panose="020F0302020204030204" pitchFamily="34" charset="0"/>
              </a:rPr>
              <a:t>SCUOLA: ELAC</a:t>
            </a:r>
          </a:p>
          <a:p>
            <a:r>
              <a:rPr lang="it-IT" dirty="0">
                <a:latin typeface="Calibri Light" panose="020F0302020204030204" pitchFamily="34" charset="0"/>
                <a:ea typeface="Calibri Light" panose="020F0302020204030204" pitchFamily="34" charset="0"/>
                <a:cs typeface="Calibri Light" panose="020F0302020204030204" pitchFamily="34" charset="0"/>
              </a:rPr>
              <a:t>15 ore di lezione a settimana</a:t>
            </a:r>
          </a:p>
          <a:p>
            <a:r>
              <a:rPr lang="it-IT" dirty="0">
                <a:latin typeface="Calibri Light" panose="020F0302020204030204" pitchFamily="34" charset="0"/>
                <a:ea typeface="Calibri Light" panose="020F0302020204030204" pitchFamily="34" charset="0"/>
                <a:cs typeface="Calibri Light" panose="020F0302020204030204" pitchFamily="34" charset="0"/>
              </a:rPr>
              <a:t>CORSO VOYAGERS: </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per gli studenti da 11 a 14 anni</a:t>
            </a:r>
          </a:p>
          <a:p>
            <a:r>
              <a:rPr lang="it-IT" dirty="0">
                <a:latin typeface="Calibri Light" panose="020F0302020204030204" pitchFamily="34" charset="0"/>
                <a:ea typeface="Calibri Light" panose="020F0302020204030204" pitchFamily="34" charset="0"/>
                <a:cs typeface="Calibri Light" panose="020F0302020204030204" pitchFamily="34" charset="0"/>
              </a:rPr>
              <a:t>CORSO TRAILBLAZERS:</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per gli studenti da 14 a 17 anni</a:t>
            </a:r>
          </a:p>
          <a:p>
            <a:r>
              <a:rPr lang="it-IT" dirty="0">
                <a:latin typeface="Calibri Light" panose="020F0302020204030204" pitchFamily="34" charset="0"/>
                <a:ea typeface="Calibri Light" panose="020F0302020204030204" pitchFamily="34" charset="0"/>
                <a:cs typeface="Calibri Light" panose="020F0302020204030204" pitchFamily="34" charset="0"/>
              </a:rPr>
              <a:t>Possibilità di iscriversi al TRINITY GESE EXAM </a:t>
            </a:r>
            <a:br>
              <a:rPr lang="it-IT" dirty="0">
                <a:latin typeface="Calibri Light" panose="020F0302020204030204" pitchFamily="34" charset="0"/>
                <a:ea typeface="Calibri Light" panose="020F0302020204030204" pitchFamily="34" charset="0"/>
                <a:cs typeface="Calibri Light" panose="020F0302020204030204" pitchFamily="34" charset="0"/>
              </a:rPr>
            </a:b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A corso completato verrà rilasciato </a:t>
            </a:r>
            <a:r>
              <a:rPr lang="it-IT" u="sng" dirty="0">
                <a:latin typeface="Calibri Light" panose="020F0302020204030204" pitchFamily="34" charset="0"/>
                <a:ea typeface="Calibri Light" panose="020F0302020204030204" pitchFamily="34" charset="0"/>
                <a:cs typeface="Calibri Light" panose="020F0302020204030204" pitchFamily="34" charset="0"/>
              </a:rPr>
              <a:t>l’attestato di frequenza.</a:t>
            </a:r>
          </a:p>
          <a:p>
            <a:endParaRPr lang="it-IT" dirty="0"/>
          </a:p>
        </p:txBody>
      </p:sp>
      <p:pic>
        <p:nvPicPr>
          <p:cNvPr id="2" name="Immagine 1">
            <a:extLst>
              <a:ext uri="{FF2B5EF4-FFF2-40B4-BE49-F238E27FC236}">
                <a16:creationId xmlns:a16="http://schemas.microsoft.com/office/drawing/2014/main" id="{2F829A56-D059-8FE8-02F0-A77FA7915A98}"/>
              </a:ext>
            </a:extLst>
          </p:cNvPr>
          <p:cNvPicPr>
            <a:picLocks noChangeAspect="1"/>
          </p:cNvPicPr>
          <p:nvPr/>
        </p:nvPicPr>
        <p:blipFill>
          <a:blip r:embed="rId4"/>
          <a:stretch>
            <a:fillRect/>
          </a:stretch>
        </p:blipFill>
        <p:spPr>
          <a:xfrm>
            <a:off x="5674381" y="784123"/>
            <a:ext cx="4750040" cy="31666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jpeg" descr="image.jpeg"/>
          <p:cNvPicPr>
            <a:picLocks noChangeAspect="1"/>
          </p:cNvPicPr>
          <p:nvPr/>
        </p:nvPicPr>
        <p:blipFill>
          <a:blip r:embed="rId2"/>
          <a:stretch>
            <a:fillRect/>
          </a:stretch>
        </p:blipFill>
        <p:spPr>
          <a:xfrm>
            <a:off x="6434766" y="1250612"/>
            <a:ext cx="5309419" cy="3723193"/>
          </a:xfrm>
          <a:prstGeom prst="rect">
            <a:avLst/>
          </a:prstGeom>
          <a:ln w="12700">
            <a:miter lim="400000"/>
          </a:ln>
        </p:spPr>
      </p:pic>
      <p:sp>
        <p:nvSpPr>
          <p:cNvPr id="5" name="Segnaposto contenuto 4">
            <a:extLst>
              <a:ext uri="{FF2B5EF4-FFF2-40B4-BE49-F238E27FC236}">
                <a16:creationId xmlns:a16="http://schemas.microsoft.com/office/drawing/2014/main" id="{C79341AF-326D-9C84-18FB-F01EF0DCCA21}"/>
              </a:ext>
            </a:extLst>
          </p:cNvPr>
          <p:cNvSpPr>
            <a:spLocks noGrp="1"/>
          </p:cNvSpPr>
          <p:nvPr>
            <p:ph idx="1"/>
          </p:nvPr>
        </p:nvSpPr>
        <p:spPr>
          <a:xfrm>
            <a:off x="373627" y="698090"/>
            <a:ext cx="6061139" cy="5083278"/>
          </a:xfrm>
        </p:spPr>
        <p:txBody>
          <a:bodyPr>
            <a:normAutofit/>
          </a:bodyPr>
          <a:lstStyle/>
          <a:p>
            <a:pPr marL="0" indent="0">
              <a:buNone/>
            </a:pPr>
            <a:r>
              <a:rPr lang="it-IT" sz="2400" u="sng" dirty="0">
                <a:latin typeface="Calibri" panose="020F0502020204030204" pitchFamily="34" charset="0"/>
                <a:ea typeface="Calibri" panose="020F0502020204030204" pitchFamily="34" charset="0"/>
                <a:cs typeface="Calibri" panose="020F0502020204030204" pitchFamily="34" charset="0"/>
              </a:rPr>
              <a:t>GITE:</a:t>
            </a:r>
            <a:br>
              <a:rPr lang="it-IT" sz="2400" u="sng" dirty="0">
                <a:latin typeface="Calibri" panose="020F0502020204030204" pitchFamily="34" charset="0"/>
                <a:ea typeface="Calibri" panose="020F0502020204030204" pitchFamily="34" charset="0"/>
                <a:cs typeface="Calibri" panose="020F0502020204030204" pitchFamily="34" charset="0"/>
              </a:rPr>
            </a:br>
            <a:r>
              <a:rPr kumimoji="0" lang="it-IT" sz="1800" b="0" i="0" u="none" strike="noStrike" kern="1200" cap="none" spc="0" normalizeH="0" baseline="0" noProof="0" dirty="0">
                <a:ln>
                  <a:noFill/>
                </a:ln>
                <a:solidFill>
                  <a:srgbClr val="181818"/>
                </a:solidFill>
                <a:effectLst/>
                <a:uLnTx/>
                <a:uFillTx/>
                <a:latin typeface="Calibri Light" panose="020F0302020204030204" pitchFamily="34" charset="0"/>
                <a:ea typeface="Calibri Light" panose="020F0302020204030204" pitchFamily="34" charset="0"/>
                <a:cs typeface="Calibri Light" panose="020F0302020204030204" pitchFamily="34" charset="0"/>
              </a:rPr>
              <a:t>Le escursioni costituiscono uno strumento didattico formidabile: si esplorano nuove realtà, si visitano luoghi di interesse e s’impara moltissimo sulla storia, le tradizioni, usi e costumi locali.</a:t>
            </a:r>
            <a:endParaRPr lang="it-IT" sz="2400" u="sng" dirty="0">
              <a:latin typeface="Calibri" panose="020F0502020204030204" pitchFamily="34" charset="0"/>
              <a:ea typeface="Calibri" panose="020F0502020204030204" pitchFamily="34" charset="0"/>
              <a:cs typeface="Calibri" panose="020F0502020204030204" pitchFamily="34" charset="0"/>
            </a:endParaRPr>
          </a:p>
          <a:p>
            <a:r>
              <a:rPr lang="it-IT" dirty="0">
                <a:latin typeface="Calibri Light" panose="020F0302020204030204" pitchFamily="34" charset="0"/>
                <a:ea typeface="Calibri Light" panose="020F0302020204030204" pitchFamily="34" charset="0"/>
                <a:cs typeface="Calibri Light" panose="020F0302020204030204" pitchFamily="34" charset="0"/>
              </a:rPr>
              <a:t>3 gite di un’intera giornata a:</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 Londra (2 volte)</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 Brighton</a:t>
            </a:r>
          </a:p>
          <a:p>
            <a:r>
              <a:rPr lang="it-IT" dirty="0">
                <a:latin typeface="Calibri Light" panose="020F0302020204030204" pitchFamily="34" charset="0"/>
                <a:ea typeface="Calibri Light" panose="020F0302020204030204" pitchFamily="34" charset="0"/>
                <a:cs typeface="Calibri Light" panose="020F0302020204030204" pitchFamily="34" charset="0"/>
              </a:rPr>
              <a:t>1 gita di mezza giornata a Eastbourne</a:t>
            </a:r>
          </a:p>
          <a:p>
            <a:pPr marL="0" indent="0">
              <a:buNone/>
            </a:pPr>
            <a:endParaRPr lang="it-IT"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r>
              <a:rPr lang="it-IT" sz="1400" b="0" i="1"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t>Le gite potrebbero subire lievi variazioni prima della partenza.</a:t>
            </a:r>
            <a:br>
              <a:rPr lang="it-IT" sz="1400" b="0" i="0"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br>
            <a:r>
              <a:rPr lang="it-IT" sz="1400" b="0" i="1"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t>Il programma definitivo verrà consegnato ai Capigruppo all’arrivo in loco.</a:t>
            </a:r>
            <a:endParaRPr lang="it-IT" sz="1400" b="0" i="0"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endParaRPr>
          </a:p>
          <a:p>
            <a:pPr marL="0" indent="0">
              <a:buNone/>
            </a:pPr>
            <a:endParaRPr lang="it-IT"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7" descr="Immagine che contiene disegno, vestiti, cartone animato, illustrazione&#10;&#10;Descrizione generata automaticamente">
            <a:extLst>
              <a:ext uri="{FF2B5EF4-FFF2-40B4-BE49-F238E27FC236}">
                <a16:creationId xmlns:a16="http://schemas.microsoft.com/office/drawing/2014/main" id="{11C9D26E-0749-5C89-91D0-0831C702A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263" y="2395974"/>
            <a:ext cx="1721710" cy="2066052"/>
          </a:xfrm>
          <a:prstGeom prst="rect">
            <a:avLst/>
          </a:prstGeom>
        </p:spPr>
      </p:pic>
    </p:spTree>
    <p:extLst>
      <p:ext uri="{BB962C8B-B14F-4D97-AF65-F5344CB8AC3E}">
        <p14:creationId xmlns:p14="http://schemas.microsoft.com/office/powerpoint/2010/main" val="81613001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AA503-029D-97FA-8E99-98C5B0015C74}"/>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8C82C91-B894-2A1B-9F39-98757058FAC3}"/>
              </a:ext>
            </a:extLst>
          </p:cNvPr>
          <p:cNvSpPr>
            <a:spLocks noGrp="1"/>
          </p:cNvSpPr>
          <p:nvPr>
            <p:ph idx="1"/>
          </p:nvPr>
        </p:nvSpPr>
        <p:spPr>
          <a:xfrm>
            <a:off x="436457" y="1240751"/>
            <a:ext cx="4124184" cy="3131554"/>
          </a:xfrm>
        </p:spPr>
        <p:txBody>
          <a:bodyPr>
            <a:normAutofit fontScale="92500" lnSpcReduction="20000"/>
          </a:bodyPr>
          <a:lstStyle/>
          <a:p>
            <a:pPr marL="0" indent="0">
              <a:buNone/>
            </a:pPr>
            <a:r>
              <a:rPr lang="it-IT" sz="2600" u="sng" dirty="0">
                <a:latin typeface="Calibri" panose="020F0502020204030204" pitchFamily="34" charset="0"/>
                <a:ea typeface="Calibri" panose="020F0502020204030204" pitchFamily="34" charset="0"/>
                <a:cs typeface="Calibri" panose="020F0502020204030204" pitchFamily="34" charset="0"/>
              </a:rPr>
              <a:t>LONDRA:</a:t>
            </a:r>
            <a:br>
              <a:rPr lang="it-IT" sz="2600" u="sng" dirty="0">
                <a:latin typeface="Calibri" panose="020F0502020204030204" pitchFamily="34" charset="0"/>
                <a:ea typeface="Calibri" panose="020F0502020204030204" pitchFamily="34" charset="0"/>
                <a:cs typeface="Calibri" panose="020F0502020204030204" pitchFamily="34" charset="0"/>
              </a:rPr>
            </a:br>
            <a:endParaRPr lang="it-IT" sz="2600" u="sng" dirty="0">
              <a:latin typeface="Calibri" panose="020F0502020204030204" pitchFamily="34" charset="0"/>
              <a:ea typeface="Calibri" panose="020F0502020204030204" pitchFamily="34" charset="0"/>
              <a:cs typeface="Calibri" panose="020F0502020204030204" pitchFamily="34" charset="0"/>
            </a:endParaRPr>
          </a:p>
          <a:p>
            <a:r>
              <a:rPr lang="it-IT" sz="2200" dirty="0">
                <a:latin typeface="Calibri Light" panose="020F0302020204030204" pitchFamily="34" charset="0"/>
                <a:ea typeface="Calibri Light" panose="020F0302020204030204" pitchFamily="34" charset="0"/>
                <a:cs typeface="Calibri Light" panose="020F0302020204030204" pitchFamily="34" charset="0"/>
              </a:rPr>
              <a:t>Nel programma non poteva mancare una gita nella capitale. </a:t>
            </a:r>
            <a:br>
              <a:rPr lang="it-IT" sz="2200" dirty="0">
                <a:latin typeface="Calibri Light" panose="020F0302020204030204" pitchFamily="34" charset="0"/>
                <a:ea typeface="Calibri Light" panose="020F0302020204030204" pitchFamily="34" charset="0"/>
                <a:cs typeface="Calibri Light" panose="020F0302020204030204" pitchFamily="34" charset="0"/>
              </a:rPr>
            </a:br>
            <a:r>
              <a:rPr lang="it-IT" sz="2200" dirty="0">
                <a:latin typeface="Calibri Light" panose="020F0302020204030204" pitchFamily="34" charset="0"/>
                <a:ea typeface="Calibri Light" panose="020F0302020204030204" pitchFamily="34" charset="0"/>
                <a:cs typeface="Calibri Light" panose="020F0302020204030204" pitchFamily="34" charset="0"/>
              </a:rPr>
              <a:t>Gli activity leaders vi guideranno in un giro turistico della città per visitare le attrazioni principali e farvi respirare l’atmosfera londinese, incluso l’ingresso in un museo.</a:t>
            </a:r>
            <a:br>
              <a:rPr lang="it-IT" sz="2200" dirty="0">
                <a:latin typeface="Calibri Light" panose="020F0302020204030204" pitchFamily="34" charset="0"/>
                <a:ea typeface="Calibri Light" panose="020F0302020204030204" pitchFamily="34" charset="0"/>
                <a:cs typeface="Calibri Light" panose="020F0302020204030204" pitchFamily="34" charset="0"/>
              </a:rPr>
            </a:br>
            <a:endParaRPr lang="it-IT" sz="2200" dirty="0"/>
          </a:p>
        </p:txBody>
      </p:sp>
      <p:pic>
        <p:nvPicPr>
          <p:cNvPr id="2" name="image.jpeg" descr="image.jpeg">
            <a:extLst>
              <a:ext uri="{FF2B5EF4-FFF2-40B4-BE49-F238E27FC236}">
                <a16:creationId xmlns:a16="http://schemas.microsoft.com/office/drawing/2014/main" id="{9519B454-C3DE-8041-EA44-99584B9151A2}"/>
              </a:ext>
            </a:extLst>
          </p:cNvPr>
          <p:cNvPicPr>
            <a:picLocks noChangeAspect="1"/>
          </p:cNvPicPr>
          <p:nvPr/>
        </p:nvPicPr>
        <p:blipFill>
          <a:blip r:embed="rId2"/>
          <a:stretch>
            <a:fillRect/>
          </a:stretch>
        </p:blipFill>
        <p:spPr>
          <a:xfrm>
            <a:off x="5446980" y="755922"/>
            <a:ext cx="6308563" cy="4101213"/>
          </a:xfrm>
          <a:prstGeom prst="rect">
            <a:avLst/>
          </a:prstGeom>
          <a:ln w="12700">
            <a:miter lim="400000"/>
          </a:ln>
        </p:spPr>
      </p:pic>
    </p:spTree>
    <p:extLst>
      <p:ext uri="{BB962C8B-B14F-4D97-AF65-F5344CB8AC3E}">
        <p14:creationId xmlns:p14="http://schemas.microsoft.com/office/powerpoint/2010/main" val="4046339978"/>
      </p:ext>
    </p:extLst>
  </p:cSld>
  <p:clrMapOvr>
    <a:masterClrMapping/>
  </p:clrMapOvr>
  <p:transition spd="slow">
    <p:push dir="u"/>
  </p:transition>
</p:sld>
</file>

<file path=ppt/theme/theme1.xml><?xml version="1.0" encoding="utf-8"?>
<a:theme xmlns:a="http://schemas.openxmlformats.org/drawingml/2006/main" name="Dividendi">
  <a:themeElements>
    <a:clrScheme name="Dividendi">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i">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i">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Dividendi</Template>
  <TotalTime>360</TotalTime>
  <Words>1209</Words>
  <Application>Microsoft Office PowerPoint</Application>
  <PresentationFormat>Widescreen</PresentationFormat>
  <Paragraphs>94</Paragraphs>
  <Slides>16</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vt:i4>
      </vt:variant>
    </vt:vector>
  </HeadingPairs>
  <TitlesOfParts>
    <vt:vector size="24" baseType="lpstr">
      <vt:lpstr>Calibri</vt:lpstr>
      <vt:lpstr>Calibri Light</vt:lpstr>
      <vt:lpstr>Cavolini</vt:lpstr>
      <vt:lpstr>Gill Sans MT</vt:lpstr>
      <vt:lpstr>Nirmala UI</vt:lpstr>
      <vt:lpstr>PT Sans</vt:lpstr>
      <vt:lpstr>Wingdings 2</vt:lpstr>
      <vt:lpstr>Dividendi</vt:lpstr>
      <vt:lpstr>Presentazione standard di PowerPoint</vt:lpstr>
      <vt:lpstr>LEGACY SELECTION</vt:lpstr>
      <vt:lpstr>EASTBOURNE COLLEGE 2025</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EASTBOURNE </vt:lpstr>
      <vt:lpstr>COME ISCRIVERSI</vt:lpstr>
      <vt:lpstr>OFFERTE SPECIALI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Emanuela Marca</cp:lastModifiedBy>
  <cp:revision>9</cp:revision>
  <dcterms:modified xsi:type="dcterms:W3CDTF">2024-11-11T09:33:50Z</dcterms:modified>
</cp:coreProperties>
</file>