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5" r:id="rId1"/>
  </p:sldMasterIdLst>
  <p:notesMasterIdLst>
    <p:notesMasterId r:id="rId17"/>
  </p:notesMasterIdLst>
  <p:sldIdLst>
    <p:sldId id="295" r:id="rId2"/>
    <p:sldId id="291" r:id="rId3"/>
    <p:sldId id="258" r:id="rId4"/>
    <p:sldId id="257" r:id="rId5"/>
    <p:sldId id="260" r:id="rId6"/>
    <p:sldId id="259" r:id="rId7"/>
    <p:sldId id="269" r:id="rId8"/>
    <p:sldId id="268" r:id="rId9"/>
    <p:sldId id="292" r:id="rId10"/>
    <p:sldId id="294" r:id="rId11"/>
    <p:sldId id="285" r:id="rId12"/>
    <p:sldId id="297" r:id="rId13"/>
    <p:sldId id="298" r:id="rId14"/>
    <p:sldId id="299"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anuela Marca" userId="b9e67590-a423-466d-821f-072eaf8759cc" providerId="ADAL" clId="{CC4BC5E3-62E1-4038-92BC-CFC208D9F82E}"/>
    <pc:docChg chg="custSel modSld">
      <pc:chgData name="Emanuela Marca" userId="b9e67590-a423-466d-821f-072eaf8759cc" providerId="ADAL" clId="{CC4BC5E3-62E1-4038-92BC-CFC208D9F82E}" dt="2024-11-15T08:47:39.517" v="261" actId="478"/>
      <pc:docMkLst>
        <pc:docMk/>
      </pc:docMkLst>
      <pc:sldChg chg="addSp delSp modSp mod">
        <pc:chgData name="Emanuela Marca" userId="b9e67590-a423-466d-821f-072eaf8759cc" providerId="ADAL" clId="{CC4BC5E3-62E1-4038-92BC-CFC208D9F82E}" dt="2024-11-11T14:11:15.139" v="46" actId="20577"/>
        <pc:sldMkLst>
          <pc:docMk/>
          <pc:sldMk cId="0" sldId="257"/>
        </pc:sldMkLst>
        <pc:spChg chg="mod">
          <ac:chgData name="Emanuela Marca" userId="b9e67590-a423-466d-821f-072eaf8759cc" providerId="ADAL" clId="{CC4BC5E3-62E1-4038-92BC-CFC208D9F82E}" dt="2024-11-11T14:11:15.139" v="46" actId="20577"/>
          <ac:spMkLst>
            <pc:docMk/>
            <pc:sldMk cId="0" sldId="257"/>
            <ac:spMk id="5" creationId="{8257BA7E-D798-1EA3-CDC0-6F9DECED0355}"/>
          </ac:spMkLst>
        </pc:spChg>
        <pc:picChg chg="add mod">
          <ac:chgData name="Emanuela Marca" userId="b9e67590-a423-466d-821f-072eaf8759cc" providerId="ADAL" clId="{CC4BC5E3-62E1-4038-92BC-CFC208D9F82E}" dt="2024-11-11T14:10:18.666" v="23" actId="1076"/>
          <ac:picMkLst>
            <pc:docMk/>
            <pc:sldMk cId="0" sldId="257"/>
            <ac:picMk id="2" creationId="{85C44912-65D2-2C0E-B459-4F8017F71BA3}"/>
          </ac:picMkLst>
        </pc:picChg>
        <pc:picChg chg="del">
          <ac:chgData name="Emanuela Marca" userId="b9e67590-a423-466d-821f-072eaf8759cc" providerId="ADAL" clId="{CC4BC5E3-62E1-4038-92BC-CFC208D9F82E}" dt="2024-11-11T14:10:10.428" v="18" actId="478"/>
          <ac:picMkLst>
            <pc:docMk/>
            <pc:sldMk cId="0" sldId="257"/>
            <ac:picMk id="3" creationId="{5DB8AAE3-ADED-D498-F9C8-A8859ED5146C}"/>
          </ac:picMkLst>
        </pc:picChg>
      </pc:sldChg>
      <pc:sldChg chg="addSp delSp modSp mod">
        <pc:chgData name="Emanuela Marca" userId="b9e67590-a423-466d-821f-072eaf8759cc" providerId="ADAL" clId="{CC4BC5E3-62E1-4038-92BC-CFC208D9F82E}" dt="2024-11-11T14:10:47.861" v="34" actId="688"/>
        <pc:sldMkLst>
          <pc:docMk/>
          <pc:sldMk cId="0" sldId="258"/>
        </pc:sldMkLst>
        <pc:spChg chg="mod">
          <ac:chgData name="Emanuela Marca" userId="b9e67590-a423-466d-821f-072eaf8759cc" providerId="ADAL" clId="{CC4BC5E3-62E1-4038-92BC-CFC208D9F82E}" dt="2024-11-11T14:07:00.657" v="10" actId="27636"/>
          <ac:spMkLst>
            <pc:docMk/>
            <pc:sldMk cId="0" sldId="258"/>
            <ac:spMk id="6" creationId="{63728FF8-8F52-C469-69A2-31CCF1958CE4}"/>
          </ac:spMkLst>
        </pc:spChg>
        <pc:spChg chg="mod ord">
          <ac:chgData name="Emanuela Marca" userId="b9e67590-a423-466d-821f-072eaf8759cc" providerId="ADAL" clId="{CC4BC5E3-62E1-4038-92BC-CFC208D9F82E}" dt="2024-11-11T14:10:47.861" v="34" actId="688"/>
          <ac:spMkLst>
            <pc:docMk/>
            <pc:sldMk cId="0" sldId="258"/>
            <ac:spMk id="8" creationId="{06BC9EAC-1337-466E-8E4C-46EB3D5151A9}"/>
          </ac:spMkLst>
        </pc:spChg>
        <pc:picChg chg="add mod">
          <ac:chgData name="Emanuela Marca" userId="b9e67590-a423-466d-821f-072eaf8759cc" providerId="ADAL" clId="{CC4BC5E3-62E1-4038-92BC-CFC208D9F82E}" dt="2024-11-11T14:10:45.384" v="33" actId="1076"/>
          <ac:picMkLst>
            <pc:docMk/>
            <pc:sldMk cId="0" sldId="258"/>
            <ac:picMk id="2" creationId="{49A3D6F1-BD2B-AB49-59A2-91263310D93C}"/>
          </ac:picMkLst>
        </pc:picChg>
        <pc:picChg chg="del">
          <ac:chgData name="Emanuela Marca" userId="b9e67590-a423-466d-821f-072eaf8759cc" providerId="ADAL" clId="{CC4BC5E3-62E1-4038-92BC-CFC208D9F82E}" dt="2024-11-11T14:07:03.530" v="11" actId="478"/>
          <ac:picMkLst>
            <pc:docMk/>
            <pc:sldMk cId="0" sldId="258"/>
            <ac:picMk id="3" creationId="{1049686B-5DD9-1DA6-A82F-327B50B90832}"/>
          </ac:picMkLst>
        </pc:picChg>
      </pc:sldChg>
      <pc:sldChg chg="addSp delSp modSp mod">
        <pc:chgData name="Emanuela Marca" userId="b9e67590-a423-466d-821f-072eaf8759cc" providerId="ADAL" clId="{CC4BC5E3-62E1-4038-92BC-CFC208D9F82E}" dt="2024-11-15T08:47:39.517" v="261" actId="478"/>
        <pc:sldMkLst>
          <pc:docMk/>
          <pc:sldMk cId="0" sldId="259"/>
        </pc:sldMkLst>
        <pc:picChg chg="add mod">
          <ac:chgData name="Emanuela Marca" userId="b9e67590-a423-466d-821f-072eaf8759cc" providerId="ADAL" clId="{CC4BC5E3-62E1-4038-92BC-CFC208D9F82E}" dt="2024-11-11T14:12:17.878" v="79" actId="1076"/>
          <ac:picMkLst>
            <pc:docMk/>
            <pc:sldMk cId="0" sldId="259"/>
            <ac:picMk id="4" creationId="{8B5F81BA-4034-7295-DF25-414C96A04A42}"/>
          </ac:picMkLst>
        </pc:picChg>
        <pc:picChg chg="del">
          <ac:chgData name="Emanuela Marca" userId="b9e67590-a423-466d-821f-072eaf8759cc" providerId="ADAL" clId="{CC4BC5E3-62E1-4038-92BC-CFC208D9F82E}" dt="2024-11-15T08:47:39.517" v="261" actId="478"/>
          <ac:picMkLst>
            <pc:docMk/>
            <pc:sldMk cId="0" sldId="259"/>
            <ac:picMk id="141" creationId="{00000000-0000-0000-0000-000000000000}"/>
          </ac:picMkLst>
        </pc:picChg>
        <pc:picChg chg="del">
          <ac:chgData name="Emanuela Marca" userId="b9e67590-a423-466d-821f-072eaf8759cc" providerId="ADAL" clId="{CC4BC5E3-62E1-4038-92BC-CFC208D9F82E}" dt="2024-11-11T14:11:56.884" v="76" actId="478"/>
          <ac:picMkLst>
            <pc:docMk/>
            <pc:sldMk cId="0" sldId="259"/>
            <ac:picMk id="2050" creationId="{6A6AFAD6-805C-EA8D-3D98-61F330E7EF32}"/>
          </ac:picMkLst>
        </pc:picChg>
      </pc:sldChg>
      <pc:sldChg chg="addSp delSp modSp mod">
        <pc:chgData name="Emanuela Marca" userId="b9e67590-a423-466d-821f-072eaf8759cc" providerId="ADAL" clId="{CC4BC5E3-62E1-4038-92BC-CFC208D9F82E}" dt="2024-11-11T14:11:53.592" v="75" actId="1076"/>
        <pc:sldMkLst>
          <pc:docMk/>
          <pc:sldMk cId="0" sldId="260"/>
        </pc:sldMkLst>
        <pc:spChg chg="mod">
          <ac:chgData name="Emanuela Marca" userId="b9e67590-a423-466d-821f-072eaf8759cc" providerId="ADAL" clId="{CC4BC5E3-62E1-4038-92BC-CFC208D9F82E}" dt="2024-11-11T14:11:36.059" v="72" actId="20577"/>
          <ac:spMkLst>
            <pc:docMk/>
            <pc:sldMk cId="0" sldId="260"/>
            <ac:spMk id="3" creationId="{1DD07556-D093-0907-B75A-68B05D2DDA59}"/>
          </ac:spMkLst>
        </pc:spChg>
        <pc:picChg chg="add mod">
          <ac:chgData name="Emanuela Marca" userId="b9e67590-a423-466d-821f-072eaf8759cc" providerId="ADAL" clId="{CC4BC5E3-62E1-4038-92BC-CFC208D9F82E}" dt="2024-11-11T14:11:53.592" v="75" actId="1076"/>
          <ac:picMkLst>
            <pc:docMk/>
            <pc:sldMk cId="0" sldId="260"/>
            <ac:picMk id="2" creationId="{0354B030-3168-3F01-DDAC-57F8D355F964}"/>
          </ac:picMkLst>
        </pc:picChg>
        <pc:picChg chg="del">
          <ac:chgData name="Emanuela Marca" userId="b9e67590-a423-466d-821f-072eaf8759cc" providerId="ADAL" clId="{CC4BC5E3-62E1-4038-92BC-CFC208D9F82E}" dt="2024-11-11T14:11:37.818" v="73" actId="478"/>
          <ac:picMkLst>
            <pc:docMk/>
            <pc:sldMk cId="0" sldId="260"/>
            <ac:picMk id="1026" creationId="{F0C8C314-7F52-7E71-3C20-B96A4B2EE634}"/>
          </ac:picMkLst>
        </pc:picChg>
      </pc:sldChg>
      <pc:sldChg chg="modSp mod">
        <pc:chgData name="Emanuela Marca" userId="b9e67590-a423-466d-821f-072eaf8759cc" providerId="ADAL" clId="{CC4BC5E3-62E1-4038-92BC-CFC208D9F82E}" dt="2024-11-11T14:12:42.915" v="80" actId="20577"/>
        <pc:sldMkLst>
          <pc:docMk/>
          <pc:sldMk cId="816130011" sldId="269"/>
        </pc:sldMkLst>
        <pc:spChg chg="mod">
          <ac:chgData name="Emanuela Marca" userId="b9e67590-a423-466d-821f-072eaf8759cc" providerId="ADAL" clId="{CC4BC5E3-62E1-4038-92BC-CFC208D9F82E}" dt="2024-11-11T14:12:42.915" v="80" actId="20577"/>
          <ac:spMkLst>
            <pc:docMk/>
            <pc:sldMk cId="816130011" sldId="269"/>
            <ac:spMk id="5" creationId="{C79341AF-326D-9C84-18FB-F01EF0DCCA21}"/>
          </ac:spMkLst>
        </pc:spChg>
      </pc:sldChg>
      <pc:sldChg chg="addSp delSp modSp mod">
        <pc:chgData name="Emanuela Marca" userId="b9e67590-a423-466d-821f-072eaf8759cc" providerId="ADAL" clId="{CC4BC5E3-62E1-4038-92BC-CFC208D9F82E}" dt="2024-11-11T14:16:02.814" v="231" actId="1076"/>
        <pc:sldMkLst>
          <pc:docMk/>
          <pc:sldMk cId="0" sldId="285"/>
        </pc:sldMkLst>
        <pc:picChg chg="add mod">
          <ac:chgData name="Emanuela Marca" userId="b9e67590-a423-466d-821f-072eaf8759cc" providerId="ADAL" clId="{CC4BC5E3-62E1-4038-92BC-CFC208D9F82E}" dt="2024-11-11T14:16:02.814" v="231" actId="1076"/>
          <ac:picMkLst>
            <pc:docMk/>
            <pc:sldMk cId="0" sldId="285"/>
            <ac:picMk id="3" creationId="{3776E80D-4FF3-8356-5EC8-11C39DF196C7}"/>
          </ac:picMkLst>
        </pc:picChg>
        <pc:picChg chg="del">
          <ac:chgData name="Emanuela Marca" userId="b9e67590-a423-466d-821f-072eaf8759cc" providerId="ADAL" clId="{CC4BC5E3-62E1-4038-92BC-CFC208D9F82E}" dt="2024-11-11T14:15:20.591" v="225" actId="478"/>
          <ac:picMkLst>
            <pc:docMk/>
            <pc:sldMk cId="0" sldId="285"/>
            <ac:picMk id="7" creationId="{0C37438B-E73E-FE27-20E8-C6C9D6D7F07B}"/>
          </ac:picMkLst>
        </pc:picChg>
      </pc:sldChg>
      <pc:sldChg chg="addSp delSp modSp mod">
        <pc:chgData name="Emanuela Marca" userId="b9e67590-a423-466d-821f-072eaf8759cc" providerId="ADAL" clId="{CC4BC5E3-62E1-4038-92BC-CFC208D9F82E}" dt="2024-11-11T14:09:25.965" v="17" actId="1076"/>
        <pc:sldMkLst>
          <pc:docMk/>
          <pc:sldMk cId="557908453" sldId="291"/>
        </pc:sldMkLst>
        <pc:spChg chg="mod">
          <ac:chgData name="Emanuela Marca" userId="b9e67590-a423-466d-821f-072eaf8759cc" providerId="ADAL" clId="{CC4BC5E3-62E1-4038-92BC-CFC208D9F82E}" dt="2024-11-11T13:52:16.959" v="2" actId="20577"/>
          <ac:spMkLst>
            <pc:docMk/>
            <pc:sldMk cId="557908453" sldId="291"/>
            <ac:spMk id="2" creationId="{76A3A5C0-0C5A-2036-4CF2-FECF5633B883}"/>
          </ac:spMkLst>
        </pc:spChg>
        <pc:spChg chg="mod">
          <ac:chgData name="Emanuela Marca" userId="b9e67590-a423-466d-821f-072eaf8759cc" providerId="ADAL" clId="{CC4BC5E3-62E1-4038-92BC-CFC208D9F82E}" dt="2024-11-11T14:08:18.963" v="14" actId="2711"/>
          <ac:spMkLst>
            <pc:docMk/>
            <pc:sldMk cId="557908453" sldId="291"/>
            <ac:spMk id="3" creationId="{52C0346C-90D5-FA15-A87B-1FDE189C6499}"/>
          </ac:spMkLst>
        </pc:spChg>
        <pc:picChg chg="del">
          <ac:chgData name="Emanuela Marca" userId="b9e67590-a423-466d-821f-072eaf8759cc" providerId="ADAL" clId="{CC4BC5E3-62E1-4038-92BC-CFC208D9F82E}" dt="2024-11-11T14:05:44.088" v="3" actId="478"/>
          <ac:picMkLst>
            <pc:docMk/>
            <pc:sldMk cId="557908453" sldId="291"/>
            <ac:picMk id="5" creationId="{343B4600-1F97-FA2B-BE1F-8C29281FC7CB}"/>
          </ac:picMkLst>
        </pc:picChg>
        <pc:picChg chg="add mod">
          <ac:chgData name="Emanuela Marca" userId="b9e67590-a423-466d-821f-072eaf8759cc" providerId="ADAL" clId="{CC4BC5E3-62E1-4038-92BC-CFC208D9F82E}" dt="2024-11-11T14:09:25.965" v="17" actId="1076"/>
          <ac:picMkLst>
            <pc:docMk/>
            <pc:sldMk cId="557908453" sldId="291"/>
            <ac:picMk id="1026" creationId="{7B775F94-63FD-4C0A-0255-7D6070F8D425}"/>
          </ac:picMkLst>
        </pc:picChg>
      </pc:sldChg>
      <pc:sldChg chg="modSp mod">
        <pc:chgData name="Emanuela Marca" userId="b9e67590-a423-466d-821f-072eaf8759cc" providerId="ADAL" clId="{CC4BC5E3-62E1-4038-92BC-CFC208D9F82E}" dt="2024-11-11T14:52:41.390" v="259" actId="27636"/>
        <pc:sldMkLst>
          <pc:docMk/>
          <pc:sldMk cId="4046339978" sldId="292"/>
        </pc:sldMkLst>
        <pc:spChg chg="mod">
          <ac:chgData name="Emanuela Marca" userId="b9e67590-a423-466d-821f-072eaf8759cc" providerId="ADAL" clId="{CC4BC5E3-62E1-4038-92BC-CFC208D9F82E}" dt="2024-11-11T14:52:41.390" v="259" actId="27636"/>
          <ac:spMkLst>
            <pc:docMk/>
            <pc:sldMk cId="4046339978" sldId="292"/>
            <ac:spMk id="3" creationId="{88C82C91-B894-2A1B-9F39-98757058FAC3}"/>
          </ac:spMkLst>
        </pc:spChg>
      </pc:sldChg>
      <pc:sldChg chg="modSp mod">
        <pc:chgData name="Emanuela Marca" userId="b9e67590-a423-466d-821f-072eaf8759cc" providerId="ADAL" clId="{CC4BC5E3-62E1-4038-92BC-CFC208D9F82E}" dt="2024-11-15T08:47:33.993" v="260" actId="20577"/>
        <pc:sldMkLst>
          <pc:docMk/>
          <pc:sldMk cId="756747647" sldId="295"/>
        </pc:sldMkLst>
        <pc:spChg chg="mod">
          <ac:chgData name="Emanuela Marca" userId="b9e67590-a423-466d-821f-072eaf8759cc" providerId="ADAL" clId="{CC4BC5E3-62E1-4038-92BC-CFC208D9F82E}" dt="2024-11-15T08:47:33.993" v="260" actId="20577"/>
          <ac:spMkLst>
            <pc:docMk/>
            <pc:sldMk cId="756747647" sldId="295"/>
            <ac:spMk id="6" creationId="{63728FF8-8F52-C469-69A2-31CCF1958CE4}"/>
          </ac:spMkLst>
        </pc:spChg>
      </pc:sldChg>
      <pc:sldChg chg="modSp mod">
        <pc:chgData name="Emanuela Marca" userId="b9e67590-a423-466d-821f-072eaf8759cc" providerId="ADAL" clId="{CC4BC5E3-62E1-4038-92BC-CFC208D9F82E}" dt="2024-11-11T14:16:22.035" v="257" actId="20577"/>
        <pc:sldMkLst>
          <pc:docMk/>
          <pc:sldMk cId="3614623119" sldId="297"/>
        </pc:sldMkLst>
        <pc:spChg chg="mod">
          <ac:chgData name="Emanuela Marca" userId="b9e67590-a423-466d-821f-072eaf8759cc" providerId="ADAL" clId="{CC4BC5E3-62E1-4038-92BC-CFC208D9F82E}" dt="2024-11-11T14:16:14.019" v="253" actId="20577"/>
          <ac:spMkLst>
            <pc:docMk/>
            <pc:sldMk cId="3614623119" sldId="297"/>
            <ac:spMk id="2" creationId="{B06CEFCA-C1D1-FBFA-726C-B6EEF654F256}"/>
          </ac:spMkLst>
        </pc:spChg>
        <pc:graphicFrameChg chg="modGraphic">
          <ac:chgData name="Emanuela Marca" userId="b9e67590-a423-466d-821f-072eaf8759cc" providerId="ADAL" clId="{CC4BC5E3-62E1-4038-92BC-CFC208D9F82E}" dt="2024-11-11T14:16:22.035" v="257" actId="20577"/>
          <ac:graphicFrameMkLst>
            <pc:docMk/>
            <pc:sldMk cId="3614623119" sldId="297"/>
            <ac:graphicFrameMk id="6" creationId="{2743FBB5-C912-FEF5-ED71-8F494C42AE4A}"/>
          </ac:graphicFrameMkLst>
        </pc:graphicFrameChg>
      </pc:sldChg>
    </pc:docChg>
  </pc:docChgLst>
  <pc:docChgLst>
    <pc:chgData name="Silvia Ferrari" userId="9ce1c88a-8045-47af-8589-8ffbfaf5df58" providerId="ADAL" clId="{F4F9EFAE-B17D-409C-BACA-1F1659DC64D9}"/>
    <pc:docChg chg="custSel modSld">
      <pc:chgData name="Silvia Ferrari" userId="9ce1c88a-8045-47af-8589-8ffbfaf5df58" providerId="ADAL" clId="{F4F9EFAE-B17D-409C-BACA-1F1659DC64D9}" dt="2022-01-10T16:50:50.906" v="37" actId="1076"/>
      <pc:docMkLst>
        <pc:docMk/>
      </pc:docMkLst>
      <pc:sldChg chg="addSp delSp modSp mod">
        <pc:chgData name="Silvia Ferrari" userId="9ce1c88a-8045-47af-8589-8ffbfaf5df58" providerId="ADAL" clId="{F4F9EFAE-B17D-409C-BACA-1F1659DC64D9}" dt="2022-01-10T16:48:02.851" v="3" actId="1076"/>
        <pc:sldMkLst>
          <pc:docMk/>
          <pc:sldMk cId="0" sldId="256"/>
        </pc:sldMkLst>
        <pc:picChg chg="add mod">
          <ac:chgData name="Silvia Ferrari" userId="9ce1c88a-8045-47af-8589-8ffbfaf5df58" providerId="ADAL" clId="{F4F9EFAE-B17D-409C-BACA-1F1659DC64D9}" dt="2022-01-10T16:48:01.846" v="2" actId="1076"/>
          <ac:picMkLst>
            <pc:docMk/>
            <pc:sldMk cId="0" sldId="256"/>
            <ac:picMk id="12" creationId="{61C00E29-BCE1-4A61-93DF-ED5254EF25CF}"/>
          </ac:picMkLst>
        </pc:picChg>
        <pc:picChg chg="del">
          <ac:chgData name="Silvia Ferrari" userId="9ce1c88a-8045-47af-8589-8ffbfaf5df58" providerId="ADAL" clId="{F4F9EFAE-B17D-409C-BACA-1F1659DC64D9}" dt="2022-01-10T16:47:58.497" v="0" actId="478"/>
          <ac:picMkLst>
            <pc:docMk/>
            <pc:sldMk cId="0" sldId="256"/>
            <ac:picMk id="14" creationId="{AAF2B4DB-F84E-452B-8E7C-1B8787DA67A6}"/>
          </ac:picMkLst>
        </pc:picChg>
        <pc:picChg chg="mod">
          <ac:chgData name="Silvia Ferrari" userId="9ce1c88a-8045-47af-8589-8ffbfaf5df58" providerId="ADAL" clId="{F4F9EFAE-B17D-409C-BACA-1F1659DC64D9}" dt="2022-01-10T16:48:02.851" v="3" actId="1076"/>
          <ac:picMkLst>
            <pc:docMk/>
            <pc:sldMk cId="0" sldId="256"/>
            <ac:picMk id="1030" creationId="{B3472103-7B15-4F90-96CD-0D3D82F8C206}"/>
          </ac:picMkLst>
        </pc:picChg>
      </pc:sldChg>
      <pc:sldChg chg="modSp mod">
        <pc:chgData name="Silvia Ferrari" userId="9ce1c88a-8045-47af-8589-8ffbfaf5df58" providerId="ADAL" clId="{F4F9EFAE-B17D-409C-BACA-1F1659DC64D9}" dt="2022-01-10T16:48:26.157" v="8" actId="113"/>
        <pc:sldMkLst>
          <pc:docMk/>
          <pc:sldMk cId="0" sldId="257"/>
        </pc:sldMkLst>
        <pc:spChg chg="mod">
          <ac:chgData name="Silvia Ferrari" userId="9ce1c88a-8045-47af-8589-8ffbfaf5df58" providerId="ADAL" clId="{F4F9EFAE-B17D-409C-BACA-1F1659DC64D9}" dt="2022-01-10T16:48:14.808" v="6" actId="113"/>
          <ac:spMkLst>
            <pc:docMk/>
            <pc:sldMk cId="0" sldId="257"/>
            <ac:spMk id="125" creationId="{00000000-0000-0000-0000-000000000000}"/>
          </ac:spMkLst>
        </pc:spChg>
        <pc:spChg chg="mod">
          <ac:chgData name="Silvia Ferrari" userId="9ce1c88a-8045-47af-8589-8ffbfaf5df58" providerId="ADAL" clId="{F4F9EFAE-B17D-409C-BACA-1F1659DC64D9}" dt="2022-01-10T16:48:26.157" v="8" actId="113"/>
          <ac:spMkLst>
            <pc:docMk/>
            <pc:sldMk cId="0" sldId="257"/>
            <ac:spMk id="126" creationId="{00000000-0000-0000-0000-000000000000}"/>
          </ac:spMkLst>
        </pc:spChg>
      </pc:sldChg>
      <pc:sldChg chg="modSp mod">
        <pc:chgData name="Silvia Ferrari" userId="9ce1c88a-8045-47af-8589-8ffbfaf5df58" providerId="ADAL" clId="{F4F9EFAE-B17D-409C-BACA-1F1659DC64D9}" dt="2022-01-10T16:48:46.482" v="12" actId="1076"/>
        <pc:sldMkLst>
          <pc:docMk/>
          <pc:sldMk cId="0" sldId="259"/>
        </pc:sldMkLst>
        <pc:spChg chg="mod">
          <ac:chgData name="Silvia Ferrari" userId="9ce1c88a-8045-47af-8589-8ffbfaf5df58" providerId="ADAL" clId="{F4F9EFAE-B17D-409C-BACA-1F1659DC64D9}" dt="2022-01-10T16:48:46.482" v="12" actId="1076"/>
          <ac:spMkLst>
            <pc:docMk/>
            <pc:sldMk cId="0" sldId="259"/>
            <ac:spMk id="147" creationId="{00000000-0000-0000-0000-000000000000}"/>
          </ac:spMkLst>
        </pc:spChg>
        <pc:picChg chg="mod">
          <ac:chgData name="Silvia Ferrari" userId="9ce1c88a-8045-47af-8589-8ffbfaf5df58" providerId="ADAL" clId="{F4F9EFAE-B17D-409C-BACA-1F1659DC64D9}" dt="2022-01-10T16:48:41.138" v="10" actId="1076"/>
          <ac:picMkLst>
            <pc:docMk/>
            <pc:sldMk cId="0" sldId="259"/>
            <ac:picMk id="145" creationId="{00000000-0000-0000-0000-000000000000}"/>
          </ac:picMkLst>
        </pc:picChg>
      </pc:sldChg>
      <pc:sldChg chg="modSp mod">
        <pc:chgData name="Silvia Ferrari" userId="9ce1c88a-8045-47af-8589-8ffbfaf5df58" providerId="ADAL" clId="{F4F9EFAE-B17D-409C-BACA-1F1659DC64D9}" dt="2022-01-10T16:48:51.562" v="14" actId="20577"/>
        <pc:sldMkLst>
          <pc:docMk/>
          <pc:sldMk cId="0" sldId="260"/>
        </pc:sldMkLst>
        <pc:spChg chg="mod">
          <ac:chgData name="Silvia Ferrari" userId="9ce1c88a-8045-47af-8589-8ffbfaf5df58" providerId="ADAL" clId="{F4F9EFAE-B17D-409C-BACA-1F1659DC64D9}" dt="2022-01-10T16:48:51.562" v="14" actId="20577"/>
          <ac:spMkLst>
            <pc:docMk/>
            <pc:sldMk cId="0" sldId="260"/>
            <ac:spMk id="151" creationId="{00000000-0000-0000-0000-000000000000}"/>
          </ac:spMkLst>
        </pc:spChg>
      </pc:sldChg>
      <pc:sldChg chg="modSp mod">
        <pc:chgData name="Silvia Ferrari" userId="9ce1c88a-8045-47af-8589-8ffbfaf5df58" providerId="ADAL" clId="{F4F9EFAE-B17D-409C-BACA-1F1659DC64D9}" dt="2022-01-10T16:49:07.537" v="17" actId="1076"/>
        <pc:sldMkLst>
          <pc:docMk/>
          <pc:sldMk cId="0" sldId="261"/>
        </pc:sldMkLst>
        <pc:spChg chg="mod">
          <ac:chgData name="Silvia Ferrari" userId="9ce1c88a-8045-47af-8589-8ffbfaf5df58" providerId="ADAL" clId="{F4F9EFAE-B17D-409C-BACA-1F1659DC64D9}" dt="2022-01-10T16:49:04.560" v="16" actId="20577"/>
          <ac:spMkLst>
            <pc:docMk/>
            <pc:sldMk cId="0" sldId="261"/>
            <ac:spMk id="158" creationId="{00000000-0000-0000-0000-000000000000}"/>
          </ac:spMkLst>
        </pc:spChg>
        <pc:picChg chg="mod">
          <ac:chgData name="Silvia Ferrari" userId="9ce1c88a-8045-47af-8589-8ffbfaf5df58" providerId="ADAL" clId="{F4F9EFAE-B17D-409C-BACA-1F1659DC64D9}" dt="2022-01-10T16:49:07.537" v="17" actId="1076"/>
          <ac:picMkLst>
            <pc:docMk/>
            <pc:sldMk cId="0" sldId="261"/>
            <ac:picMk id="3" creationId="{B88F93C5-DC56-4E64-BF2A-85C92EFAF0B1}"/>
          </ac:picMkLst>
        </pc:picChg>
      </pc:sldChg>
      <pc:sldChg chg="modSp mod">
        <pc:chgData name="Silvia Ferrari" userId="9ce1c88a-8045-47af-8589-8ffbfaf5df58" providerId="ADAL" clId="{F4F9EFAE-B17D-409C-BACA-1F1659DC64D9}" dt="2022-01-10T16:49:29.435" v="22" actId="14100"/>
        <pc:sldMkLst>
          <pc:docMk/>
          <pc:sldMk cId="0" sldId="262"/>
        </pc:sldMkLst>
        <pc:spChg chg="mod">
          <ac:chgData name="Silvia Ferrari" userId="9ce1c88a-8045-47af-8589-8ffbfaf5df58" providerId="ADAL" clId="{F4F9EFAE-B17D-409C-BACA-1F1659DC64D9}" dt="2022-01-10T16:49:29.435" v="22" actId="14100"/>
          <ac:spMkLst>
            <pc:docMk/>
            <pc:sldMk cId="0" sldId="262"/>
            <ac:spMk id="164" creationId="{00000000-0000-0000-0000-000000000000}"/>
          </ac:spMkLst>
        </pc:spChg>
      </pc:sldChg>
      <pc:sldChg chg="modSp mod">
        <pc:chgData name="Silvia Ferrari" userId="9ce1c88a-8045-47af-8589-8ffbfaf5df58" providerId="ADAL" clId="{F4F9EFAE-B17D-409C-BACA-1F1659DC64D9}" dt="2022-01-10T16:49:16.479" v="20" actId="113"/>
        <pc:sldMkLst>
          <pc:docMk/>
          <pc:sldMk cId="0" sldId="263"/>
        </pc:sldMkLst>
        <pc:spChg chg="mod">
          <ac:chgData name="Silvia Ferrari" userId="9ce1c88a-8045-47af-8589-8ffbfaf5df58" providerId="ADAL" clId="{F4F9EFAE-B17D-409C-BACA-1F1659DC64D9}" dt="2022-01-10T16:49:16.479" v="20" actId="113"/>
          <ac:spMkLst>
            <pc:docMk/>
            <pc:sldMk cId="0" sldId="263"/>
            <ac:spMk id="172" creationId="{00000000-0000-0000-0000-000000000000}"/>
          </ac:spMkLst>
        </pc:spChg>
      </pc:sldChg>
      <pc:sldChg chg="modSp mod">
        <pc:chgData name="Silvia Ferrari" userId="9ce1c88a-8045-47af-8589-8ffbfaf5df58" providerId="ADAL" clId="{F4F9EFAE-B17D-409C-BACA-1F1659DC64D9}" dt="2022-01-10T16:49:40.095" v="24" actId="1076"/>
        <pc:sldMkLst>
          <pc:docMk/>
          <pc:sldMk cId="0" sldId="264"/>
        </pc:sldMkLst>
        <pc:spChg chg="mod">
          <ac:chgData name="Silvia Ferrari" userId="9ce1c88a-8045-47af-8589-8ffbfaf5df58" providerId="ADAL" clId="{F4F9EFAE-B17D-409C-BACA-1F1659DC64D9}" dt="2022-01-10T16:49:40.095" v="24" actId="1076"/>
          <ac:spMkLst>
            <pc:docMk/>
            <pc:sldMk cId="0" sldId="264"/>
            <ac:spMk id="178" creationId="{00000000-0000-0000-0000-000000000000}"/>
          </ac:spMkLst>
        </pc:spChg>
      </pc:sldChg>
      <pc:sldChg chg="modSp mod">
        <pc:chgData name="Silvia Ferrari" userId="9ce1c88a-8045-47af-8589-8ffbfaf5df58" providerId="ADAL" clId="{F4F9EFAE-B17D-409C-BACA-1F1659DC64D9}" dt="2022-01-10T16:49:51.474" v="28" actId="20577"/>
        <pc:sldMkLst>
          <pc:docMk/>
          <pc:sldMk cId="816130011" sldId="269"/>
        </pc:sldMkLst>
        <pc:spChg chg="mod">
          <ac:chgData name="Silvia Ferrari" userId="9ce1c88a-8045-47af-8589-8ffbfaf5df58" providerId="ADAL" clId="{F4F9EFAE-B17D-409C-BACA-1F1659DC64D9}" dt="2022-01-10T16:49:51.474" v="28" actId="20577"/>
          <ac:spMkLst>
            <pc:docMk/>
            <pc:sldMk cId="816130011" sldId="269"/>
            <ac:spMk id="177" creationId="{00000000-0000-0000-0000-000000000000}"/>
          </ac:spMkLst>
        </pc:spChg>
      </pc:sldChg>
      <pc:sldChg chg="addSp delSp modSp mod">
        <pc:chgData name="Silvia Ferrari" userId="9ce1c88a-8045-47af-8589-8ffbfaf5df58" providerId="ADAL" clId="{F4F9EFAE-B17D-409C-BACA-1F1659DC64D9}" dt="2022-01-10T16:50:50.906" v="37" actId="1076"/>
        <pc:sldMkLst>
          <pc:docMk/>
          <pc:sldMk cId="0" sldId="272"/>
        </pc:sldMkLst>
        <pc:picChg chg="del">
          <ac:chgData name="Silvia Ferrari" userId="9ce1c88a-8045-47af-8589-8ffbfaf5df58" providerId="ADAL" clId="{F4F9EFAE-B17D-409C-BACA-1F1659DC64D9}" dt="2022-01-10T16:50:45.792" v="33" actId="478"/>
          <ac:picMkLst>
            <pc:docMk/>
            <pc:sldMk cId="0" sldId="272"/>
            <ac:picMk id="9" creationId="{4D82C8EA-0D70-4803-B310-76E852410A6B}"/>
          </ac:picMkLst>
        </pc:picChg>
        <pc:picChg chg="add mod">
          <ac:chgData name="Silvia Ferrari" userId="9ce1c88a-8045-47af-8589-8ffbfaf5df58" providerId="ADAL" clId="{F4F9EFAE-B17D-409C-BACA-1F1659DC64D9}" dt="2022-01-10T16:50:50.906" v="37" actId="1076"/>
          <ac:picMkLst>
            <pc:docMk/>
            <pc:sldMk cId="0" sldId="272"/>
            <ac:picMk id="10" creationId="{A5CE2461-0608-4724-A3FC-6E158B8CC672}"/>
          </ac:picMkLst>
        </pc:picChg>
      </pc:sldChg>
      <pc:sldChg chg="addSp delSp modSp mod">
        <pc:chgData name="Silvia Ferrari" userId="9ce1c88a-8045-47af-8589-8ffbfaf5df58" providerId="ADAL" clId="{F4F9EFAE-B17D-409C-BACA-1F1659DC64D9}" dt="2022-01-10T16:50:39.855" v="32"/>
        <pc:sldMkLst>
          <pc:docMk/>
          <pc:sldMk cId="0" sldId="285"/>
        </pc:sldMkLst>
        <pc:picChg chg="del">
          <ac:chgData name="Silvia Ferrari" userId="9ce1c88a-8045-47af-8589-8ffbfaf5df58" providerId="ADAL" clId="{F4F9EFAE-B17D-409C-BACA-1F1659DC64D9}" dt="2022-01-10T16:50:35.944" v="29" actId="478"/>
          <ac:picMkLst>
            <pc:docMk/>
            <pc:sldMk cId="0" sldId="285"/>
            <ac:picMk id="2" creationId="{5A8B6033-1E04-41F5-A3E6-1330BAB16D54}"/>
          </ac:picMkLst>
        </pc:picChg>
        <pc:picChg chg="add">
          <ac:chgData name="Silvia Ferrari" userId="9ce1c88a-8045-47af-8589-8ffbfaf5df58" providerId="ADAL" clId="{F4F9EFAE-B17D-409C-BACA-1F1659DC64D9}" dt="2022-01-10T16:50:36.368" v="30" actId="22"/>
          <ac:picMkLst>
            <pc:docMk/>
            <pc:sldMk cId="0" sldId="285"/>
            <ac:picMk id="4" creationId="{2EFCFA8E-A6BC-4A04-9906-DF321326F9F2}"/>
          </ac:picMkLst>
        </pc:picChg>
        <pc:picChg chg="del">
          <ac:chgData name="Silvia Ferrari" userId="9ce1c88a-8045-47af-8589-8ffbfaf5df58" providerId="ADAL" clId="{F4F9EFAE-B17D-409C-BACA-1F1659DC64D9}" dt="2022-01-10T16:50:39.094" v="31" actId="21"/>
          <ac:picMkLst>
            <pc:docMk/>
            <pc:sldMk cId="0" sldId="285"/>
            <ac:picMk id="8" creationId="{E868F098-DEDC-483D-9482-D9DFF5D7EE51}"/>
          </ac:picMkLst>
        </pc:picChg>
        <pc:picChg chg="add mod">
          <ac:chgData name="Silvia Ferrari" userId="9ce1c88a-8045-47af-8589-8ffbfaf5df58" providerId="ADAL" clId="{F4F9EFAE-B17D-409C-BACA-1F1659DC64D9}" dt="2022-01-10T16:50:39.855" v="32"/>
          <ac:picMkLst>
            <pc:docMk/>
            <pc:sldMk cId="0" sldId="285"/>
            <ac:picMk id="9" creationId="{915C6CCA-EABF-43EF-B743-3E634F523898}"/>
          </ac:picMkLst>
        </pc:picChg>
      </pc:sldChg>
    </pc:docChg>
  </pc:docChgLst>
  <pc:docChgLst>
    <pc:chgData name="Emanuela Marca" userId="b9e67590-a423-466d-821f-072eaf8759cc" providerId="ADAL" clId="{653591E0-06D0-454F-995C-C4624DB2F3CD}"/>
    <pc:docChg chg="undo redo custSel addSld delSld modSld sldOrd">
      <pc:chgData name="Emanuela Marca" userId="b9e67590-a423-466d-821f-072eaf8759cc" providerId="ADAL" clId="{653591E0-06D0-454F-995C-C4624DB2F3CD}" dt="2024-11-05T10:00:04.572" v="1030" actId="404"/>
      <pc:docMkLst>
        <pc:docMk/>
      </pc:docMkLst>
      <pc:sldChg chg="addSp delSp modSp mod">
        <pc:chgData name="Emanuela Marca" userId="b9e67590-a423-466d-821f-072eaf8759cc" providerId="ADAL" clId="{653591E0-06D0-454F-995C-C4624DB2F3CD}" dt="2024-11-05T10:00:04.572" v="1030" actId="404"/>
        <pc:sldMkLst>
          <pc:docMk/>
          <pc:sldMk cId="0" sldId="257"/>
        </pc:sldMkLst>
        <pc:spChg chg="mod">
          <ac:chgData name="Emanuela Marca" userId="b9e67590-a423-466d-821f-072eaf8759cc" providerId="ADAL" clId="{653591E0-06D0-454F-995C-C4624DB2F3CD}" dt="2024-10-31T13:19:20.473" v="942"/>
          <ac:spMkLst>
            <pc:docMk/>
            <pc:sldMk cId="0" sldId="257"/>
            <ac:spMk id="4" creationId="{4B53698A-0CD3-C634-FAED-351C3B6DDC68}"/>
          </ac:spMkLst>
        </pc:spChg>
        <pc:spChg chg="mod">
          <ac:chgData name="Emanuela Marca" userId="b9e67590-a423-466d-821f-072eaf8759cc" providerId="ADAL" clId="{653591E0-06D0-454F-995C-C4624DB2F3CD}" dt="2024-11-05T10:00:04.572" v="1030" actId="404"/>
          <ac:spMkLst>
            <pc:docMk/>
            <pc:sldMk cId="0" sldId="257"/>
            <ac:spMk id="5" creationId="{8257BA7E-D798-1EA3-CDC0-6F9DECED0355}"/>
          </ac:spMkLst>
        </pc:spChg>
        <pc:picChg chg="del">
          <ac:chgData name="Emanuela Marca" userId="b9e67590-a423-466d-821f-072eaf8759cc" providerId="ADAL" clId="{653591E0-06D0-454F-995C-C4624DB2F3CD}" dt="2024-10-30T14:14:55.101" v="227" actId="478"/>
          <ac:picMkLst>
            <pc:docMk/>
            <pc:sldMk cId="0" sldId="257"/>
            <ac:picMk id="2" creationId="{4B97B265-005E-FD68-40E8-BBDFCB502C7F}"/>
          </ac:picMkLst>
        </pc:picChg>
        <pc:picChg chg="add mod">
          <ac:chgData name="Emanuela Marca" userId="b9e67590-a423-466d-821f-072eaf8759cc" providerId="ADAL" clId="{653591E0-06D0-454F-995C-C4624DB2F3CD}" dt="2024-10-30T14:15:35.785" v="236" actId="1076"/>
          <ac:picMkLst>
            <pc:docMk/>
            <pc:sldMk cId="0" sldId="257"/>
            <ac:picMk id="3" creationId="{C5B9FAD8-D09A-9327-1CD9-4CBD2D8CFF7F}"/>
          </ac:picMkLst>
        </pc:picChg>
      </pc:sldChg>
      <pc:sldChg chg="addSp delSp modSp mod">
        <pc:chgData name="Emanuela Marca" userId="b9e67590-a423-466d-821f-072eaf8759cc" providerId="ADAL" clId="{653591E0-06D0-454F-995C-C4624DB2F3CD}" dt="2024-10-30T14:09:42.961" v="202" actId="1076"/>
        <pc:sldMkLst>
          <pc:docMk/>
          <pc:sldMk cId="0" sldId="258"/>
        </pc:sldMkLst>
        <pc:spChg chg="mod">
          <ac:chgData name="Emanuela Marca" userId="b9e67590-a423-466d-821f-072eaf8759cc" providerId="ADAL" clId="{653591E0-06D0-454F-995C-C4624DB2F3CD}" dt="2024-10-30T14:09:21.999" v="197" actId="1076"/>
          <ac:spMkLst>
            <pc:docMk/>
            <pc:sldMk cId="0" sldId="258"/>
            <ac:spMk id="6" creationId="{63728FF8-8F52-C469-69A2-31CCF1958CE4}"/>
          </ac:spMkLst>
        </pc:spChg>
        <pc:spChg chg="mod ord">
          <ac:chgData name="Emanuela Marca" userId="b9e67590-a423-466d-821f-072eaf8759cc" providerId="ADAL" clId="{653591E0-06D0-454F-995C-C4624DB2F3CD}" dt="2024-10-30T14:09:42.961" v="202" actId="1076"/>
          <ac:spMkLst>
            <pc:docMk/>
            <pc:sldMk cId="0" sldId="258"/>
            <ac:spMk id="8" creationId="{06BC9EAC-1337-466E-8E4C-46EB3D5151A9}"/>
          </ac:spMkLst>
        </pc:spChg>
        <pc:picChg chg="del">
          <ac:chgData name="Emanuela Marca" userId="b9e67590-a423-466d-821f-072eaf8759cc" providerId="ADAL" clId="{653591E0-06D0-454F-995C-C4624DB2F3CD}" dt="2024-10-30T14:08:19.244" v="191" actId="478"/>
          <ac:picMkLst>
            <pc:docMk/>
            <pc:sldMk cId="0" sldId="258"/>
            <ac:picMk id="2" creationId="{BC0AFD21-9B11-4C3E-AC11-8893ABC73620}"/>
          </ac:picMkLst>
        </pc:picChg>
        <pc:picChg chg="add mod">
          <ac:chgData name="Emanuela Marca" userId="b9e67590-a423-466d-821f-072eaf8759cc" providerId="ADAL" clId="{653591E0-06D0-454F-995C-C4624DB2F3CD}" dt="2024-10-30T14:09:13.691" v="195" actId="1076"/>
          <ac:picMkLst>
            <pc:docMk/>
            <pc:sldMk cId="0" sldId="258"/>
            <ac:picMk id="3" creationId="{F390ED60-C5D9-39D6-3BB9-F6486C609950}"/>
          </ac:picMkLst>
        </pc:picChg>
      </pc:sldChg>
      <pc:sldChg chg="addSp delSp modSp mod">
        <pc:chgData name="Emanuela Marca" userId="b9e67590-a423-466d-821f-072eaf8759cc" providerId="ADAL" clId="{653591E0-06D0-454F-995C-C4624DB2F3CD}" dt="2024-10-30T14:25:15.751" v="306" actId="1076"/>
        <pc:sldMkLst>
          <pc:docMk/>
          <pc:sldMk cId="0" sldId="259"/>
        </pc:sldMkLst>
        <pc:picChg chg="del">
          <ac:chgData name="Emanuela Marca" userId="b9e67590-a423-466d-821f-072eaf8759cc" providerId="ADAL" clId="{653591E0-06D0-454F-995C-C4624DB2F3CD}" dt="2024-10-30T14:22:24.511" v="285" actId="478"/>
          <ac:picMkLst>
            <pc:docMk/>
            <pc:sldMk cId="0" sldId="259"/>
            <ac:picMk id="6" creationId="{D588E091-A914-1CD8-C4D8-E2D13EB8A7EA}"/>
          </ac:picMkLst>
        </pc:picChg>
        <pc:picChg chg="mod">
          <ac:chgData name="Emanuela Marca" userId="b9e67590-a423-466d-821f-072eaf8759cc" providerId="ADAL" clId="{653591E0-06D0-454F-995C-C4624DB2F3CD}" dt="2024-10-30T14:25:15.751" v="306" actId="1076"/>
          <ac:picMkLst>
            <pc:docMk/>
            <pc:sldMk cId="0" sldId="259"/>
            <ac:picMk id="141" creationId="{00000000-0000-0000-0000-000000000000}"/>
          </ac:picMkLst>
        </pc:picChg>
        <pc:picChg chg="add del mod">
          <ac:chgData name="Emanuela Marca" userId="b9e67590-a423-466d-821f-072eaf8759cc" providerId="ADAL" clId="{653591E0-06D0-454F-995C-C4624DB2F3CD}" dt="2024-10-30T14:22:49.160" v="290" actId="478"/>
          <ac:picMkLst>
            <pc:docMk/>
            <pc:sldMk cId="0" sldId="259"/>
            <ac:picMk id="3074" creationId="{087FB01A-FC6D-69BC-0196-109461B87F0C}"/>
          </ac:picMkLst>
        </pc:picChg>
        <pc:picChg chg="add mod">
          <ac:chgData name="Emanuela Marca" userId="b9e67590-a423-466d-821f-072eaf8759cc" providerId="ADAL" clId="{653591E0-06D0-454F-995C-C4624DB2F3CD}" dt="2024-10-30T14:25:13.624" v="305" actId="1076"/>
          <ac:picMkLst>
            <pc:docMk/>
            <pc:sldMk cId="0" sldId="259"/>
            <ac:picMk id="3076" creationId="{5CACAEEC-0D31-549C-4B9A-7130A53CBE6A}"/>
          </ac:picMkLst>
        </pc:picChg>
      </pc:sldChg>
      <pc:sldChg chg="addSp delSp modSp mod">
        <pc:chgData name="Emanuela Marca" userId="b9e67590-a423-466d-821f-072eaf8759cc" providerId="ADAL" clId="{653591E0-06D0-454F-995C-C4624DB2F3CD}" dt="2024-10-30T14:16:50.514" v="284" actId="1076"/>
        <pc:sldMkLst>
          <pc:docMk/>
          <pc:sldMk cId="0" sldId="260"/>
        </pc:sldMkLst>
        <pc:spChg chg="mod">
          <ac:chgData name="Emanuela Marca" userId="b9e67590-a423-466d-821f-072eaf8759cc" providerId="ADAL" clId="{653591E0-06D0-454F-995C-C4624DB2F3CD}" dt="2024-10-30T14:16:15.892" v="280" actId="27636"/>
          <ac:spMkLst>
            <pc:docMk/>
            <pc:sldMk cId="0" sldId="260"/>
            <ac:spMk id="3" creationId="{1DD07556-D093-0907-B75A-68B05D2DDA59}"/>
          </ac:spMkLst>
        </pc:spChg>
        <pc:picChg chg="del">
          <ac:chgData name="Emanuela Marca" userId="b9e67590-a423-466d-821f-072eaf8759cc" providerId="ADAL" clId="{653591E0-06D0-454F-995C-C4624DB2F3CD}" dt="2024-10-30T14:16:20.255" v="281" actId="478"/>
          <ac:picMkLst>
            <pc:docMk/>
            <pc:sldMk cId="0" sldId="260"/>
            <ac:picMk id="155" creationId="{00000000-0000-0000-0000-000000000000}"/>
          </ac:picMkLst>
        </pc:picChg>
        <pc:picChg chg="add mod">
          <ac:chgData name="Emanuela Marca" userId="b9e67590-a423-466d-821f-072eaf8759cc" providerId="ADAL" clId="{653591E0-06D0-454F-995C-C4624DB2F3CD}" dt="2024-10-30T14:16:50.514" v="284" actId="1076"/>
          <ac:picMkLst>
            <pc:docMk/>
            <pc:sldMk cId="0" sldId="260"/>
            <ac:picMk id="1026" creationId="{21CE7CC6-B295-31E4-05CD-F28EBE7DB67B}"/>
          </ac:picMkLst>
        </pc:picChg>
      </pc:sldChg>
      <pc:sldChg chg="addSp delSp modSp mod">
        <pc:chgData name="Emanuela Marca" userId="b9e67590-a423-466d-821f-072eaf8759cc" providerId="ADAL" clId="{653591E0-06D0-454F-995C-C4624DB2F3CD}" dt="2024-10-31T10:02:00.036" v="598" actId="20577"/>
        <pc:sldMkLst>
          <pc:docMk/>
          <pc:sldMk cId="0" sldId="268"/>
        </pc:sldMkLst>
        <pc:spChg chg="add">
          <ac:chgData name="Emanuela Marca" userId="b9e67590-a423-466d-821f-072eaf8759cc" providerId="ADAL" clId="{653591E0-06D0-454F-995C-C4624DB2F3CD}" dt="2024-10-31T10:01:38.703" v="590"/>
          <ac:spMkLst>
            <pc:docMk/>
            <pc:sldMk cId="0" sldId="268"/>
            <ac:spMk id="2" creationId="{9275B4BB-23B7-10F0-A0DF-FA57E6CBBF52}"/>
          </ac:spMkLst>
        </pc:spChg>
        <pc:spChg chg="mod">
          <ac:chgData name="Emanuela Marca" userId="b9e67590-a423-466d-821f-072eaf8759cc" providerId="ADAL" clId="{653591E0-06D0-454F-995C-C4624DB2F3CD}" dt="2024-10-31T10:02:00.036" v="598" actId="20577"/>
          <ac:spMkLst>
            <pc:docMk/>
            <pc:sldMk cId="0" sldId="268"/>
            <ac:spMk id="3" creationId="{4826DC31-189C-1F25-50AE-009925BDB303}"/>
          </ac:spMkLst>
        </pc:spChg>
        <pc:picChg chg="add mod">
          <ac:chgData name="Emanuela Marca" userId="b9e67590-a423-466d-821f-072eaf8759cc" providerId="ADAL" clId="{653591E0-06D0-454F-995C-C4624DB2F3CD}" dt="2024-10-31T10:01:55.975" v="597" actId="1076"/>
          <ac:picMkLst>
            <pc:docMk/>
            <pc:sldMk cId="0" sldId="268"/>
            <ac:picMk id="4" creationId="{9A2AFDEE-7CBA-063B-726A-1F0092CA98C1}"/>
          </ac:picMkLst>
        </pc:picChg>
        <pc:picChg chg="del">
          <ac:chgData name="Emanuela Marca" userId="b9e67590-a423-466d-821f-072eaf8759cc" providerId="ADAL" clId="{653591E0-06D0-454F-995C-C4624DB2F3CD}" dt="2024-10-31T10:01:16.503" v="589" actId="478"/>
          <ac:picMkLst>
            <pc:docMk/>
            <pc:sldMk cId="0" sldId="268"/>
            <ac:picMk id="6" creationId="{DA9AE905-FC1B-22DE-C03E-AE7C50EEE564}"/>
          </ac:picMkLst>
        </pc:picChg>
        <pc:picChg chg="del">
          <ac:chgData name="Emanuela Marca" userId="b9e67590-a423-466d-821f-072eaf8759cc" providerId="ADAL" clId="{653591E0-06D0-454F-995C-C4624DB2F3CD}" dt="2024-10-31T10:01:15.775" v="588" actId="478"/>
          <ac:picMkLst>
            <pc:docMk/>
            <pc:sldMk cId="0" sldId="268"/>
            <ac:picMk id="8" creationId="{33E857A8-20CB-5578-08AD-157E1B318CE9}"/>
          </ac:picMkLst>
        </pc:picChg>
      </pc:sldChg>
      <pc:sldChg chg="addSp delSp modSp mod">
        <pc:chgData name="Emanuela Marca" userId="b9e67590-a423-466d-821f-072eaf8759cc" providerId="ADAL" clId="{653591E0-06D0-454F-995C-C4624DB2F3CD}" dt="2024-11-04T15:19:33.063" v="975" actId="1076"/>
        <pc:sldMkLst>
          <pc:docMk/>
          <pc:sldMk cId="816130011" sldId="269"/>
        </pc:sldMkLst>
        <pc:spChg chg="mod">
          <ac:chgData name="Emanuela Marca" userId="b9e67590-a423-466d-821f-072eaf8759cc" providerId="ADAL" clId="{653591E0-06D0-454F-995C-C4624DB2F3CD}" dt="2024-11-04T15:19:16.182" v="969" actId="1076"/>
          <ac:spMkLst>
            <pc:docMk/>
            <pc:sldMk cId="816130011" sldId="269"/>
            <ac:spMk id="5" creationId="{C79341AF-326D-9C84-18FB-F01EF0DCCA21}"/>
          </ac:spMkLst>
        </pc:spChg>
        <pc:picChg chg="add mod">
          <ac:chgData name="Emanuela Marca" userId="b9e67590-a423-466d-821f-072eaf8759cc" providerId="ADAL" clId="{653591E0-06D0-454F-995C-C4624DB2F3CD}" dt="2024-11-04T15:19:22.591" v="970" actId="1076"/>
          <ac:picMkLst>
            <pc:docMk/>
            <pc:sldMk cId="816130011" sldId="269"/>
            <ac:picMk id="3" creationId="{90B1B373-4529-8DDF-36B6-53DA0EEF1406}"/>
          </ac:picMkLst>
        </pc:picChg>
        <pc:picChg chg="add mod">
          <ac:chgData name="Emanuela Marca" userId="b9e67590-a423-466d-821f-072eaf8759cc" providerId="ADAL" clId="{653591E0-06D0-454F-995C-C4624DB2F3CD}" dt="2024-11-04T15:19:33.063" v="975" actId="1076"/>
          <ac:picMkLst>
            <pc:docMk/>
            <pc:sldMk cId="816130011" sldId="269"/>
            <ac:picMk id="6" creationId="{A7118488-D06F-9902-C29E-F3CBDA3DD04A}"/>
          </ac:picMkLst>
        </pc:picChg>
        <pc:picChg chg="del">
          <ac:chgData name="Emanuela Marca" userId="b9e67590-a423-466d-821f-072eaf8759cc" providerId="ADAL" clId="{653591E0-06D0-454F-995C-C4624DB2F3CD}" dt="2024-10-30T14:46:11.479" v="374" actId="478"/>
          <ac:picMkLst>
            <pc:docMk/>
            <pc:sldMk cId="816130011" sldId="269"/>
            <ac:picMk id="8" creationId="{11C9D26E-0749-5C89-91D0-0831C702A6FD}"/>
          </ac:picMkLst>
        </pc:picChg>
        <pc:picChg chg="del">
          <ac:chgData name="Emanuela Marca" userId="b9e67590-a423-466d-821f-072eaf8759cc" providerId="ADAL" clId="{653591E0-06D0-454F-995C-C4624DB2F3CD}" dt="2024-10-30T14:34:37.975" v="368" actId="478"/>
          <ac:picMkLst>
            <pc:docMk/>
            <pc:sldMk cId="816130011" sldId="269"/>
            <ac:picMk id="179" creationId="{00000000-0000-0000-0000-000000000000}"/>
          </ac:picMkLst>
        </pc:picChg>
      </pc:sldChg>
      <pc:sldChg chg="addSp delSp modSp mod">
        <pc:chgData name="Emanuela Marca" userId="b9e67590-a423-466d-821f-072eaf8759cc" providerId="ADAL" clId="{653591E0-06D0-454F-995C-C4624DB2F3CD}" dt="2024-10-31T10:17:35.167" v="939" actId="1076"/>
        <pc:sldMkLst>
          <pc:docMk/>
          <pc:sldMk cId="0" sldId="285"/>
        </pc:sldMkLst>
        <pc:picChg chg="add mod">
          <ac:chgData name="Emanuela Marca" userId="b9e67590-a423-466d-821f-072eaf8759cc" providerId="ADAL" clId="{653591E0-06D0-454F-995C-C4624DB2F3CD}" dt="2024-10-31T10:17:26.683" v="938" actId="1076"/>
          <ac:picMkLst>
            <pc:docMk/>
            <pc:sldMk cId="0" sldId="285"/>
            <ac:picMk id="3" creationId="{8A3607BF-D0C3-B809-E40C-8A4EEF8E3709}"/>
          </ac:picMkLst>
        </pc:picChg>
        <pc:picChg chg="add mod">
          <ac:chgData name="Emanuela Marca" userId="b9e67590-a423-466d-821f-072eaf8759cc" providerId="ADAL" clId="{653591E0-06D0-454F-995C-C4624DB2F3CD}" dt="2024-10-31T10:17:35.167" v="939" actId="1076"/>
          <ac:picMkLst>
            <pc:docMk/>
            <pc:sldMk cId="0" sldId="285"/>
            <ac:picMk id="5" creationId="{F62D6396-1C84-B137-90D9-6F0E23DB91CB}"/>
          </ac:picMkLst>
        </pc:picChg>
        <pc:picChg chg="del">
          <ac:chgData name="Emanuela Marca" userId="b9e67590-a423-466d-821f-072eaf8759cc" providerId="ADAL" clId="{653591E0-06D0-454F-995C-C4624DB2F3CD}" dt="2024-10-31T10:15:05.587" v="923" actId="478"/>
          <ac:picMkLst>
            <pc:docMk/>
            <pc:sldMk cId="0" sldId="285"/>
            <ac:picMk id="7" creationId="{FA2C53A7-4084-BDCA-3CFA-034B06D2EACA}"/>
          </ac:picMkLst>
        </pc:picChg>
        <pc:picChg chg="del">
          <ac:chgData name="Emanuela Marca" userId="b9e67590-a423-466d-821f-072eaf8759cc" providerId="ADAL" clId="{653591E0-06D0-454F-995C-C4624DB2F3CD}" dt="2024-10-31T10:15:05.981" v="924" actId="478"/>
          <ac:picMkLst>
            <pc:docMk/>
            <pc:sldMk cId="0" sldId="285"/>
            <ac:picMk id="9" creationId="{E73AF5F1-3ADA-BB61-491E-D92A7A613FF1}"/>
          </ac:picMkLst>
        </pc:picChg>
      </pc:sldChg>
      <pc:sldChg chg="addSp delSp modSp mod ord">
        <pc:chgData name="Emanuela Marca" userId="b9e67590-a423-466d-821f-072eaf8759cc" providerId="ADAL" clId="{653591E0-06D0-454F-995C-C4624DB2F3CD}" dt="2024-11-04T15:17:49.358" v="948"/>
        <pc:sldMkLst>
          <pc:docMk/>
          <pc:sldMk cId="557908453" sldId="291"/>
        </pc:sldMkLst>
        <pc:spChg chg="mod">
          <ac:chgData name="Emanuela Marca" userId="b9e67590-a423-466d-821f-072eaf8759cc" providerId="ADAL" clId="{653591E0-06D0-454F-995C-C4624DB2F3CD}" dt="2024-10-30T13:45:33.125" v="18" actId="20577"/>
          <ac:spMkLst>
            <pc:docMk/>
            <pc:sldMk cId="557908453" sldId="291"/>
            <ac:spMk id="2" creationId="{76A3A5C0-0C5A-2036-4CF2-FECF5633B883}"/>
          </ac:spMkLst>
        </pc:spChg>
        <pc:spChg chg="mod">
          <ac:chgData name="Emanuela Marca" userId="b9e67590-a423-466d-821f-072eaf8759cc" providerId="ADAL" clId="{653591E0-06D0-454F-995C-C4624DB2F3CD}" dt="2024-10-30T14:03:20.752" v="110" actId="404"/>
          <ac:spMkLst>
            <pc:docMk/>
            <pc:sldMk cId="557908453" sldId="291"/>
            <ac:spMk id="3" creationId="{52C0346C-90D5-FA15-A87B-1FDE189C6499}"/>
          </ac:spMkLst>
        </pc:spChg>
        <pc:picChg chg="del">
          <ac:chgData name="Emanuela Marca" userId="b9e67590-a423-466d-821f-072eaf8759cc" providerId="ADAL" clId="{653591E0-06D0-454F-995C-C4624DB2F3CD}" dt="2024-10-30T14:14:22.644" v="220" actId="478"/>
          <ac:picMkLst>
            <pc:docMk/>
            <pc:sldMk cId="557908453" sldId="291"/>
            <ac:picMk id="4" creationId="{9FF14C14-677B-511F-ADB1-2CC22BB5A0B8}"/>
          </ac:picMkLst>
        </pc:picChg>
        <pc:picChg chg="add mod">
          <ac:chgData name="Emanuela Marca" userId="b9e67590-a423-466d-821f-072eaf8759cc" providerId="ADAL" clId="{653591E0-06D0-454F-995C-C4624DB2F3CD}" dt="2024-10-30T14:14:49.184" v="226" actId="1076"/>
          <ac:picMkLst>
            <pc:docMk/>
            <pc:sldMk cId="557908453" sldId="291"/>
            <ac:picMk id="5" creationId="{D1200753-6004-5F42-0ED5-E903AF5655D5}"/>
          </ac:picMkLst>
        </pc:picChg>
      </pc:sldChg>
      <pc:sldChg chg="addSp delSp modSp mod">
        <pc:chgData name="Emanuela Marca" userId="b9e67590-a423-466d-821f-072eaf8759cc" providerId="ADAL" clId="{653591E0-06D0-454F-995C-C4624DB2F3CD}" dt="2024-10-31T10:10:06.438" v="745" actId="1076"/>
        <pc:sldMkLst>
          <pc:docMk/>
          <pc:sldMk cId="4046339978" sldId="292"/>
        </pc:sldMkLst>
        <pc:spChg chg="mod">
          <ac:chgData name="Emanuela Marca" userId="b9e67590-a423-466d-821f-072eaf8759cc" providerId="ADAL" clId="{653591E0-06D0-454F-995C-C4624DB2F3CD}" dt="2024-10-31T10:07:45.110" v="730" actId="27636"/>
          <ac:spMkLst>
            <pc:docMk/>
            <pc:sldMk cId="4046339978" sldId="292"/>
            <ac:spMk id="3" creationId="{88C82C91-B894-2A1B-9F39-98757058FAC3}"/>
          </ac:spMkLst>
        </pc:spChg>
        <pc:picChg chg="del">
          <ac:chgData name="Emanuela Marca" userId="b9e67590-a423-466d-821f-072eaf8759cc" providerId="ADAL" clId="{653591E0-06D0-454F-995C-C4624DB2F3CD}" dt="2024-10-31T10:07:52.810" v="731" actId="478"/>
          <ac:picMkLst>
            <pc:docMk/>
            <pc:sldMk cId="4046339978" sldId="292"/>
            <ac:picMk id="2" creationId="{9519B454-C3DE-8041-EA44-99584B9151A2}"/>
          </ac:picMkLst>
        </pc:picChg>
        <pc:picChg chg="add mod">
          <ac:chgData name="Emanuela Marca" userId="b9e67590-a423-466d-821f-072eaf8759cc" providerId="ADAL" clId="{653591E0-06D0-454F-995C-C4624DB2F3CD}" dt="2024-10-31T10:10:05.415" v="744" actId="1076"/>
          <ac:picMkLst>
            <pc:docMk/>
            <pc:sldMk cId="4046339978" sldId="292"/>
            <ac:picMk id="4" creationId="{B40FA3D9-2C94-6EAA-DB09-F435D9145BE8}"/>
          </ac:picMkLst>
        </pc:picChg>
        <pc:picChg chg="add mod">
          <ac:chgData name="Emanuela Marca" userId="b9e67590-a423-466d-821f-072eaf8759cc" providerId="ADAL" clId="{653591E0-06D0-454F-995C-C4624DB2F3CD}" dt="2024-10-31T10:10:06.438" v="745" actId="1076"/>
          <ac:picMkLst>
            <pc:docMk/>
            <pc:sldMk cId="4046339978" sldId="292"/>
            <ac:picMk id="2050" creationId="{4618988E-6B89-670F-6AF1-BC7D3A8038C8}"/>
          </ac:picMkLst>
        </pc:picChg>
      </pc:sldChg>
      <pc:sldChg chg="addSp delSp modSp mod">
        <pc:chgData name="Emanuela Marca" userId="b9e67590-a423-466d-821f-072eaf8759cc" providerId="ADAL" clId="{653591E0-06D0-454F-995C-C4624DB2F3CD}" dt="2024-10-31T10:13:34.085" v="909" actId="1076"/>
        <pc:sldMkLst>
          <pc:docMk/>
          <pc:sldMk cId="2555646628" sldId="293"/>
        </pc:sldMkLst>
        <pc:spChg chg="mod">
          <ac:chgData name="Emanuela Marca" userId="b9e67590-a423-466d-821f-072eaf8759cc" providerId="ADAL" clId="{653591E0-06D0-454F-995C-C4624DB2F3CD}" dt="2024-10-31T10:13:34.085" v="909" actId="1076"/>
          <ac:spMkLst>
            <pc:docMk/>
            <pc:sldMk cId="2555646628" sldId="293"/>
            <ac:spMk id="3" creationId="{308008F4-30FE-C203-5DB0-46B2ED51BBEB}"/>
          </ac:spMkLst>
        </pc:spChg>
        <pc:picChg chg="add mod">
          <ac:chgData name="Emanuela Marca" userId="b9e67590-a423-466d-821f-072eaf8759cc" providerId="ADAL" clId="{653591E0-06D0-454F-995C-C4624DB2F3CD}" dt="2024-10-31T10:13:19.147" v="907" actId="1076"/>
          <ac:picMkLst>
            <pc:docMk/>
            <pc:sldMk cId="2555646628" sldId="293"/>
            <ac:picMk id="2" creationId="{ABB242EC-F6C1-00E1-3CD8-CF0F19B401EF}"/>
          </ac:picMkLst>
        </pc:picChg>
        <pc:picChg chg="del">
          <ac:chgData name="Emanuela Marca" userId="b9e67590-a423-466d-821f-072eaf8759cc" providerId="ADAL" clId="{653591E0-06D0-454F-995C-C4624DB2F3CD}" dt="2024-10-31T10:10:13.968" v="747" actId="478"/>
          <ac:picMkLst>
            <pc:docMk/>
            <pc:sldMk cId="2555646628" sldId="293"/>
            <ac:picMk id="4" creationId="{6B1BBDAB-440D-BC41-B806-048E4863EE76}"/>
          </ac:picMkLst>
        </pc:picChg>
        <pc:picChg chg="del">
          <ac:chgData name="Emanuela Marca" userId="b9e67590-a423-466d-821f-072eaf8759cc" providerId="ADAL" clId="{653591E0-06D0-454F-995C-C4624DB2F3CD}" dt="2024-10-31T10:10:13.411" v="746" actId="478"/>
          <ac:picMkLst>
            <pc:docMk/>
            <pc:sldMk cId="2555646628" sldId="293"/>
            <ac:picMk id="6" creationId="{A3E7D5C6-09C4-E318-463C-814BA401EC62}"/>
          </ac:picMkLst>
        </pc:picChg>
      </pc:sldChg>
      <pc:sldChg chg="addSp delSp modSp mod">
        <pc:chgData name="Emanuela Marca" userId="b9e67590-a423-466d-821f-072eaf8759cc" providerId="ADAL" clId="{653591E0-06D0-454F-995C-C4624DB2F3CD}" dt="2024-10-31T10:14:59.565" v="922" actId="20577"/>
        <pc:sldMkLst>
          <pc:docMk/>
          <pc:sldMk cId="1421323214" sldId="294"/>
        </pc:sldMkLst>
        <pc:spChg chg="mod">
          <ac:chgData name="Emanuela Marca" userId="b9e67590-a423-466d-821f-072eaf8759cc" providerId="ADAL" clId="{653591E0-06D0-454F-995C-C4624DB2F3CD}" dt="2024-10-31T10:14:59.565" v="922" actId="20577"/>
          <ac:spMkLst>
            <pc:docMk/>
            <pc:sldMk cId="1421323214" sldId="294"/>
            <ac:spMk id="3" creationId="{B50E5738-ECBB-21CD-CEA0-1E936951D1B0}"/>
          </ac:spMkLst>
        </pc:spChg>
        <pc:picChg chg="del">
          <ac:chgData name="Emanuela Marca" userId="b9e67590-a423-466d-821f-072eaf8759cc" providerId="ADAL" clId="{653591E0-06D0-454F-995C-C4624DB2F3CD}" dt="2024-10-31T10:13:38.715" v="910" actId="478"/>
          <ac:picMkLst>
            <pc:docMk/>
            <pc:sldMk cId="1421323214" sldId="294"/>
            <ac:picMk id="8" creationId="{238226FF-8F6B-8D34-88BF-8FF785291F90}"/>
          </ac:picMkLst>
        </pc:picChg>
        <pc:picChg chg="add mod">
          <ac:chgData name="Emanuela Marca" userId="b9e67590-a423-466d-821f-072eaf8759cc" providerId="ADAL" clId="{653591E0-06D0-454F-995C-C4624DB2F3CD}" dt="2024-10-31T10:14:27.169" v="915" actId="1076"/>
          <ac:picMkLst>
            <pc:docMk/>
            <pc:sldMk cId="1421323214" sldId="294"/>
            <ac:picMk id="3074" creationId="{2824ECE3-24E0-47B4-3844-D7F3513AD6A8}"/>
          </ac:picMkLst>
        </pc:picChg>
      </pc:sldChg>
      <pc:sldChg chg="add">
        <pc:chgData name="Emanuela Marca" userId="b9e67590-a423-466d-821f-072eaf8759cc" providerId="ADAL" clId="{653591E0-06D0-454F-995C-C4624DB2F3CD}" dt="2024-11-04T15:17:39.223" v="944"/>
        <pc:sldMkLst>
          <pc:docMk/>
          <pc:sldMk cId="756747647" sldId="295"/>
        </pc:sldMkLst>
      </pc:sldChg>
      <pc:sldChg chg="add">
        <pc:chgData name="Emanuela Marca" userId="b9e67590-a423-466d-821f-072eaf8759cc" providerId="ADAL" clId="{653591E0-06D0-454F-995C-C4624DB2F3CD}" dt="2024-11-04T15:17:46.010" v="946"/>
        <pc:sldMkLst>
          <pc:docMk/>
          <pc:sldMk cId="2170943490" sldId="296"/>
        </pc:sldMkLst>
      </pc:sldChg>
      <pc:sldChg chg="addSp delSp modSp add mod">
        <pc:chgData name="Emanuela Marca" userId="b9e67590-a423-466d-821f-072eaf8759cc" providerId="ADAL" clId="{653591E0-06D0-454F-995C-C4624DB2F3CD}" dt="2024-11-04T15:22:30.716" v="1026" actId="1076"/>
        <pc:sldMkLst>
          <pc:docMk/>
          <pc:sldMk cId="3614623119" sldId="297"/>
        </pc:sldMkLst>
        <pc:spChg chg="mod">
          <ac:chgData name="Emanuela Marca" userId="b9e67590-a423-466d-821f-072eaf8759cc" providerId="ADAL" clId="{653591E0-06D0-454F-995C-C4624DB2F3CD}" dt="2024-11-04T15:19:44.509" v="990" actId="20577"/>
          <ac:spMkLst>
            <pc:docMk/>
            <pc:sldMk cId="3614623119" sldId="297"/>
            <ac:spMk id="2" creationId="{B06CEFCA-C1D1-FBFA-726C-B6EEF654F256}"/>
          </ac:spMkLst>
        </pc:spChg>
        <pc:spChg chg="mod">
          <ac:chgData name="Emanuela Marca" userId="b9e67590-a423-466d-821f-072eaf8759cc" providerId="ADAL" clId="{653591E0-06D0-454F-995C-C4624DB2F3CD}" dt="2024-11-04T15:21:35.889" v="1014" actId="1076"/>
          <ac:spMkLst>
            <pc:docMk/>
            <pc:sldMk cId="3614623119" sldId="297"/>
            <ac:spMk id="5" creationId="{782AEC06-84B7-511A-7B99-40AF2052429C}"/>
          </ac:spMkLst>
        </pc:spChg>
        <pc:spChg chg="del">
          <ac:chgData name="Emanuela Marca" userId="b9e67590-a423-466d-821f-072eaf8759cc" providerId="ADAL" clId="{653591E0-06D0-454F-995C-C4624DB2F3CD}" dt="2024-11-04T15:20:11.093" v="1001" actId="478"/>
          <ac:spMkLst>
            <pc:docMk/>
            <pc:sldMk cId="3614623119" sldId="297"/>
            <ac:spMk id="7" creationId="{47B60A68-C4E0-DC7C-6B16-E4BBBC9E2D3B}"/>
          </ac:spMkLst>
        </pc:spChg>
        <pc:spChg chg="mod">
          <ac:chgData name="Emanuela Marca" userId="b9e67590-a423-466d-821f-072eaf8759cc" providerId="ADAL" clId="{653591E0-06D0-454F-995C-C4624DB2F3CD}" dt="2024-11-04T15:21:51.995" v="1016" actId="1076"/>
          <ac:spMkLst>
            <pc:docMk/>
            <pc:sldMk cId="3614623119" sldId="297"/>
            <ac:spMk id="11" creationId="{85262C17-63FF-986C-B8F3-04B41890308B}"/>
          </ac:spMkLst>
        </pc:spChg>
        <pc:spChg chg="mod">
          <ac:chgData name="Emanuela Marca" userId="b9e67590-a423-466d-821f-072eaf8759cc" providerId="ADAL" clId="{653591E0-06D0-454F-995C-C4624DB2F3CD}" dt="2024-11-04T15:22:07.473" v="1018" actId="1076"/>
          <ac:spMkLst>
            <pc:docMk/>
            <pc:sldMk cId="3614623119" sldId="297"/>
            <ac:spMk id="13" creationId="{ECB60A57-BC13-69B3-C79B-413BCC957D46}"/>
          </ac:spMkLst>
        </pc:spChg>
        <pc:graphicFrameChg chg="mod modGraphic">
          <ac:chgData name="Emanuela Marca" userId="b9e67590-a423-466d-821f-072eaf8759cc" providerId="ADAL" clId="{653591E0-06D0-454F-995C-C4624DB2F3CD}" dt="2024-11-04T15:21:44.340" v="1015" actId="1076"/>
          <ac:graphicFrameMkLst>
            <pc:docMk/>
            <pc:sldMk cId="3614623119" sldId="297"/>
            <ac:graphicFrameMk id="6" creationId="{2743FBB5-C912-FEF5-ED71-8F494C42AE4A}"/>
          </ac:graphicFrameMkLst>
        </pc:graphicFrameChg>
        <pc:graphicFrameChg chg="mod">
          <ac:chgData name="Emanuela Marca" userId="b9e67590-a423-466d-821f-072eaf8759cc" providerId="ADAL" clId="{653591E0-06D0-454F-995C-C4624DB2F3CD}" dt="2024-11-04T15:22:15.620" v="1019" actId="1076"/>
          <ac:graphicFrameMkLst>
            <pc:docMk/>
            <pc:sldMk cId="3614623119" sldId="297"/>
            <ac:graphicFrameMk id="8" creationId="{59F48D27-4F51-EDDA-3283-6A7CE3048068}"/>
          </ac:graphicFrameMkLst>
        </pc:graphicFrameChg>
        <pc:graphicFrameChg chg="mod">
          <ac:chgData name="Emanuela Marca" userId="b9e67590-a423-466d-821f-072eaf8759cc" providerId="ADAL" clId="{653591E0-06D0-454F-995C-C4624DB2F3CD}" dt="2024-11-04T15:22:00.908" v="1017" actId="1076"/>
          <ac:graphicFrameMkLst>
            <pc:docMk/>
            <pc:sldMk cId="3614623119" sldId="297"/>
            <ac:graphicFrameMk id="14" creationId="{E782A7E2-74AF-6AF2-8825-D6F9DE8359C1}"/>
          </ac:graphicFrameMkLst>
        </pc:graphicFrameChg>
        <pc:picChg chg="add mod">
          <ac:chgData name="Emanuela Marca" userId="b9e67590-a423-466d-821f-072eaf8759cc" providerId="ADAL" clId="{653591E0-06D0-454F-995C-C4624DB2F3CD}" dt="2024-11-04T15:22:30.716" v="1026" actId="1076"/>
          <ac:picMkLst>
            <pc:docMk/>
            <pc:sldMk cId="3614623119" sldId="297"/>
            <ac:picMk id="3" creationId="{4D7E8965-18D6-FD21-173A-C6E38329C91F}"/>
          </ac:picMkLst>
        </pc:picChg>
        <pc:picChg chg="del">
          <ac:chgData name="Emanuela Marca" userId="b9e67590-a423-466d-821f-072eaf8759cc" providerId="ADAL" clId="{653591E0-06D0-454F-995C-C4624DB2F3CD}" dt="2024-11-04T15:20:40.420" v="1009" actId="478"/>
          <ac:picMkLst>
            <pc:docMk/>
            <pc:sldMk cId="3614623119" sldId="297"/>
            <ac:picMk id="1026" creationId="{053A6EA9-728F-8037-A5B5-B5420D2298D5}"/>
          </ac:picMkLst>
        </pc:picChg>
      </pc:sldChg>
      <pc:sldChg chg="add">
        <pc:chgData name="Emanuela Marca" userId="b9e67590-a423-466d-821f-072eaf8759cc" providerId="ADAL" clId="{653591E0-06D0-454F-995C-C4624DB2F3CD}" dt="2024-11-04T15:18:13.025" v="952"/>
        <pc:sldMkLst>
          <pc:docMk/>
          <pc:sldMk cId="2806121081" sldId="298"/>
        </pc:sldMkLst>
      </pc:sldChg>
      <pc:sldChg chg="add">
        <pc:chgData name="Emanuela Marca" userId="b9e67590-a423-466d-821f-072eaf8759cc" providerId="ADAL" clId="{653591E0-06D0-454F-995C-C4624DB2F3CD}" dt="2024-11-04T15:18:13.908" v="954"/>
        <pc:sldMkLst>
          <pc:docMk/>
          <pc:sldMk cId="3039327479" sldId="299"/>
        </pc:sldMkLst>
      </pc:sldChg>
      <pc:sldChg chg="add del ord">
        <pc:chgData name="Emanuela Marca" userId="b9e67590-a423-466d-821f-072eaf8759cc" providerId="ADAL" clId="{653591E0-06D0-454F-995C-C4624DB2F3CD}" dt="2024-11-04T15:20:33.879" v="1008" actId="47"/>
        <pc:sldMkLst>
          <pc:docMk/>
          <pc:sldMk cId="3466773364" sldId="300"/>
        </pc:sldMkLst>
      </pc:sldChg>
    </pc:docChg>
  </pc:docChgLst>
  <pc:docChgLst>
    <pc:chgData name="Silvia Ferrari" userId="9ce1c88a-8045-47af-8589-8ffbfaf5df58" providerId="ADAL" clId="{322E5564-A9AF-440F-B359-4EE469A230BA}"/>
    <pc:docChg chg="modSld">
      <pc:chgData name="Silvia Ferrari" userId="9ce1c88a-8045-47af-8589-8ffbfaf5df58" providerId="ADAL" clId="{322E5564-A9AF-440F-B359-4EE469A230BA}" dt="2024-11-28T11:48:18.748" v="37" actId="6549"/>
      <pc:docMkLst>
        <pc:docMk/>
      </pc:docMkLst>
      <pc:sldChg chg="modSp mod">
        <pc:chgData name="Silvia Ferrari" userId="9ce1c88a-8045-47af-8589-8ffbfaf5df58" providerId="ADAL" clId="{322E5564-A9AF-440F-B359-4EE469A230BA}" dt="2024-11-28T11:48:18.748" v="37" actId="6549"/>
        <pc:sldMkLst>
          <pc:docMk/>
          <pc:sldMk cId="816130011" sldId="269"/>
        </pc:sldMkLst>
        <pc:spChg chg="mod">
          <ac:chgData name="Silvia Ferrari" userId="9ce1c88a-8045-47af-8589-8ffbfaf5df58" providerId="ADAL" clId="{322E5564-A9AF-440F-B359-4EE469A230BA}" dt="2024-11-28T11:48:18.748" v="37" actId="6549"/>
          <ac:spMkLst>
            <pc:docMk/>
            <pc:sldMk cId="816130011" sldId="269"/>
            <ac:spMk id="5" creationId="{C79341AF-326D-9C84-18FB-F01EF0DCCA21}"/>
          </ac:spMkLst>
        </pc:spChg>
      </pc:sldChg>
    </pc:docChg>
  </pc:docChgLst>
  <pc:docChgLst>
    <pc:chgData name="Silvia Ferrari" userId="9ce1c88a-8045-47af-8589-8ffbfaf5df58" providerId="ADAL" clId="{7A16837B-29ED-4F82-8B4D-9D1421D47EF1}"/>
    <pc:docChg chg="modSld">
      <pc:chgData name="Silvia Ferrari" userId="9ce1c88a-8045-47af-8589-8ffbfaf5df58" providerId="ADAL" clId="{7A16837B-29ED-4F82-8B4D-9D1421D47EF1}" dt="2023-10-30T10:34:01.780" v="110" actId="1076"/>
      <pc:docMkLst>
        <pc:docMk/>
      </pc:docMkLst>
      <pc:sldChg chg="modSp mod">
        <pc:chgData name="Silvia Ferrari" userId="9ce1c88a-8045-47af-8589-8ffbfaf5df58" providerId="ADAL" clId="{7A16837B-29ED-4F82-8B4D-9D1421D47EF1}" dt="2023-10-27T15:50:01.520" v="28" actId="20577"/>
        <pc:sldMkLst>
          <pc:docMk/>
          <pc:sldMk cId="0" sldId="261"/>
        </pc:sldMkLst>
        <pc:spChg chg="mod">
          <ac:chgData name="Silvia Ferrari" userId="9ce1c88a-8045-47af-8589-8ffbfaf5df58" providerId="ADAL" clId="{7A16837B-29ED-4F82-8B4D-9D1421D47EF1}" dt="2023-10-27T15:50:01.520" v="28" actId="20577"/>
          <ac:spMkLst>
            <pc:docMk/>
            <pc:sldMk cId="0" sldId="261"/>
            <ac:spMk id="158" creationId="{00000000-0000-0000-0000-000000000000}"/>
          </ac:spMkLst>
        </pc:spChg>
      </pc:sldChg>
      <pc:sldChg chg="modSp mod">
        <pc:chgData name="Silvia Ferrari" userId="9ce1c88a-8045-47af-8589-8ffbfaf5df58" providerId="ADAL" clId="{7A16837B-29ED-4F82-8B4D-9D1421D47EF1}" dt="2023-10-30T10:33:20.432" v="105" actId="6549"/>
        <pc:sldMkLst>
          <pc:docMk/>
          <pc:sldMk cId="0" sldId="262"/>
        </pc:sldMkLst>
        <pc:spChg chg="mod">
          <ac:chgData name="Silvia Ferrari" userId="9ce1c88a-8045-47af-8589-8ffbfaf5df58" providerId="ADAL" clId="{7A16837B-29ED-4F82-8B4D-9D1421D47EF1}" dt="2023-10-30T10:33:20.432" v="105" actId="6549"/>
          <ac:spMkLst>
            <pc:docMk/>
            <pc:sldMk cId="0" sldId="262"/>
            <ac:spMk id="164" creationId="{00000000-0000-0000-0000-000000000000}"/>
          </ac:spMkLst>
        </pc:spChg>
      </pc:sldChg>
      <pc:sldChg chg="modSp mod">
        <pc:chgData name="Silvia Ferrari" userId="9ce1c88a-8045-47af-8589-8ffbfaf5df58" providerId="ADAL" clId="{7A16837B-29ED-4F82-8B4D-9D1421D47EF1}" dt="2023-10-30T10:33:10.809" v="104" actId="1076"/>
        <pc:sldMkLst>
          <pc:docMk/>
          <pc:sldMk cId="0" sldId="263"/>
        </pc:sldMkLst>
        <pc:spChg chg="mod">
          <ac:chgData name="Silvia Ferrari" userId="9ce1c88a-8045-47af-8589-8ffbfaf5df58" providerId="ADAL" clId="{7A16837B-29ED-4F82-8B4D-9D1421D47EF1}" dt="2023-10-30T10:33:01.278" v="103" actId="20577"/>
          <ac:spMkLst>
            <pc:docMk/>
            <pc:sldMk cId="0" sldId="263"/>
            <ac:spMk id="172" creationId="{00000000-0000-0000-0000-000000000000}"/>
          </ac:spMkLst>
        </pc:spChg>
        <pc:picChg chg="mod">
          <ac:chgData name="Silvia Ferrari" userId="9ce1c88a-8045-47af-8589-8ffbfaf5df58" providerId="ADAL" clId="{7A16837B-29ED-4F82-8B4D-9D1421D47EF1}" dt="2023-10-30T10:33:10.809" v="104" actId="1076"/>
          <ac:picMkLst>
            <pc:docMk/>
            <pc:sldMk cId="0" sldId="263"/>
            <ac:picMk id="174" creationId="{00000000-0000-0000-0000-000000000000}"/>
          </ac:picMkLst>
        </pc:picChg>
      </pc:sldChg>
      <pc:sldChg chg="modSp mod">
        <pc:chgData name="Silvia Ferrari" userId="9ce1c88a-8045-47af-8589-8ffbfaf5df58" providerId="ADAL" clId="{7A16837B-29ED-4F82-8B4D-9D1421D47EF1}" dt="2023-10-30T10:33:40.114" v="107" actId="113"/>
        <pc:sldMkLst>
          <pc:docMk/>
          <pc:sldMk cId="816130011" sldId="269"/>
        </pc:sldMkLst>
        <pc:spChg chg="mod">
          <ac:chgData name="Silvia Ferrari" userId="9ce1c88a-8045-47af-8589-8ffbfaf5df58" providerId="ADAL" clId="{7A16837B-29ED-4F82-8B4D-9D1421D47EF1}" dt="2023-10-30T10:33:40.114" v="107" actId="113"/>
          <ac:spMkLst>
            <pc:docMk/>
            <pc:sldMk cId="816130011" sldId="269"/>
            <ac:spMk id="177" creationId="{00000000-0000-0000-0000-000000000000}"/>
          </ac:spMkLst>
        </pc:spChg>
      </pc:sldChg>
      <pc:sldChg chg="addSp delSp modSp">
        <pc:chgData name="Silvia Ferrari" userId="9ce1c88a-8045-47af-8589-8ffbfaf5df58" providerId="ADAL" clId="{7A16837B-29ED-4F82-8B4D-9D1421D47EF1}" dt="2023-10-30T10:34:01.780" v="110" actId="1076"/>
        <pc:sldMkLst>
          <pc:docMk/>
          <pc:sldMk cId="0" sldId="285"/>
        </pc:sldMkLst>
        <pc:picChg chg="add mod">
          <ac:chgData name="Silvia Ferrari" userId="9ce1c88a-8045-47af-8589-8ffbfaf5df58" providerId="ADAL" clId="{7A16837B-29ED-4F82-8B4D-9D1421D47EF1}" dt="2023-10-30T10:34:01.780" v="110" actId="1076"/>
          <ac:picMkLst>
            <pc:docMk/>
            <pc:sldMk cId="0" sldId="285"/>
            <ac:picMk id="2" creationId="{2C8531D4-3B54-8F3B-A413-ECEBFF0CB79C}"/>
          </ac:picMkLst>
        </pc:picChg>
        <pc:picChg chg="del">
          <ac:chgData name="Silvia Ferrari" userId="9ce1c88a-8045-47af-8589-8ffbfaf5df58" providerId="ADAL" clId="{7A16837B-29ED-4F82-8B4D-9D1421D47EF1}" dt="2023-10-30T10:33:58.365" v="108" actId="21"/>
          <ac:picMkLst>
            <pc:docMk/>
            <pc:sldMk cId="0" sldId="285"/>
            <ac:picMk id="10" creationId="{0F33A084-8F36-7265-CB86-FFDF00FE76D7}"/>
          </ac:picMkLst>
        </pc:picChg>
      </pc:sldChg>
    </pc:docChg>
  </pc:docChgLst>
  <pc:docChgLst>
    <pc:chgData name="Silvia Ferrari" userId="9ce1c88a-8045-47af-8589-8ffbfaf5df58" providerId="ADAL" clId="{D1DD0A55-D11E-4DF6-9642-943FB7187E4A}"/>
    <pc:docChg chg="custSel modSld sldOrd">
      <pc:chgData name="Silvia Ferrari" userId="9ce1c88a-8045-47af-8589-8ffbfaf5df58" providerId="ADAL" clId="{D1DD0A55-D11E-4DF6-9642-943FB7187E4A}" dt="2022-11-16T15:06:58.172" v="302" actId="2711"/>
      <pc:docMkLst>
        <pc:docMk/>
      </pc:docMkLst>
      <pc:sldChg chg="modSp mod">
        <pc:chgData name="Silvia Ferrari" userId="9ce1c88a-8045-47af-8589-8ffbfaf5df58" providerId="ADAL" clId="{D1DD0A55-D11E-4DF6-9642-943FB7187E4A}" dt="2022-11-10T11:43:29.559" v="186" actId="6549"/>
        <pc:sldMkLst>
          <pc:docMk/>
          <pc:sldMk cId="0" sldId="256"/>
        </pc:sldMkLst>
        <pc:spChg chg="mod">
          <ac:chgData name="Silvia Ferrari" userId="9ce1c88a-8045-47af-8589-8ffbfaf5df58" providerId="ADAL" clId="{D1DD0A55-D11E-4DF6-9642-943FB7187E4A}" dt="2022-11-10T10:44:45.154" v="2" actId="20578"/>
          <ac:spMkLst>
            <pc:docMk/>
            <pc:sldMk cId="0" sldId="256"/>
            <ac:spMk id="113" creationId="{00000000-0000-0000-0000-000000000000}"/>
          </ac:spMkLst>
        </pc:spChg>
        <pc:spChg chg="mod">
          <ac:chgData name="Silvia Ferrari" userId="9ce1c88a-8045-47af-8589-8ffbfaf5df58" providerId="ADAL" clId="{D1DD0A55-D11E-4DF6-9642-943FB7187E4A}" dt="2022-11-10T11:43:29.559" v="186" actId="6549"/>
          <ac:spMkLst>
            <pc:docMk/>
            <pc:sldMk cId="0" sldId="256"/>
            <ac:spMk id="115" creationId="{00000000-0000-0000-0000-000000000000}"/>
          </ac:spMkLst>
        </pc:spChg>
        <pc:spChg chg="mod">
          <ac:chgData name="Silvia Ferrari" userId="9ce1c88a-8045-47af-8589-8ffbfaf5df58" providerId="ADAL" clId="{D1DD0A55-D11E-4DF6-9642-943FB7187E4A}" dt="2022-11-10T10:44:49.639" v="3" actId="1076"/>
          <ac:spMkLst>
            <pc:docMk/>
            <pc:sldMk cId="0" sldId="256"/>
            <ac:spMk id="116" creationId="{00000000-0000-0000-0000-000000000000}"/>
          </ac:spMkLst>
        </pc:spChg>
      </pc:sldChg>
      <pc:sldChg chg="delSp modSp mod">
        <pc:chgData name="Silvia Ferrari" userId="9ce1c88a-8045-47af-8589-8ffbfaf5df58" providerId="ADAL" clId="{D1DD0A55-D11E-4DF6-9642-943FB7187E4A}" dt="2022-11-11T11:03:36.153" v="220" actId="20577"/>
        <pc:sldMkLst>
          <pc:docMk/>
          <pc:sldMk cId="0" sldId="257"/>
        </pc:sldMkLst>
        <pc:spChg chg="del mod">
          <ac:chgData name="Silvia Ferrari" userId="9ce1c88a-8045-47af-8589-8ffbfaf5df58" providerId="ADAL" clId="{D1DD0A55-D11E-4DF6-9642-943FB7187E4A}" dt="2022-11-11T11:02:41.872" v="191" actId="478"/>
          <ac:spMkLst>
            <pc:docMk/>
            <pc:sldMk cId="0" sldId="257"/>
            <ac:spMk id="125" creationId="{00000000-0000-0000-0000-000000000000}"/>
          </ac:spMkLst>
        </pc:spChg>
        <pc:spChg chg="mod">
          <ac:chgData name="Silvia Ferrari" userId="9ce1c88a-8045-47af-8589-8ffbfaf5df58" providerId="ADAL" clId="{D1DD0A55-D11E-4DF6-9642-943FB7187E4A}" dt="2022-11-11T11:03:36.153" v="220" actId="20577"/>
          <ac:spMkLst>
            <pc:docMk/>
            <pc:sldMk cId="0" sldId="257"/>
            <ac:spMk id="126" creationId="{00000000-0000-0000-0000-000000000000}"/>
          </ac:spMkLst>
        </pc:spChg>
      </pc:sldChg>
      <pc:sldChg chg="modSp mod">
        <pc:chgData name="Silvia Ferrari" userId="9ce1c88a-8045-47af-8589-8ffbfaf5df58" providerId="ADAL" clId="{D1DD0A55-D11E-4DF6-9642-943FB7187E4A}" dt="2022-11-10T10:46:42.538" v="57" actId="1076"/>
        <pc:sldMkLst>
          <pc:docMk/>
          <pc:sldMk cId="0" sldId="258"/>
        </pc:sldMkLst>
        <pc:spChg chg="mod">
          <ac:chgData name="Silvia Ferrari" userId="9ce1c88a-8045-47af-8589-8ffbfaf5df58" providerId="ADAL" clId="{D1DD0A55-D11E-4DF6-9642-943FB7187E4A}" dt="2022-11-10T10:46:42.538" v="57" actId="1076"/>
          <ac:spMkLst>
            <pc:docMk/>
            <pc:sldMk cId="0" sldId="258"/>
            <ac:spMk id="134" creationId="{00000000-0000-0000-0000-000000000000}"/>
          </ac:spMkLst>
        </pc:spChg>
      </pc:sldChg>
      <pc:sldChg chg="modSp mod">
        <pc:chgData name="Silvia Ferrari" userId="9ce1c88a-8045-47af-8589-8ffbfaf5df58" providerId="ADAL" clId="{D1DD0A55-D11E-4DF6-9642-943FB7187E4A}" dt="2022-11-16T15:05:00.617" v="237" actId="2711"/>
        <pc:sldMkLst>
          <pc:docMk/>
          <pc:sldMk cId="0" sldId="259"/>
        </pc:sldMkLst>
        <pc:spChg chg="mod">
          <ac:chgData name="Silvia Ferrari" userId="9ce1c88a-8045-47af-8589-8ffbfaf5df58" providerId="ADAL" clId="{D1DD0A55-D11E-4DF6-9642-943FB7187E4A}" dt="2022-11-10T10:46:47.742" v="58" actId="2711"/>
          <ac:spMkLst>
            <pc:docMk/>
            <pc:sldMk cId="0" sldId="259"/>
            <ac:spMk id="140" creationId="{00000000-0000-0000-0000-000000000000}"/>
          </ac:spMkLst>
        </pc:spChg>
        <pc:spChg chg="mod">
          <ac:chgData name="Silvia Ferrari" userId="9ce1c88a-8045-47af-8589-8ffbfaf5df58" providerId="ADAL" clId="{D1DD0A55-D11E-4DF6-9642-943FB7187E4A}" dt="2022-11-16T15:05:00.617" v="237" actId="2711"/>
          <ac:spMkLst>
            <pc:docMk/>
            <pc:sldMk cId="0" sldId="259"/>
            <ac:spMk id="147" creationId="{00000000-0000-0000-0000-000000000000}"/>
          </ac:spMkLst>
        </pc:spChg>
        <pc:picChg chg="mod">
          <ac:chgData name="Silvia Ferrari" userId="9ce1c88a-8045-47af-8589-8ffbfaf5df58" providerId="ADAL" clId="{D1DD0A55-D11E-4DF6-9642-943FB7187E4A}" dt="2022-11-10T10:46:55.512" v="60" actId="1076"/>
          <ac:picMkLst>
            <pc:docMk/>
            <pc:sldMk cId="0" sldId="259"/>
            <ac:picMk id="145" creationId="{00000000-0000-0000-0000-000000000000}"/>
          </ac:picMkLst>
        </pc:picChg>
      </pc:sldChg>
      <pc:sldChg chg="modSp mod">
        <pc:chgData name="Silvia Ferrari" userId="9ce1c88a-8045-47af-8589-8ffbfaf5df58" providerId="ADAL" clId="{D1DD0A55-D11E-4DF6-9642-943FB7187E4A}" dt="2022-11-16T15:05:37.591" v="263" actId="6549"/>
        <pc:sldMkLst>
          <pc:docMk/>
          <pc:sldMk cId="0" sldId="260"/>
        </pc:sldMkLst>
        <pc:spChg chg="mod">
          <ac:chgData name="Silvia Ferrari" userId="9ce1c88a-8045-47af-8589-8ffbfaf5df58" providerId="ADAL" clId="{D1DD0A55-D11E-4DF6-9642-943FB7187E4A}" dt="2022-11-16T15:05:37.591" v="263" actId="6549"/>
          <ac:spMkLst>
            <pc:docMk/>
            <pc:sldMk cId="0" sldId="260"/>
            <ac:spMk id="151" creationId="{00000000-0000-0000-0000-000000000000}"/>
          </ac:spMkLst>
        </pc:spChg>
      </pc:sldChg>
      <pc:sldChg chg="modSp mod">
        <pc:chgData name="Silvia Ferrari" userId="9ce1c88a-8045-47af-8589-8ffbfaf5df58" providerId="ADAL" clId="{D1DD0A55-D11E-4DF6-9642-943FB7187E4A}" dt="2022-11-16T15:05:47.989" v="264" actId="2711"/>
        <pc:sldMkLst>
          <pc:docMk/>
          <pc:sldMk cId="0" sldId="261"/>
        </pc:sldMkLst>
        <pc:spChg chg="mod">
          <ac:chgData name="Silvia Ferrari" userId="9ce1c88a-8045-47af-8589-8ffbfaf5df58" providerId="ADAL" clId="{D1DD0A55-D11E-4DF6-9642-943FB7187E4A}" dt="2022-11-16T15:05:47.989" v="264" actId="2711"/>
          <ac:spMkLst>
            <pc:docMk/>
            <pc:sldMk cId="0" sldId="261"/>
            <ac:spMk id="158" creationId="{00000000-0000-0000-0000-000000000000}"/>
          </ac:spMkLst>
        </pc:spChg>
      </pc:sldChg>
      <pc:sldChg chg="modSp mod">
        <pc:chgData name="Silvia Ferrari" userId="9ce1c88a-8045-47af-8589-8ffbfaf5df58" providerId="ADAL" clId="{D1DD0A55-D11E-4DF6-9642-943FB7187E4A}" dt="2022-11-16T15:06:34.932" v="298" actId="20577"/>
        <pc:sldMkLst>
          <pc:docMk/>
          <pc:sldMk cId="0" sldId="262"/>
        </pc:sldMkLst>
        <pc:spChg chg="mod">
          <ac:chgData name="Silvia Ferrari" userId="9ce1c88a-8045-47af-8589-8ffbfaf5df58" providerId="ADAL" clId="{D1DD0A55-D11E-4DF6-9642-943FB7187E4A}" dt="2022-11-16T15:06:34.932" v="298" actId="20577"/>
          <ac:spMkLst>
            <pc:docMk/>
            <pc:sldMk cId="0" sldId="262"/>
            <ac:spMk id="164" creationId="{00000000-0000-0000-0000-000000000000}"/>
          </ac:spMkLst>
        </pc:spChg>
        <pc:spChg chg="mod">
          <ac:chgData name="Silvia Ferrari" userId="9ce1c88a-8045-47af-8589-8ffbfaf5df58" providerId="ADAL" clId="{D1DD0A55-D11E-4DF6-9642-943FB7187E4A}" dt="2022-11-16T15:06:24.243" v="269" actId="2711"/>
          <ac:spMkLst>
            <pc:docMk/>
            <pc:sldMk cId="0" sldId="262"/>
            <ac:spMk id="165" creationId="{00000000-0000-0000-0000-000000000000}"/>
          </ac:spMkLst>
        </pc:spChg>
      </pc:sldChg>
      <pc:sldChg chg="modSp mod">
        <pc:chgData name="Silvia Ferrari" userId="9ce1c88a-8045-47af-8589-8ffbfaf5df58" providerId="ADAL" clId="{D1DD0A55-D11E-4DF6-9642-943FB7187E4A}" dt="2022-11-16T15:06:00.829" v="266" actId="2711"/>
        <pc:sldMkLst>
          <pc:docMk/>
          <pc:sldMk cId="0" sldId="263"/>
        </pc:sldMkLst>
        <pc:spChg chg="mod">
          <ac:chgData name="Silvia Ferrari" userId="9ce1c88a-8045-47af-8589-8ffbfaf5df58" providerId="ADAL" clId="{D1DD0A55-D11E-4DF6-9642-943FB7187E4A}" dt="2022-11-16T15:05:55.938" v="265" actId="2711"/>
          <ac:spMkLst>
            <pc:docMk/>
            <pc:sldMk cId="0" sldId="263"/>
            <ac:spMk id="171" creationId="{00000000-0000-0000-0000-000000000000}"/>
          </ac:spMkLst>
        </pc:spChg>
        <pc:spChg chg="mod">
          <ac:chgData name="Silvia Ferrari" userId="9ce1c88a-8045-47af-8589-8ffbfaf5df58" providerId="ADAL" clId="{D1DD0A55-D11E-4DF6-9642-943FB7187E4A}" dt="2022-11-16T15:06:00.829" v="266" actId="2711"/>
          <ac:spMkLst>
            <pc:docMk/>
            <pc:sldMk cId="0" sldId="263"/>
            <ac:spMk id="172" creationId="{00000000-0000-0000-0000-000000000000}"/>
          </ac:spMkLst>
        </pc:spChg>
      </pc:sldChg>
      <pc:sldChg chg="modSp mod">
        <pc:chgData name="Silvia Ferrari" userId="9ce1c88a-8045-47af-8589-8ffbfaf5df58" providerId="ADAL" clId="{D1DD0A55-D11E-4DF6-9642-943FB7187E4A}" dt="2022-11-16T15:06:45.869" v="299" actId="2711"/>
        <pc:sldMkLst>
          <pc:docMk/>
          <pc:sldMk cId="0" sldId="264"/>
        </pc:sldMkLst>
        <pc:spChg chg="mod">
          <ac:chgData name="Silvia Ferrari" userId="9ce1c88a-8045-47af-8589-8ffbfaf5df58" providerId="ADAL" clId="{D1DD0A55-D11E-4DF6-9642-943FB7187E4A}" dt="2022-11-16T15:06:45.869" v="299" actId="2711"/>
          <ac:spMkLst>
            <pc:docMk/>
            <pc:sldMk cId="0" sldId="264"/>
            <ac:spMk id="178" creationId="{00000000-0000-0000-0000-000000000000}"/>
          </ac:spMkLst>
        </pc:spChg>
      </pc:sldChg>
      <pc:sldChg chg="modSp mod ord">
        <pc:chgData name="Silvia Ferrari" userId="9ce1c88a-8045-47af-8589-8ffbfaf5df58" providerId="ADAL" clId="{D1DD0A55-D11E-4DF6-9642-943FB7187E4A}" dt="2022-11-16T15:06:58.172" v="302" actId="2711"/>
        <pc:sldMkLst>
          <pc:docMk/>
          <pc:sldMk cId="816130011" sldId="269"/>
        </pc:sldMkLst>
        <pc:spChg chg="mod">
          <ac:chgData name="Silvia Ferrari" userId="9ce1c88a-8045-47af-8589-8ffbfaf5df58" providerId="ADAL" clId="{D1DD0A55-D11E-4DF6-9642-943FB7187E4A}" dt="2022-11-16T15:06:58.172" v="302" actId="2711"/>
          <ac:spMkLst>
            <pc:docMk/>
            <pc:sldMk cId="816130011" sldId="269"/>
            <ac:spMk id="177" creationId="{00000000-0000-0000-0000-000000000000}"/>
          </ac:spMkLst>
        </pc:spChg>
        <pc:picChg chg="mod">
          <ac:chgData name="Silvia Ferrari" userId="9ce1c88a-8045-47af-8589-8ffbfaf5df58" providerId="ADAL" clId="{D1DD0A55-D11E-4DF6-9642-943FB7187E4A}" dt="2022-11-10T10:53:01.261" v="184" actId="1076"/>
          <ac:picMkLst>
            <pc:docMk/>
            <pc:sldMk cId="816130011" sldId="269"/>
            <ac:picMk id="179" creationId="{00000000-0000-0000-0000-000000000000}"/>
          </ac:picMkLst>
        </pc:picChg>
      </pc:sldChg>
      <pc:sldChg chg="modSp mod">
        <pc:chgData name="Silvia Ferrari" userId="9ce1c88a-8045-47af-8589-8ffbfaf5df58" providerId="ADAL" clId="{D1DD0A55-D11E-4DF6-9642-943FB7187E4A}" dt="2022-11-10T10:49:18.789" v="132" actId="2711"/>
        <pc:sldMkLst>
          <pc:docMk/>
          <pc:sldMk cId="0" sldId="272"/>
        </pc:sldMkLst>
        <pc:spChg chg="mod">
          <ac:chgData name="Silvia Ferrari" userId="9ce1c88a-8045-47af-8589-8ffbfaf5df58" providerId="ADAL" clId="{D1DD0A55-D11E-4DF6-9642-943FB7187E4A}" dt="2022-11-10T10:49:18.789" v="132" actId="2711"/>
          <ac:spMkLst>
            <pc:docMk/>
            <pc:sldMk cId="0" sldId="272"/>
            <ac:spMk id="237" creationId="{00000000-0000-0000-0000-000000000000}"/>
          </ac:spMkLst>
        </pc:spChg>
      </pc:sldChg>
      <pc:sldChg chg="addSp delSp modSp mod">
        <pc:chgData name="Silvia Ferrari" userId="9ce1c88a-8045-47af-8589-8ffbfaf5df58" providerId="ADAL" clId="{D1DD0A55-D11E-4DF6-9642-943FB7187E4A}" dt="2022-11-10T10:50:36.836" v="152" actId="1076"/>
        <pc:sldMkLst>
          <pc:docMk/>
          <pc:sldMk cId="0" sldId="285"/>
        </pc:sldMkLst>
        <pc:spChg chg="mod">
          <ac:chgData name="Silvia Ferrari" userId="9ce1c88a-8045-47af-8589-8ffbfaf5df58" providerId="ADAL" clId="{D1DD0A55-D11E-4DF6-9642-943FB7187E4A}" dt="2022-11-10T10:50:30.067" v="149" actId="2711"/>
          <ac:spMkLst>
            <pc:docMk/>
            <pc:sldMk cId="0" sldId="285"/>
            <ac:spMk id="6" creationId="{D4185473-6430-4565-8E1A-40669FBD84E3}"/>
          </ac:spMkLst>
        </pc:spChg>
        <pc:picChg chg="add mod">
          <ac:chgData name="Silvia Ferrari" userId="9ce1c88a-8045-47af-8589-8ffbfaf5df58" providerId="ADAL" clId="{D1DD0A55-D11E-4DF6-9642-943FB7187E4A}" dt="2022-11-10T10:50:17.410" v="144" actId="1076"/>
          <ac:picMkLst>
            <pc:docMk/>
            <pc:sldMk cId="0" sldId="285"/>
            <ac:picMk id="3" creationId="{2D50DF5D-D8BE-53CC-0399-3155D32EB6AD}"/>
          </ac:picMkLst>
        </pc:picChg>
        <pc:picChg chg="del">
          <ac:chgData name="Silvia Ferrari" userId="9ce1c88a-8045-47af-8589-8ffbfaf5df58" providerId="ADAL" clId="{D1DD0A55-D11E-4DF6-9642-943FB7187E4A}" dt="2022-11-10T10:49:12.135" v="131" actId="478"/>
          <ac:picMkLst>
            <pc:docMk/>
            <pc:sldMk cId="0" sldId="285"/>
            <ac:picMk id="4" creationId="{2EFCFA8E-A6BC-4A04-9906-DF321326F9F2}"/>
          </ac:picMkLst>
        </pc:picChg>
        <pc:picChg chg="add mod">
          <ac:chgData name="Silvia Ferrari" userId="9ce1c88a-8045-47af-8589-8ffbfaf5df58" providerId="ADAL" clId="{D1DD0A55-D11E-4DF6-9642-943FB7187E4A}" dt="2022-11-10T10:50:36.836" v="152" actId="1076"/>
          <ac:picMkLst>
            <pc:docMk/>
            <pc:sldMk cId="0" sldId="285"/>
            <ac:picMk id="8" creationId="{9B1E4DA6-1470-036A-903F-33BA86FE945C}"/>
          </ac:picMkLst>
        </pc:picChg>
        <pc:picChg chg="del">
          <ac:chgData name="Silvia Ferrari" userId="9ce1c88a-8045-47af-8589-8ffbfaf5df58" providerId="ADAL" clId="{D1DD0A55-D11E-4DF6-9642-943FB7187E4A}" dt="2022-11-10T10:50:20.116" v="145" actId="478"/>
          <ac:picMkLst>
            <pc:docMk/>
            <pc:sldMk cId="0" sldId="285"/>
            <ac:picMk id="9" creationId="{915C6CCA-EABF-43EF-B743-3E634F523898}"/>
          </ac:picMkLst>
        </pc:picChg>
        <pc:picChg chg="add mod">
          <ac:chgData name="Silvia Ferrari" userId="9ce1c88a-8045-47af-8589-8ffbfaf5df58" providerId="ADAL" clId="{D1DD0A55-D11E-4DF6-9642-943FB7187E4A}" dt="2022-11-10T10:50:35.282" v="151" actId="1076"/>
          <ac:picMkLst>
            <pc:docMk/>
            <pc:sldMk cId="0" sldId="285"/>
            <ac:picMk id="10" creationId="{0F33A084-8F36-7265-CB86-FFDF00FE76D7}"/>
          </ac:picMkLst>
        </pc:picChg>
      </pc:sldChg>
    </pc:docChg>
  </pc:docChgLst>
  <pc:docChgLst>
    <pc:chgData name="Emanuela Marca" userId="b9e67590-a423-466d-821f-072eaf8759cc" providerId="ADAL" clId="{D25615BC-513B-466B-AA77-B3ED043C9E88}"/>
    <pc:docChg chg="undo redo custSel addSld delSld modSld sldOrd">
      <pc:chgData name="Emanuela Marca" userId="b9e67590-a423-466d-821f-072eaf8759cc" providerId="ADAL" clId="{D25615BC-513B-466B-AA77-B3ED043C9E88}" dt="2024-10-30T11:03:56.661" v="3257" actId="1076"/>
      <pc:docMkLst>
        <pc:docMk/>
      </pc:docMkLst>
      <pc:sldChg chg="delSp modSp del mod modTransition">
        <pc:chgData name="Emanuela Marca" userId="b9e67590-a423-466d-821f-072eaf8759cc" providerId="ADAL" clId="{D25615BC-513B-466B-AA77-B3ED043C9E88}" dt="2024-10-30T08:39:22.835" v="550" actId="47"/>
        <pc:sldMkLst>
          <pc:docMk/>
          <pc:sldMk cId="0" sldId="256"/>
        </pc:sldMkLst>
        <pc:spChg chg="mod">
          <ac:chgData name="Emanuela Marca" userId="b9e67590-a423-466d-821f-072eaf8759cc" providerId="ADAL" clId="{D25615BC-513B-466B-AA77-B3ED043C9E88}" dt="2024-10-29T15:48:22.257" v="6" actId="1076"/>
          <ac:spMkLst>
            <pc:docMk/>
            <pc:sldMk cId="0" sldId="256"/>
            <ac:spMk id="115" creationId="{00000000-0000-0000-0000-000000000000}"/>
          </ac:spMkLst>
        </pc:spChg>
        <pc:picChg chg="mod">
          <ac:chgData name="Emanuela Marca" userId="b9e67590-a423-466d-821f-072eaf8759cc" providerId="ADAL" clId="{D25615BC-513B-466B-AA77-B3ED043C9E88}" dt="2024-10-30T08:21:13.280" v="251" actId="1076"/>
          <ac:picMkLst>
            <pc:docMk/>
            <pc:sldMk cId="0" sldId="256"/>
            <ac:picMk id="112" creationId="{00000000-0000-0000-0000-000000000000}"/>
          </ac:picMkLst>
        </pc:picChg>
        <pc:picChg chg="del">
          <ac:chgData name="Emanuela Marca" userId="b9e67590-a423-466d-821f-072eaf8759cc" providerId="ADAL" clId="{D25615BC-513B-466B-AA77-B3ED043C9E88}" dt="2024-10-30T08:20:52.293" v="249" actId="478"/>
          <ac:picMkLst>
            <pc:docMk/>
            <pc:sldMk cId="0" sldId="256"/>
            <ac:picMk id="121" creationId="{00000000-0000-0000-0000-000000000000}"/>
          </ac:picMkLst>
        </pc:picChg>
      </pc:sldChg>
      <pc:sldChg chg="addSp delSp modSp mod ord modTransition modClrScheme chgLayout">
        <pc:chgData name="Emanuela Marca" userId="b9e67590-a423-466d-821f-072eaf8759cc" providerId="ADAL" clId="{D25615BC-513B-466B-AA77-B3ED043C9E88}" dt="2024-10-30T10:52:40.896" v="3242"/>
        <pc:sldMkLst>
          <pc:docMk/>
          <pc:sldMk cId="0" sldId="258"/>
        </pc:sldMkLst>
        <pc:spChg chg="add del mod ord">
          <ac:chgData name="Emanuela Marca" userId="b9e67590-a423-466d-821f-072eaf8759cc" providerId="ADAL" clId="{D25615BC-513B-466B-AA77-B3ED043C9E88}" dt="2024-10-30T08:37:21.388" v="523" actId="700"/>
          <ac:spMkLst>
            <pc:docMk/>
            <pc:sldMk cId="0" sldId="258"/>
            <ac:spMk id="3" creationId="{C962F0E9-55D1-9ECE-61F4-F12DD9D1EF27}"/>
          </ac:spMkLst>
        </pc:spChg>
        <pc:spChg chg="add del mod ord">
          <ac:chgData name="Emanuela Marca" userId="b9e67590-a423-466d-821f-072eaf8759cc" providerId="ADAL" clId="{D25615BC-513B-466B-AA77-B3ED043C9E88}" dt="2024-10-30T08:37:21.388" v="523" actId="700"/>
          <ac:spMkLst>
            <pc:docMk/>
            <pc:sldMk cId="0" sldId="258"/>
            <ac:spMk id="4" creationId="{822333F8-2791-EB05-6842-D2A4A7954457}"/>
          </ac:spMkLst>
        </pc:spChg>
        <pc:spChg chg="add del mod ord">
          <ac:chgData name="Emanuela Marca" userId="b9e67590-a423-466d-821f-072eaf8759cc" providerId="ADAL" clId="{D25615BC-513B-466B-AA77-B3ED043C9E88}" dt="2024-10-30T08:38:12.091" v="527" actId="21"/>
          <ac:spMkLst>
            <pc:docMk/>
            <pc:sldMk cId="0" sldId="258"/>
            <ac:spMk id="5" creationId="{58F6FDC9-4BA2-4886-E743-8C33F3F436A6}"/>
          </ac:spMkLst>
        </pc:spChg>
        <pc:spChg chg="add mod ord">
          <ac:chgData name="Emanuela Marca" userId="b9e67590-a423-466d-821f-072eaf8759cc" providerId="ADAL" clId="{D25615BC-513B-466B-AA77-B3ED043C9E88}" dt="2024-10-30T08:50:10.464" v="626" actId="404"/>
          <ac:spMkLst>
            <pc:docMk/>
            <pc:sldMk cId="0" sldId="258"/>
            <ac:spMk id="6" creationId="{63728FF8-8F52-C469-69A2-31CCF1958CE4}"/>
          </ac:spMkLst>
        </pc:spChg>
        <pc:spChg chg="add del mod ord">
          <ac:chgData name="Emanuela Marca" userId="b9e67590-a423-466d-821f-072eaf8759cc" providerId="ADAL" clId="{D25615BC-513B-466B-AA77-B3ED043C9E88}" dt="2024-10-30T08:38:16.621" v="528" actId="21"/>
          <ac:spMkLst>
            <pc:docMk/>
            <pc:sldMk cId="0" sldId="258"/>
            <ac:spMk id="7" creationId="{0A1B6C59-AEB8-7E83-7A99-5DD6EF5A1BD9}"/>
          </ac:spMkLst>
        </pc:spChg>
        <pc:spChg chg="mod">
          <ac:chgData name="Emanuela Marca" userId="b9e67590-a423-466d-821f-072eaf8759cc" providerId="ADAL" clId="{D25615BC-513B-466B-AA77-B3ED043C9E88}" dt="2024-10-30T08:46:51.508" v="597" actId="1076"/>
          <ac:spMkLst>
            <pc:docMk/>
            <pc:sldMk cId="0" sldId="258"/>
            <ac:spMk id="8" creationId="{06BC9EAC-1337-466E-8E4C-46EB3D5151A9}"/>
          </ac:spMkLst>
        </pc:spChg>
        <pc:spChg chg="del">
          <ac:chgData name="Emanuela Marca" userId="b9e67590-a423-466d-821f-072eaf8759cc" providerId="ADAL" clId="{D25615BC-513B-466B-AA77-B3ED043C9E88}" dt="2024-10-30T08:37:59.413" v="526" actId="21"/>
          <ac:spMkLst>
            <pc:docMk/>
            <pc:sldMk cId="0" sldId="258"/>
            <ac:spMk id="134" creationId="{00000000-0000-0000-0000-000000000000}"/>
          </ac:spMkLst>
        </pc:spChg>
        <pc:picChg chg="mod">
          <ac:chgData name="Emanuela Marca" userId="b9e67590-a423-466d-821f-072eaf8759cc" providerId="ADAL" clId="{D25615BC-513B-466B-AA77-B3ED043C9E88}" dt="2024-10-30T08:46:47.431" v="596" actId="1076"/>
          <ac:picMkLst>
            <pc:docMk/>
            <pc:sldMk cId="0" sldId="258"/>
            <ac:picMk id="2" creationId="{BC0AFD21-9B11-4C3E-AC11-8893ABC73620}"/>
          </ac:picMkLst>
        </pc:picChg>
        <pc:picChg chg="del mod">
          <ac:chgData name="Emanuela Marca" userId="b9e67590-a423-466d-821f-072eaf8759cc" providerId="ADAL" clId="{D25615BC-513B-466B-AA77-B3ED043C9E88}" dt="2024-10-30T08:37:00.370" v="521" actId="478"/>
          <ac:picMkLst>
            <pc:docMk/>
            <pc:sldMk cId="0" sldId="258"/>
            <ac:picMk id="137" creationId="{00000000-0000-0000-0000-000000000000}"/>
          </ac:picMkLst>
        </pc:picChg>
      </pc:sldChg>
      <pc:sldChg chg="addSp delSp modSp mod ord modTransition modClrScheme chgLayout">
        <pc:chgData name="Emanuela Marca" userId="b9e67590-a423-466d-821f-072eaf8759cc" providerId="ADAL" clId="{D25615BC-513B-466B-AA77-B3ED043C9E88}" dt="2024-10-30T10:52:57.820" v="3245"/>
        <pc:sldMkLst>
          <pc:docMk/>
          <pc:sldMk cId="0" sldId="259"/>
        </pc:sldMkLst>
        <pc:spChg chg="add del mod ord">
          <ac:chgData name="Emanuela Marca" userId="b9e67590-a423-466d-821f-072eaf8759cc" providerId="ADAL" clId="{D25615BC-513B-466B-AA77-B3ED043C9E88}" dt="2024-10-30T09:09:59.111" v="1464" actId="478"/>
          <ac:spMkLst>
            <pc:docMk/>
            <pc:sldMk cId="0" sldId="259"/>
            <ac:spMk id="2" creationId="{8F23C223-54B6-9D4C-9882-E68E07A028DA}"/>
          </ac:spMkLst>
        </pc:spChg>
        <pc:spChg chg="add mod ord">
          <ac:chgData name="Emanuela Marca" userId="b9e67590-a423-466d-821f-072eaf8759cc" providerId="ADAL" clId="{D25615BC-513B-466B-AA77-B3ED043C9E88}" dt="2024-10-30T09:14:23.132" v="1737" actId="1076"/>
          <ac:spMkLst>
            <pc:docMk/>
            <pc:sldMk cId="0" sldId="259"/>
            <ac:spMk id="3" creationId="{917EE069-9A50-7085-806F-3F083F4B0A91}"/>
          </ac:spMkLst>
        </pc:spChg>
        <pc:spChg chg="add del mod ord">
          <ac:chgData name="Emanuela Marca" userId="b9e67590-a423-466d-821f-072eaf8759cc" providerId="ADAL" clId="{D25615BC-513B-466B-AA77-B3ED043C9E88}" dt="2024-10-30T09:10:18.398" v="1467" actId="478"/>
          <ac:spMkLst>
            <pc:docMk/>
            <pc:sldMk cId="0" sldId="259"/>
            <ac:spMk id="4" creationId="{ACE2A195-E089-AF14-E73C-B9F106B4DEAC}"/>
          </ac:spMkLst>
        </pc:spChg>
        <pc:spChg chg="del">
          <ac:chgData name="Emanuela Marca" userId="b9e67590-a423-466d-821f-072eaf8759cc" providerId="ADAL" clId="{D25615BC-513B-466B-AA77-B3ED043C9E88}" dt="2024-10-30T09:07:20.872" v="1246" actId="478"/>
          <ac:spMkLst>
            <pc:docMk/>
            <pc:sldMk cId="0" sldId="259"/>
            <ac:spMk id="140" creationId="{00000000-0000-0000-0000-000000000000}"/>
          </ac:spMkLst>
        </pc:spChg>
        <pc:spChg chg="del">
          <ac:chgData name="Emanuela Marca" userId="b9e67590-a423-466d-821f-072eaf8759cc" providerId="ADAL" clId="{D25615BC-513B-466B-AA77-B3ED043C9E88}" dt="2024-10-30T09:07:17.001" v="1245" actId="478"/>
          <ac:spMkLst>
            <pc:docMk/>
            <pc:sldMk cId="0" sldId="259"/>
            <ac:spMk id="147" creationId="{00000000-0000-0000-0000-000000000000}"/>
          </ac:spMkLst>
        </pc:spChg>
        <pc:picChg chg="add mod">
          <ac:chgData name="Emanuela Marca" userId="b9e67590-a423-466d-821f-072eaf8759cc" providerId="ADAL" clId="{D25615BC-513B-466B-AA77-B3ED043C9E88}" dt="2024-10-30T09:16:57.166" v="1743" actId="1076"/>
          <ac:picMkLst>
            <pc:docMk/>
            <pc:sldMk cId="0" sldId="259"/>
            <ac:picMk id="6" creationId="{D588E091-A914-1CD8-C4D8-E2D13EB8A7EA}"/>
          </ac:picMkLst>
        </pc:picChg>
        <pc:picChg chg="mod">
          <ac:chgData name="Emanuela Marca" userId="b9e67590-a423-466d-821f-072eaf8759cc" providerId="ADAL" clId="{D25615BC-513B-466B-AA77-B3ED043C9E88}" dt="2024-10-30T09:10:38.182" v="1470" actId="1076"/>
          <ac:picMkLst>
            <pc:docMk/>
            <pc:sldMk cId="0" sldId="259"/>
            <ac:picMk id="10" creationId="{6BA37D4B-4EA9-4750-B35C-DD029DE7CCB5}"/>
          </ac:picMkLst>
        </pc:picChg>
        <pc:picChg chg="mod">
          <ac:chgData name="Emanuela Marca" userId="b9e67590-a423-466d-821f-072eaf8759cc" providerId="ADAL" clId="{D25615BC-513B-466B-AA77-B3ED043C9E88}" dt="2024-10-30T09:10:45.454" v="1472" actId="1076"/>
          <ac:picMkLst>
            <pc:docMk/>
            <pc:sldMk cId="0" sldId="259"/>
            <ac:picMk id="141" creationId="{00000000-0000-0000-0000-000000000000}"/>
          </ac:picMkLst>
        </pc:picChg>
        <pc:picChg chg="del">
          <ac:chgData name="Emanuela Marca" userId="b9e67590-a423-466d-821f-072eaf8759cc" providerId="ADAL" clId="{D25615BC-513B-466B-AA77-B3ED043C9E88}" dt="2024-10-30T09:06:52.015" v="1243" actId="478"/>
          <ac:picMkLst>
            <pc:docMk/>
            <pc:sldMk cId="0" sldId="259"/>
            <ac:picMk id="145" creationId="{00000000-0000-0000-0000-000000000000}"/>
          </ac:picMkLst>
        </pc:picChg>
        <pc:picChg chg="del">
          <ac:chgData name="Emanuela Marca" userId="b9e67590-a423-466d-821f-072eaf8759cc" providerId="ADAL" clId="{D25615BC-513B-466B-AA77-B3ED043C9E88}" dt="2024-10-30T09:07:03.948" v="1244" actId="478"/>
          <ac:picMkLst>
            <pc:docMk/>
            <pc:sldMk cId="0" sldId="259"/>
            <ac:picMk id="146" creationId="{00000000-0000-0000-0000-000000000000}"/>
          </ac:picMkLst>
        </pc:picChg>
      </pc:sldChg>
      <pc:sldChg chg="addSp delSp modSp mod modTransition modClrScheme chgLayout">
        <pc:chgData name="Emanuela Marca" userId="b9e67590-a423-466d-821f-072eaf8759cc" providerId="ADAL" clId="{D25615BC-513B-466B-AA77-B3ED043C9E88}" dt="2024-10-30T10:52:52.806" v="3244"/>
        <pc:sldMkLst>
          <pc:docMk/>
          <pc:sldMk cId="0" sldId="260"/>
        </pc:sldMkLst>
        <pc:spChg chg="add del mod ord">
          <ac:chgData name="Emanuela Marca" userId="b9e67590-a423-466d-821f-072eaf8759cc" providerId="ADAL" clId="{D25615BC-513B-466B-AA77-B3ED043C9E88}" dt="2024-10-30T08:54:46.224" v="635" actId="478"/>
          <ac:spMkLst>
            <pc:docMk/>
            <pc:sldMk cId="0" sldId="260"/>
            <ac:spMk id="2" creationId="{4E8CD3FB-F8B8-4D41-AB15-14E7877D1214}"/>
          </ac:spMkLst>
        </pc:spChg>
        <pc:spChg chg="add mod ord">
          <ac:chgData name="Emanuela Marca" userId="b9e67590-a423-466d-821f-072eaf8759cc" providerId="ADAL" clId="{D25615BC-513B-466B-AA77-B3ED043C9E88}" dt="2024-10-30T09:06:03.291" v="1239" actId="20577"/>
          <ac:spMkLst>
            <pc:docMk/>
            <pc:sldMk cId="0" sldId="260"/>
            <ac:spMk id="3" creationId="{1DD07556-D093-0907-B75A-68B05D2DDA59}"/>
          </ac:spMkLst>
        </pc:spChg>
        <pc:spChg chg="add del mod ord">
          <ac:chgData name="Emanuela Marca" userId="b9e67590-a423-466d-821f-072eaf8759cc" providerId="ADAL" clId="{D25615BC-513B-466B-AA77-B3ED043C9E88}" dt="2024-10-30T08:54:50.512" v="636" actId="478"/>
          <ac:spMkLst>
            <pc:docMk/>
            <pc:sldMk cId="0" sldId="260"/>
            <ac:spMk id="4" creationId="{4230AFBF-AB7C-1FEF-5413-58758491A3AF}"/>
          </ac:spMkLst>
        </pc:spChg>
        <pc:spChg chg="del mod">
          <ac:chgData name="Emanuela Marca" userId="b9e67590-a423-466d-821f-072eaf8759cc" providerId="ADAL" clId="{D25615BC-513B-466B-AA77-B3ED043C9E88}" dt="2024-10-30T08:54:20.239" v="632" actId="21"/>
          <ac:spMkLst>
            <pc:docMk/>
            <pc:sldMk cId="0" sldId="260"/>
            <ac:spMk id="151" creationId="{00000000-0000-0000-0000-000000000000}"/>
          </ac:spMkLst>
        </pc:spChg>
        <pc:picChg chg="del">
          <ac:chgData name="Emanuela Marca" userId="b9e67590-a423-466d-821f-072eaf8759cc" providerId="ADAL" clId="{D25615BC-513B-466B-AA77-B3ED043C9E88}" dt="2024-10-30T08:54:22.586" v="633" actId="478"/>
          <ac:picMkLst>
            <pc:docMk/>
            <pc:sldMk cId="0" sldId="260"/>
            <ac:picMk id="152" creationId="{00000000-0000-0000-0000-000000000000}"/>
          </ac:picMkLst>
        </pc:picChg>
        <pc:picChg chg="del">
          <ac:chgData name="Emanuela Marca" userId="b9e67590-a423-466d-821f-072eaf8759cc" providerId="ADAL" clId="{D25615BC-513B-466B-AA77-B3ED043C9E88}" dt="2024-10-30T09:00:30.707" v="1131" actId="478"/>
          <ac:picMkLst>
            <pc:docMk/>
            <pc:sldMk cId="0" sldId="260"/>
            <ac:picMk id="153" creationId="{00000000-0000-0000-0000-000000000000}"/>
          </ac:picMkLst>
        </pc:picChg>
        <pc:picChg chg="mod">
          <ac:chgData name="Emanuela Marca" userId="b9e67590-a423-466d-821f-072eaf8759cc" providerId="ADAL" clId="{D25615BC-513B-466B-AA77-B3ED043C9E88}" dt="2024-10-30T09:01:01.850" v="1141" actId="1076"/>
          <ac:picMkLst>
            <pc:docMk/>
            <pc:sldMk cId="0" sldId="260"/>
            <ac:picMk id="155" creationId="{00000000-0000-0000-0000-000000000000}"/>
          </ac:picMkLst>
        </pc:picChg>
      </pc:sldChg>
      <pc:sldChg chg="del">
        <pc:chgData name="Emanuela Marca" userId="b9e67590-a423-466d-821f-072eaf8759cc" providerId="ADAL" clId="{D25615BC-513B-466B-AA77-B3ED043C9E88}" dt="2024-10-30T09:06:21.363" v="1240" actId="47"/>
        <pc:sldMkLst>
          <pc:docMk/>
          <pc:sldMk cId="0" sldId="261"/>
        </pc:sldMkLst>
      </pc:sldChg>
      <pc:sldChg chg="del">
        <pc:chgData name="Emanuela Marca" userId="b9e67590-a423-466d-821f-072eaf8759cc" providerId="ADAL" clId="{D25615BC-513B-466B-AA77-B3ED043C9E88}" dt="2024-10-30T09:06:37.355" v="1242" actId="47"/>
        <pc:sldMkLst>
          <pc:docMk/>
          <pc:sldMk cId="0" sldId="262"/>
        </pc:sldMkLst>
      </pc:sldChg>
      <pc:sldChg chg="del">
        <pc:chgData name="Emanuela Marca" userId="b9e67590-a423-466d-821f-072eaf8759cc" providerId="ADAL" clId="{D25615BC-513B-466B-AA77-B3ED043C9E88}" dt="2024-10-30T09:06:25.654" v="1241" actId="47"/>
        <pc:sldMkLst>
          <pc:docMk/>
          <pc:sldMk cId="0" sldId="263"/>
        </pc:sldMkLst>
      </pc:sldChg>
      <pc:sldChg chg="modSp del mod">
        <pc:chgData name="Emanuela Marca" userId="b9e67590-a423-466d-821f-072eaf8759cc" providerId="ADAL" clId="{D25615BC-513B-466B-AA77-B3ED043C9E88}" dt="2024-10-30T10:34:05.074" v="3140" actId="47"/>
        <pc:sldMkLst>
          <pc:docMk/>
          <pc:sldMk cId="0" sldId="264"/>
        </pc:sldMkLst>
        <pc:spChg chg="mod">
          <ac:chgData name="Emanuela Marca" userId="b9e67590-a423-466d-821f-072eaf8759cc" providerId="ADAL" clId="{D25615BC-513B-466B-AA77-B3ED043C9E88}" dt="2024-10-30T10:20:02.931" v="3051" actId="20577"/>
          <ac:spMkLst>
            <pc:docMk/>
            <pc:sldMk cId="0" sldId="264"/>
            <ac:spMk id="178" creationId="{00000000-0000-0000-0000-000000000000}"/>
          </ac:spMkLst>
        </pc:spChg>
      </pc:sldChg>
      <pc:sldChg chg="addSp delSp modSp mod ord modTransition modClrScheme chgLayout">
        <pc:chgData name="Emanuela Marca" userId="b9e67590-a423-466d-821f-072eaf8759cc" providerId="ADAL" clId="{D25615BC-513B-466B-AA77-B3ED043C9E88}" dt="2024-10-30T10:53:08.838" v="3247"/>
        <pc:sldMkLst>
          <pc:docMk/>
          <pc:sldMk cId="0" sldId="268"/>
        </pc:sldMkLst>
        <pc:spChg chg="add del mod ord">
          <ac:chgData name="Emanuela Marca" userId="b9e67590-a423-466d-821f-072eaf8759cc" providerId="ADAL" clId="{D25615BC-513B-466B-AA77-B3ED043C9E88}" dt="2024-10-30T09:30:41.873" v="2018" actId="478"/>
          <ac:spMkLst>
            <pc:docMk/>
            <pc:sldMk cId="0" sldId="268"/>
            <ac:spMk id="2" creationId="{462678D2-1A09-E331-A8D3-7AA64A4EB550}"/>
          </ac:spMkLst>
        </pc:spChg>
        <pc:spChg chg="add mod ord">
          <ac:chgData name="Emanuela Marca" userId="b9e67590-a423-466d-821f-072eaf8759cc" providerId="ADAL" clId="{D25615BC-513B-466B-AA77-B3ED043C9E88}" dt="2024-10-30T10:11:16.059" v="2834" actId="255"/>
          <ac:spMkLst>
            <pc:docMk/>
            <pc:sldMk cId="0" sldId="268"/>
            <ac:spMk id="3" creationId="{4826DC31-189C-1F25-50AE-009925BDB303}"/>
          </ac:spMkLst>
        </pc:spChg>
        <pc:spChg chg="add del mod ord">
          <ac:chgData name="Emanuela Marca" userId="b9e67590-a423-466d-821f-072eaf8759cc" providerId="ADAL" clId="{D25615BC-513B-466B-AA77-B3ED043C9E88}" dt="2024-10-30T09:30:44.113" v="2019" actId="478"/>
          <ac:spMkLst>
            <pc:docMk/>
            <pc:sldMk cId="0" sldId="268"/>
            <ac:spMk id="4" creationId="{4183D06A-FA04-FA86-960E-8F8ECA2605A5}"/>
          </ac:spMkLst>
        </pc:spChg>
        <pc:spChg chg="del">
          <ac:chgData name="Emanuela Marca" userId="b9e67590-a423-466d-821f-072eaf8759cc" providerId="ADAL" clId="{D25615BC-513B-466B-AA77-B3ED043C9E88}" dt="2024-10-30T09:30:57.393" v="2021" actId="478"/>
          <ac:spMkLst>
            <pc:docMk/>
            <pc:sldMk cId="0" sldId="268"/>
            <ac:spMk id="201" creationId="{00000000-0000-0000-0000-000000000000}"/>
          </ac:spMkLst>
        </pc:spChg>
        <pc:picChg chg="add mod">
          <ac:chgData name="Emanuela Marca" userId="b9e67590-a423-466d-821f-072eaf8759cc" providerId="ADAL" clId="{D25615BC-513B-466B-AA77-B3ED043C9E88}" dt="2024-10-30T09:53:06.411" v="2334" actId="1076"/>
          <ac:picMkLst>
            <pc:docMk/>
            <pc:sldMk cId="0" sldId="268"/>
            <ac:picMk id="6" creationId="{DA9AE905-FC1B-22DE-C03E-AE7C50EEE564}"/>
          </ac:picMkLst>
        </pc:picChg>
        <pc:picChg chg="add mod">
          <ac:chgData name="Emanuela Marca" userId="b9e67590-a423-466d-821f-072eaf8759cc" providerId="ADAL" clId="{D25615BC-513B-466B-AA77-B3ED043C9E88}" dt="2024-10-30T09:57:36.227" v="2409" actId="1076"/>
          <ac:picMkLst>
            <pc:docMk/>
            <pc:sldMk cId="0" sldId="268"/>
            <ac:picMk id="8" creationId="{33E857A8-20CB-5578-08AD-157E1B318CE9}"/>
          </ac:picMkLst>
        </pc:picChg>
        <pc:picChg chg="add del mod ord">
          <ac:chgData name="Emanuela Marca" userId="b9e67590-a423-466d-821f-072eaf8759cc" providerId="ADAL" clId="{D25615BC-513B-466B-AA77-B3ED043C9E88}" dt="2024-10-30T09:52:29.250" v="2325" actId="478"/>
          <ac:picMkLst>
            <pc:docMk/>
            <pc:sldMk cId="0" sldId="268"/>
            <ac:picMk id="203" creationId="{00000000-0000-0000-0000-000000000000}"/>
          </ac:picMkLst>
        </pc:picChg>
        <pc:picChg chg="del mod">
          <ac:chgData name="Emanuela Marca" userId="b9e67590-a423-466d-821f-072eaf8759cc" providerId="ADAL" clId="{D25615BC-513B-466B-AA77-B3ED043C9E88}" dt="2024-10-30T09:51:00.992" v="2308" actId="478"/>
          <ac:picMkLst>
            <pc:docMk/>
            <pc:sldMk cId="0" sldId="268"/>
            <ac:picMk id="206" creationId="{00000000-0000-0000-0000-000000000000}"/>
          </ac:picMkLst>
        </pc:picChg>
        <pc:picChg chg="del">
          <ac:chgData name="Emanuela Marca" userId="b9e67590-a423-466d-821f-072eaf8759cc" providerId="ADAL" clId="{D25615BC-513B-466B-AA77-B3ED043C9E88}" dt="2024-10-30T09:30:31.844" v="2016" actId="478"/>
          <ac:picMkLst>
            <pc:docMk/>
            <pc:sldMk cId="0" sldId="268"/>
            <ac:picMk id="208" creationId="{00000000-0000-0000-0000-000000000000}"/>
          </ac:picMkLst>
        </pc:picChg>
      </pc:sldChg>
      <pc:sldChg chg="addSp delSp modSp mod modTransition modClrScheme chgLayout">
        <pc:chgData name="Emanuela Marca" userId="b9e67590-a423-466d-821f-072eaf8759cc" providerId="ADAL" clId="{D25615BC-513B-466B-AA77-B3ED043C9E88}" dt="2024-10-30T11:03:56.661" v="3257" actId="1076"/>
        <pc:sldMkLst>
          <pc:docMk/>
          <pc:sldMk cId="816130011" sldId="269"/>
        </pc:sldMkLst>
        <pc:spChg chg="add del mod ord">
          <ac:chgData name="Emanuela Marca" userId="b9e67590-a423-466d-821f-072eaf8759cc" providerId="ADAL" clId="{D25615BC-513B-466B-AA77-B3ED043C9E88}" dt="2024-10-30T09:19:55.673" v="1775" actId="700"/>
          <ac:spMkLst>
            <pc:docMk/>
            <pc:sldMk cId="816130011" sldId="269"/>
            <ac:spMk id="2" creationId="{2120E3CB-08E0-E421-0019-52B9B46B9A0C}"/>
          </ac:spMkLst>
        </pc:spChg>
        <pc:spChg chg="add del mod ord">
          <ac:chgData name="Emanuela Marca" userId="b9e67590-a423-466d-821f-072eaf8759cc" providerId="ADAL" clId="{D25615BC-513B-466B-AA77-B3ED043C9E88}" dt="2024-10-30T09:19:55.673" v="1775" actId="700"/>
          <ac:spMkLst>
            <pc:docMk/>
            <pc:sldMk cId="816130011" sldId="269"/>
            <ac:spMk id="3" creationId="{863EF334-458C-E892-E81D-C139A968FC4E}"/>
          </ac:spMkLst>
        </pc:spChg>
        <pc:spChg chg="add del mod ord">
          <ac:chgData name="Emanuela Marca" userId="b9e67590-a423-466d-821f-072eaf8759cc" providerId="ADAL" clId="{D25615BC-513B-466B-AA77-B3ED043C9E88}" dt="2024-10-30T09:20:11.099" v="1777" actId="478"/>
          <ac:spMkLst>
            <pc:docMk/>
            <pc:sldMk cId="816130011" sldId="269"/>
            <ac:spMk id="4" creationId="{50467DF0-5140-338A-3268-EDBAEEAEBD87}"/>
          </ac:spMkLst>
        </pc:spChg>
        <pc:spChg chg="add mod ord">
          <ac:chgData name="Emanuela Marca" userId="b9e67590-a423-466d-821f-072eaf8759cc" providerId="ADAL" clId="{D25615BC-513B-466B-AA77-B3ED043C9E88}" dt="2024-10-30T09:26:22.370" v="2008" actId="404"/>
          <ac:spMkLst>
            <pc:docMk/>
            <pc:sldMk cId="816130011" sldId="269"/>
            <ac:spMk id="5" creationId="{C79341AF-326D-9C84-18FB-F01EF0DCCA21}"/>
          </ac:spMkLst>
        </pc:spChg>
        <pc:spChg chg="add del mod ord">
          <ac:chgData name="Emanuela Marca" userId="b9e67590-a423-466d-821f-072eaf8759cc" providerId="ADAL" clId="{D25615BC-513B-466B-AA77-B3ED043C9E88}" dt="2024-10-30T09:20:13.204" v="1778" actId="478"/>
          <ac:spMkLst>
            <pc:docMk/>
            <pc:sldMk cId="816130011" sldId="269"/>
            <ac:spMk id="6" creationId="{E8A3DDEF-EE67-ACA3-10E4-2BCD3071ED92}"/>
          </ac:spMkLst>
        </pc:spChg>
        <pc:spChg chg="del mod">
          <ac:chgData name="Emanuela Marca" userId="b9e67590-a423-466d-821f-072eaf8759cc" providerId="ADAL" clId="{D25615BC-513B-466B-AA77-B3ED043C9E88}" dt="2024-10-30T09:18:38.094" v="1750" actId="478"/>
          <ac:spMkLst>
            <pc:docMk/>
            <pc:sldMk cId="816130011" sldId="269"/>
            <ac:spMk id="177" creationId="{00000000-0000-0000-0000-000000000000}"/>
          </ac:spMkLst>
        </pc:spChg>
        <pc:picChg chg="add mod">
          <ac:chgData name="Emanuela Marca" userId="b9e67590-a423-466d-821f-072eaf8759cc" providerId="ADAL" clId="{D25615BC-513B-466B-AA77-B3ED043C9E88}" dt="2024-10-30T11:03:56.661" v="3257" actId="1076"/>
          <ac:picMkLst>
            <pc:docMk/>
            <pc:sldMk cId="816130011" sldId="269"/>
            <ac:picMk id="8" creationId="{11C9D26E-0749-5C89-91D0-0831C702A6FD}"/>
          </ac:picMkLst>
        </pc:picChg>
        <pc:picChg chg="mod">
          <ac:chgData name="Emanuela Marca" userId="b9e67590-a423-466d-821f-072eaf8759cc" providerId="ADAL" clId="{D25615BC-513B-466B-AA77-B3ED043C9E88}" dt="2024-10-30T09:26:42.180" v="2009" actId="1076"/>
          <ac:picMkLst>
            <pc:docMk/>
            <pc:sldMk cId="816130011" sldId="269"/>
            <ac:picMk id="179" creationId="{00000000-0000-0000-0000-000000000000}"/>
          </ac:picMkLst>
        </pc:picChg>
        <pc:picChg chg="del">
          <ac:chgData name="Emanuela Marca" userId="b9e67590-a423-466d-821f-072eaf8759cc" providerId="ADAL" clId="{D25615BC-513B-466B-AA77-B3ED043C9E88}" dt="2024-10-30T09:18:23.720" v="1744" actId="478"/>
          <ac:picMkLst>
            <pc:docMk/>
            <pc:sldMk cId="816130011" sldId="269"/>
            <ac:picMk id="184" creationId="{00000000-0000-0000-0000-000000000000}"/>
          </ac:picMkLst>
        </pc:picChg>
      </pc:sldChg>
      <pc:sldChg chg="delSp del mod ord">
        <pc:chgData name="Emanuela Marca" userId="b9e67590-a423-466d-821f-072eaf8759cc" providerId="ADAL" clId="{D25615BC-513B-466B-AA77-B3ED043C9E88}" dt="2024-10-30T10:07:27.432" v="2774" actId="47"/>
        <pc:sldMkLst>
          <pc:docMk/>
          <pc:sldMk cId="0" sldId="271"/>
        </pc:sldMkLst>
        <pc:picChg chg="del">
          <ac:chgData name="Emanuela Marca" userId="b9e67590-a423-466d-821f-072eaf8759cc" providerId="ADAL" clId="{D25615BC-513B-466B-AA77-B3ED043C9E88}" dt="2024-10-30T10:07:25.565" v="2773" actId="478"/>
          <ac:picMkLst>
            <pc:docMk/>
            <pc:sldMk cId="0" sldId="271"/>
            <ac:picMk id="211" creationId="{00000000-0000-0000-0000-000000000000}"/>
          </ac:picMkLst>
        </pc:picChg>
      </pc:sldChg>
      <pc:sldChg chg="delSp modSp mod modTransition">
        <pc:chgData name="Emanuela Marca" userId="b9e67590-a423-466d-821f-072eaf8759cc" providerId="ADAL" clId="{D25615BC-513B-466B-AA77-B3ED043C9E88}" dt="2024-10-30T10:53:34.210" v="3252"/>
        <pc:sldMkLst>
          <pc:docMk/>
          <pc:sldMk cId="0" sldId="272"/>
        </pc:sldMkLst>
        <pc:spChg chg="mod">
          <ac:chgData name="Emanuela Marca" userId="b9e67590-a423-466d-821f-072eaf8759cc" providerId="ADAL" clId="{D25615BC-513B-466B-AA77-B3ED043C9E88}" dt="2024-10-30T10:34:40.308" v="3146" actId="14100"/>
          <ac:spMkLst>
            <pc:docMk/>
            <pc:sldMk cId="0" sldId="272"/>
            <ac:spMk id="237" creationId="{00000000-0000-0000-0000-000000000000}"/>
          </ac:spMkLst>
        </pc:spChg>
        <pc:picChg chg="mod">
          <ac:chgData name="Emanuela Marca" userId="b9e67590-a423-466d-821f-072eaf8759cc" providerId="ADAL" clId="{D25615BC-513B-466B-AA77-B3ED043C9E88}" dt="2024-10-30T10:35:03.349" v="3152" actId="14100"/>
          <ac:picMkLst>
            <pc:docMk/>
            <pc:sldMk cId="0" sldId="272"/>
            <ac:picMk id="235" creationId="{00000000-0000-0000-0000-000000000000}"/>
          </ac:picMkLst>
        </pc:picChg>
        <pc:picChg chg="del">
          <ac:chgData name="Emanuela Marca" userId="b9e67590-a423-466d-821f-072eaf8759cc" providerId="ADAL" clId="{D25615BC-513B-466B-AA77-B3ED043C9E88}" dt="2024-10-30T10:34:10.735" v="3141" actId="478"/>
          <ac:picMkLst>
            <pc:docMk/>
            <pc:sldMk cId="0" sldId="272"/>
            <ac:picMk id="240" creationId="{00000000-0000-0000-0000-000000000000}"/>
          </ac:picMkLst>
        </pc:picChg>
      </pc:sldChg>
      <pc:sldChg chg="addSp delSp modSp mod modTransition">
        <pc:chgData name="Emanuela Marca" userId="b9e67590-a423-466d-821f-072eaf8759cc" providerId="ADAL" clId="{D25615BC-513B-466B-AA77-B3ED043C9E88}" dt="2024-10-30T10:53:29.904" v="3251"/>
        <pc:sldMkLst>
          <pc:docMk/>
          <pc:sldMk cId="0" sldId="285"/>
        </pc:sldMkLst>
        <pc:spChg chg="mod">
          <ac:chgData name="Emanuela Marca" userId="b9e67590-a423-466d-821f-072eaf8759cc" providerId="ADAL" clId="{D25615BC-513B-466B-AA77-B3ED043C9E88}" dt="2024-10-30T10:46:30.809" v="3197" actId="1076"/>
          <ac:spMkLst>
            <pc:docMk/>
            <pc:sldMk cId="0" sldId="285"/>
            <ac:spMk id="6" creationId="{D4185473-6430-4565-8E1A-40669FBD84E3}"/>
          </ac:spMkLst>
        </pc:spChg>
        <pc:spChg chg="add mod">
          <ac:chgData name="Emanuela Marca" userId="b9e67590-a423-466d-821f-072eaf8759cc" providerId="ADAL" clId="{D25615BC-513B-466B-AA77-B3ED043C9E88}" dt="2024-10-30T10:51:00.494" v="3240" actId="1076"/>
          <ac:spMkLst>
            <pc:docMk/>
            <pc:sldMk cId="0" sldId="285"/>
            <ac:spMk id="10" creationId="{10967F45-A545-5586-0B3C-A9A083A324BB}"/>
          </ac:spMkLst>
        </pc:spChg>
        <pc:picChg chg="del mod">
          <ac:chgData name="Emanuela Marca" userId="b9e67590-a423-466d-821f-072eaf8759cc" providerId="ADAL" clId="{D25615BC-513B-466B-AA77-B3ED043C9E88}" dt="2024-10-30T10:45:31.017" v="3158" actId="478"/>
          <ac:picMkLst>
            <pc:docMk/>
            <pc:sldMk cId="0" sldId="285"/>
            <ac:picMk id="2" creationId="{2C8531D4-3B54-8F3B-A413-ECEBFF0CB79C}"/>
          </ac:picMkLst>
        </pc:picChg>
        <pc:picChg chg="del">
          <ac:chgData name="Emanuela Marca" userId="b9e67590-a423-466d-821f-072eaf8759cc" providerId="ADAL" clId="{D25615BC-513B-466B-AA77-B3ED043C9E88}" dt="2024-10-30T10:45:17.660" v="3153" actId="478"/>
          <ac:picMkLst>
            <pc:docMk/>
            <pc:sldMk cId="0" sldId="285"/>
            <ac:picMk id="4" creationId="{22ACF142-DD5E-067D-5A66-4686B4A0ADEE}"/>
          </ac:picMkLst>
        </pc:picChg>
        <pc:picChg chg="del mod">
          <ac:chgData name="Emanuela Marca" userId="b9e67590-a423-466d-821f-072eaf8759cc" providerId="ADAL" clId="{D25615BC-513B-466B-AA77-B3ED043C9E88}" dt="2024-10-30T10:47:04.478" v="3199" actId="478"/>
          <ac:picMkLst>
            <pc:docMk/>
            <pc:sldMk cId="0" sldId="285"/>
            <ac:picMk id="5" creationId="{D1D06103-C4E1-4B9F-9C21-0C84904E9E5D}"/>
          </ac:picMkLst>
        </pc:picChg>
        <pc:picChg chg="add mod">
          <ac:chgData name="Emanuela Marca" userId="b9e67590-a423-466d-821f-072eaf8759cc" providerId="ADAL" clId="{D25615BC-513B-466B-AA77-B3ED043C9E88}" dt="2024-10-30T10:48:13.922" v="3215" actId="1076"/>
          <ac:picMkLst>
            <pc:docMk/>
            <pc:sldMk cId="0" sldId="285"/>
            <ac:picMk id="7" creationId="{FA2C53A7-4084-BDCA-3CFA-034B06D2EACA}"/>
          </ac:picMkLst>
        </pc:picChg>
        <pc:picChg chg="add mod">
          <ac:chgData name="Emanuela Marca" userId="b9e67590-a423-466d-821f-072eaf8759cc" providerId="ADAL" clId="{D25615BC-513B-466B-AA77-B3ED043C9E88}" dt="2024-10-30T10:48:19.131" v="3216" actId="1076"/>
          <ac:picMkLst>
            <pc:docMk/>
            <pc:sldMk cId="0" sldId="285"/>
            <ac:picMk id="9" creationId="{E73AF5F1-3ADA-BB61-491E-D92A7A613FF1}"/>
          </ac:picMkLst>
        </pc:picChg>
        <pc:picChg chg="del">
          <ac:chgData name="Emanuela Marca" userId="b9e67590-a423-466d-821f-072eaf8759cc" providerId="ADAL" clId="{D25615BC-513B-466B-AA77-B3ED043C9E88}" dt="2024-10-30T10:45:18.737" v="3154" actId="478"/>
          <ac:picMkLst>
            <pc:docMk/>
            <pc:sldMk cId="0" sldId="285"/>
            <ac:picMk id="12" creationId="{A522B2BF-FE12-834A-F194-47444CAA0D9B}"/>
          </ac:picMkLst>
        </pc:picChg>
      </pc:sldChg>
      <pc:sldChg chg="delSp del mod ord">
        <pc:chgData name="Emanuela Marca" userId="b9e67590-a423-466d-821f-072eaf8759cc" providerId="ADAL" clId="{D25615BC-513B-466B-AA77-B3ED043C9E88}" dt="2024-10-30T10:18:54.789" v="3039" actId="47"/>
        <pc:sldMkLst>
          <pc:docMk/>
          <pc:sldMk cId="3874899224" sldId="290"/>
        </pc:sldMkLst>
        <pc:picChg chg="del">
          <ac:chgData name="Emanuela Marca" userId="b9e67590-a423-466d-821f-072eaf8759cc" providerId="ADAL" clId="{D25615BC-513B-466B-AA77-B3ED043C9E88}" dt="2024-10-30T10:16:06.163" v="3013" actId="478"/>
          <ac:picMkLst>
            <pc:docMk/>
            <pc:sldMk cId="3874899224" sldId="290"/>
            <ac:picMk id="2" creationId="{9612462F-EA9D-406B-8A0D-DF7AF7416526}"/>
          </ac:picMkLst>
        </pc:picChg>
      </pc:sldChg>
      <pc:sldChg chg="addSp modSp new mod modTransition">
        <pc:chgData name="Emanuela Marca" userId="b9e67590-a423-466d-821f-072eaf8759cc" providerId="ADAL" clId="{D25615BC-513B-466B-AA77-B3ED043C9E88}" dt="2024-10-30T10:52:06.386" v="3241"/>
        <pc:sldMkLst>
          <pc:docMk/>
          <pc:sldMk cId="557908453" sldId="291"/>
        </pc:sldMkLst>
        <pc:spChg chg="mod">
          <ac:chgData name="Emanuela Marca" userId="b9e67590-a423-466d-821f-072eaf8759cc" providerId="ADAL" clId="{D25615BC-513B-466B-AA77-B3ED043C9E88}" dt="2024-10-29T16:09:13.239" v="70" actId="1076"/>
          <ac:spMkLst>
            <pc:docMk/>
            <pc:sldMk cId="557908453" sldId="291"/>
            <ac:spMk id="2" creationId="{76A3A5C0-0C5A-2036-4CF2-FECF5633B883}"/>
          </ac:spMkLst>
        </pc:spChg>
        <pc:spChg chg="mod">
          <ac:chgData name="Emanuela Marca" userId="b9e67590-a423-466d-821f-072eaf8759cc" providerId="ADAL" clId="{D25615BC-513B-466B-AA77-B3ED043C9E88}" dt="2024-10-30T08:49:06.485" v="616" actId="115"/>
          <ac:spMkLst>
            <pc:docMk/>
            <pc:sldMk cId="557908453" sldId="291"/>
            <ac:spMk id="3" creationId="{52C0346C-90D5-FA15-A87B-1FDE189C6499}"/>
          </ac:spMkLst>
        </pc:spChg>
        <pc:picChg chg="add mod">
          <ac:chgData name="Emanuela Marca" userId="b9e67590-a423-466d-821f-072eaf8759cc" providerId="ADAL" clId="{D25615BC-513B-466B-AA77-B3ED043C9E88}" dt="2024-10-29T16:34:08.036" v="91" actId="1076"/>
          <ac:picMkLst>
            <pc:docMk/>
            <pc:sldMk cId="557908453" sldId="291"/>
            <ac:picMk id="4" creationId="{9FF14C14-677B-511F-ADB1-2CC22BB5A0B8}"/>
          </ac:picMkLst>
        </pc:picChg>
      </pc:sldChg>
      <pc:sldChg chg="addSp delSp modSp add mod modTransition">
        <pc:chgData name="Emanuela Marca" userId="b9e67590-a423-466d-821f-072eaf8759cc" providerId="ADAL" clId="{D25615BC-513B-466B-AA77-B3ED043C9E88}" dt="2024-10-30T10:53:12.258" v="3248"/>
        <pc:sldMkLst>
          <pc:docMk/>
          <pc:sldMk cId="4046339978" sldId="292"/>
        </pc:sldMkLst>
        <pc:spChg chg="mod">
          <ac:chgData name="Emanuela Marca" userId="b9e67590-a423-466d-821f-072eaf8759cc" providerId="ADAL" clId="{D25615BC-513B-466B-AA77-B3ED043C9E88}" dt="2024-10-30T10:06:28.389" v="2772" actId="1076"/>
          <ac:spMkLst>
            <pc:docMk/>
            <pc:sldMk cId="4046339978" sldId="292"/>
            <ac:spMk id="3" creationId="{88C82C91-B894-2A1B-9F39-98757058FAC3}"/>
          </ac:spMkLst>
        </pc:spChg>
        <pc:picChg chg="add mod">
          <ac:chgData name="Emanuela Marca" userId="b9e67590-a423-466d-821f-072eaf8759cc" providerId="ADAL" clId="{D25615BC-513B-466B-AA77-B3ED043C9E88}" dt="2024-10-30T10:03:55" v="2658" actId="1076"/>
          <ac:picMkLst>
            <pc:docMk/>
            <pc:sldMk cId="4046339978" sldId="292"/>
            <ac:picMk id="2" creationId="{9519B454-C3DE-8041-EA44-99584B9151A2}"/>
          </ac:picMkLst>
        </pc:picChg>
        <pc:picChg chg="del">
          <ac:chgData name="Emanuela Marca" userId="b9e67590-a423-466d-821f-072eaf8759cc" providerId="ADAL" clId="{D25615BC-513B-466B-AA77-B3ED043C9E88}" dt="2024-10-30T10:02:01.264" v="2582" actId="478"/>
          <ac:picMkLst>
            <pc:docMk/>
            <pc:sldMk cId="4046339978" sldId="292"/>
            <ac:picMk id="6" creationId="{0555DC54-4221-86B2-FC39-571C02561E3D}"/>
          </ac:picMkLst>
        </pc:picChg>
        <pc:picChg chg="del">
          <ac:chgData name="Emanuela Marca" userId="b9e67590-a423-466d-821f-072eaf8759cc" providerId="ADAL" clId="{D25615BC-513B-466B-AA77-B3ED043C9E88}" dt="2024-10-30T10:01:59.349" v="2581" actId="478"/>
          <ac:picMkLst>
            <pc:docMk/>
            <pc:sldMk cId="4046339978" sldId="292"/>
            <ac:picMk id="8" creationId="{53698695-5CBB-A864-D02B-05D9A0DF9F5E}"/>
          </ac:picMkLst>
        </pc:picChg>
      </pc:sldChg>
      <pc:sldChg chg="addSp delSp modSp add mod modTransition">
        <pc:chgData name="Emanuela Marca" userId="b9e67590-a423-466d-821f-072eaf8759cc" providerId="ADAL" clId="{D25615BC-513B-466B-AA77-B3ED043C9E88}" dt="2024-10-30T10:53:15.082" v="3249"/>
        <pc:sldMkLst>
          <pc:docMk/>
          <pc:sldMk cId="2555646628" sldId="293"/>
        </pc:sldMkLst>
        <pc:spChg chg="mod">
          <ac:chgData name="Emanuela Marca" userId="b9e67590-a423-466d-821f-072eaf8759cc" providerId="ADAL" clId="{D25615BC-513B-466B-AA77-B3ED043C9E88}" dt="2024-10-30T10:18:39.396" v="3036" actId="27636"/>
          <ac:spMkLst>
            <pc:docMk/>
            <pc:sldMk cId="2555646628" sldId="293"/>
            <ac:spMk id="3" creationId="{308008F4-30FE-C203-5DB0-46B2ED51BBEB}"/>
          </ac:spMkLst>
        </pc:spChg>
        <pc:picChg chg="del">
          <ac:chgData name="Emanuela Marca" userId="b9e67590-a423-466d-821f-072eaf8759cc" providerId="ADAL" clId="{D25615BC-513B-466B-AA77-B3ED043C9E88}" dt="2024-10-30T10:15:06.400" v="3012" actId="478"/>
          <ac:picMkLst>
            <pc:docMk/>
            <pc:sldMk cId="2555646628" sldId="293"/>
            <ac:picMk id="2" creationId="{1F9455CB-0F0C-4A4F-87E4-B56204422480}"/>
          </ac:picMkLst>
        </pc:picChg>
        <pc:picChg chg="add mod">
          <ac:chgData name="Emanuela Marca" userId="b9e67590-a423-466d-821f-072eaf8759cc" providerId="ADAL" clId="{D25615BC-513B-466B-AA77-B3ED043C9E88}" dt="2024-10-30T10:18:48.042" v="3038" actId="1076"/>
          <ac:picMkLst>
            <pc:docMk/>
            <pc:sldMk cId="2555646628" sldId="293"/>
            <ac:picMk id="4" creationId="{6B1BBDAB-440D-BC41-B806-048E4863EE76}"/>
          </ac:picMkLst>
        </pc:picChg>
        <pc:picChg chg="add mod">
          <ac:chgData name="Emanuela Marca" userId="b9e67590-a423-466d-821f-072eaf8759cc" providerId="ADAL" clId="{D25615BC-513B-466B-AA77-B3ED043C9E88}" dt="2024-10-30T10:18:46.374" v="3037" actId="1076"/>
          <ac:picMkLst>
            <pc:docMk/>
            <pc:sldMk cId="2555646628" sldId="293"/>
            <ac:picMk id="6" creationId="{A3E7D5C6-09C4-E318-463C-814BA401EC62}"/>
          </ac:picMkLst>
        </pc:picChg>
      </pc:sldChg>
      <pc:sldChg chg="addSp delSp modSp add mod modTransition delAnim modAnim">
        <pc:chgData name="Emanuela Marca" userId="b9e67590-a423-466d-821f-072eaf8759cc" providerId="ADAL" clId="{D25615BC-513B-466B-AA77-B3ED043C9E88}" dt="2024-10-30T10:53:19.702" v="3250"/>
        <pc:sldMkLst>
          <pc:docMk/>
          <pc:sldMk cId="1421323214" sldId="294"/>
        </pc:sldMkLst>
        <pc:spChg chg="mod">
          <ac:chgData name="Emanuela Marca" userId="b9e67590-a423-466d-821f-072eaf8759cc" providerId="ADAL" clId="{D25615BC-513B-466B-AA77-B3ED043C9E88}" dt="2024-10-30T10:34:00.895" v="3139" actId="1076"/>
          <ac:spMkLst>
            <pc:docMk/>
            <pc:sldMk cId="1421323214" sldId="294"/>
            <ac:spMk id="3" creationId="{B50E5738-ECBB-21CD-CEA0-1E936951D1B0}"/>
          </ac:spMkLst>
        </pc:spChg>
        <pc:picChg chg="del">
          <ac:chgData name="Emanuela Marca" userId="b9e67590-a423-466d-821f-072eaf8759cc" providerId="ADAL" clId="{D25615BC-513B-466B-AA77-B3ED043C9E88}" dt="2024-10-30T10:20:39.297" v="3075" actId="478"/>
          <ac:picMkLst>
            <pc:docMk/>
            <pc:sldMk cId="1421323214" sldId="294"/>
            <ac:picMk id="4" creationId="{5892B800-4EE8-D4D6-2A27-59217F1D923B}"/>
          </ac:picMkLst>
        </pc:picChg>
        <pc:picChg chg="add del">
          <ac:chgData name="Emanuela Marca" userId="b9e67590-a423-466d-821f-072eaf8759cc" providerId="ADAL" clId="{D25615BC-513B-466B-AA77-B3ED043C9E88}" dt="2024-10-30T10:21:00.099" v="3083" actId="22"/>
          <ac:picMkLst>
            <pc:docMk/>
            <pc:sldMk cId="1421323214" sldId="294"/>
            <ac:picMk id="5" creationId="{5289DBE2-3842-ABD6-F4DF-DB50C1ECA613}"/>
          </ac:picMkLst>
        </pc:picChg>
        <pc:picChg chg="del">
          <ac:chgData name="Emanuela Marca" userId="b9e67590-a423-466d-821f-072eaf8759cc" providerId="ADAL" clId="{D25615BC-513B-466B-AA77-B3ED043C9E88}" dt="2024-10-30T10:20:37.427" v="3074" actId="478"/>
          <ac:picMkLst>
            <pc:docMk/>
            <pc:sldMk cId="1421323214" sldId="294"/>
            <ac:picMk id="6" creationId="{BA37B5BF-D532-FC06-156A-5A7B7D998C59}"/>
          </ac:picMkLst>
        </pc:picChg>
        <pc:picChg chg="add mod">
          <ac:chgData name="Emanuela Marca" userId="b9e67590-a423-466d-821f-072eaf8759cc" providerId="ADAL" clId="{D25615BC-513B-466B-AA77-B3ED043C9E88}" dt="2024-10-30T10:33:46.779" v="3137" actId="1076"/>
          <ac:picMkLst>
            <pc:docMk/>
            <pc:sldMk cId="1421323214" sldId="294"/>
            <ac:picMk id="8" creationId="{238226FF-8F6B-8D34-88BF-8FF785291F90}"/>
          </ac:picMkLst>
        </pc:picChg>
        <pc:picChg chg="add del mod">
          <ac:chgData name="Emanuela Marca" userId="b9e67590-a423-466d-821f-072eaf8759cc" providerId="ADAL" clId="{D25615BC-513B-466B-AA77-B3ED043C9E88}" dt="2024-10-30T10:26:38.194" v="3114" actId="478"/>
          <ac:picMkLst>
            <pc:docMk/>
            <pc:sldMk cId="1421323214" sldId="294"/>
            <ac:picMk id="9" creationId="{6534AE39-A53D-45D9-D352-8C9699B178B3}"/>
          </ac:picMkLst>
        </pc:picChg>
        <pc:picChg chg="add del mod">
          <ac:chgData name="Emanuela Marca" userId="b9e67590-a423-466d-821f-072eaf8759cc" providerId="ADAL" clId="{D25615BC-513B-466B-AA77-B3ED043C9E88}" dt="2024-10-30T10:26:58.963" v="3121" actId="478"/>
          <ac:picMkLst>
            <pc:docMk/>
            <pc:sldMk cId="1421323214" sldId="294"/>
            <ac:picMk id="11" creationId="{80B742A6-8C6C-68CB-555D-3F9F3139390C}"/>
          </ac:picMkLst>
        </pc:picChg>
        <pc:picChg chg="add mod">
          <ac:chgData name="Emanuela Marca" userId="b9e67590-a423-466d-821f-072eaf8759cc" providerId="ADAL" clId="{D25615BC-513B-466B-AA77-B3ED043C9E88}" dt="2024-10-30T10:33:49.767" v="3138" actId="1076"/>
          <ac:picMkLst>
            <pc:docMk/>
            <pc:sldMk cId="1421323214" sldId="294"/>
            <ac:picMk id="13" creationId="{B6953648-D033-ACAA-9B01-25F2F4615C50}"/>
          </ac:picMkLst>
        </pc:picChg>
      </pc:sldChg>
      <pc:sldMasterChg chg="delSldLayout">
        <pc:chgData name="Emanuela Marca" userId="b9e67590-a423-466d-821f-072eaf8759cc" providerId="ADAL" clId="{D25615BC-513B-466B-AA77-B3ED043C9E88}" dt="2024-10-30T10:34:05.074" v="3140" actId="47"/>
        <pc:sldMasterMkLst>
          <pc:docMk/>
          <pc:sldMasterMk cId="2045718309" sldId="2147483661"/>
        </pc:sldMasterMkLst>
        <pc:sldLayoutChg chg="del">
          <pc:chgData name="Emanuela Marca" userId="b9e67590-a423-466d-821f-072eaf8759cc" providerId="ADAL" clId="{D25615BC-513B-466B-AA77-B3ED043C9E88}" dt="2024-10-30T09:06:37.355" v="1242" actId="47"/>
          <pc:sldLayoutMkLst>
            <pc:docMk/>
            <pc:sldMasterMk cId="2045718309" sldId="2147483661"/>
            <pc:sldLayoutMk cId="211289204" sldId="2147483673"/>
          </pc:sldLayoutMkLst>
        </pc:sldLayoutChg>
        <pc:sldLayoutChg chg="del">
          <pc:chgData name="Emanuela Marca" userId="b9e67590-a423-466d-821f-072eaf8759cc" providerId="ADAL" clId="{D25615BC-513B-466B-AA77-B3ED043C9E88}" dt="2024-10-30T10:34:05.074" v="3140" actId="47"/>
          <pc:sldLayoutMkLst>
            <pc:docMk/>
            <pc:sldMasterMk cId="2045718309" sldId="2147483661"/>
            <pc:sldLayoutMk cId="575301881" sldId="2147483674"/>
          </pc:sldLayoutMkLst>
        </pc:sldLayoutChg>
      </pc:sldMasterChg>
    </pc:docChg>
  </pc:docChgLst>
  <pc:docChgLst>
    <pc:chgData name="Cristina Guerini" userId="cf69809b-4d02-4015-a811-73f1b4cb0ce4" providerId="ADAL" clId="{920570AB-181F-469B-B28A-ABE79A9241CA}"/>
    <pc:docChg chg="custSel modSld">
      <pc:chgData name="Cristina Guerini" userId="cf69809b-4d02-4015-a811-73f1b4cb0ce4" providerId="ADAL" clId="{920570AB-181F-469B-B28A-ABE79A9241CA}" dt="2021-12-03T10:33:36.086" v="95" actId="20577"/>
      <pc:docMkLst>
        <pc:docMk/>
      </pc:docMkLst>
      <pc:sldChg chg="modSp mod">
        <pc:chgData name="Cristina Guerini" userId="cf69809b-4d02-4015-a811-73f1b4cb0ce4" providerId="ADAL" clId="{920570AB-181F-469B-B28A-ABE79A9241CA}" dt="2021-12-03T10:31:32.048" v="1" actId="20577"/>
        <pc:sldMkLst>
          <pc:docMk/>
          <pc:sldMk cId="0" sldId="256"/>
        </pc:sldMkLst>
        <pc:spChg chg="mod">
          <ac:chgData name="Cristina Guerini" userId="cf69809b-4d02-4015-a811-73f1b4cb0ce4" providerId="ADAL" clId="{920570AB-181F-469B-B28A-ABE79A9241CA}" dt="2021-12-03T10:31:32.048" v="1" actId="20577"/>
          <ac:spMkLst>
            <pc:docMk/>
            <pc:sldMk cId="0" sldId="256"/>
            <ac:spMk id="115" creationId="{00000000-0000-0000-0000-000000000000}"/>
          </ac:spMkLst>
        </pc:spChg>
      </pc:sldChg>
      <pc:sldChg chg="modSp mod">
        <pc:chgData name="Cristina Guerini" userId="cf69809b-4d02-4015-a811-73f1b4cb0ce4" providerId="ADAL" clId="{920570AB-181F-469B-B28A-ABE79A9241CA}" dt="2021-12-03T10:32:38.707" v="66" actId="20577"/>
        <pc:sldMkLst>
          <pc:docMk/>
          <pc:sldMk cId="0" sldId="257"/>
        </pc:sldMkLst>
        <pc:spChg chg="mod">
          <ac:chgData name="Cristina Guerini" userId="cf69809b-4d02-4015-a811-73f1b4cb0ce4" providerId="ADAL" clId="{920570AB-181F-469B-B28A-ABE79A9241CA}" dt="2021-12-03T10:32:38.707" v="66" actId="20577"/>
          <ac:spMkLst>
            <pc:docMk/>
            <pc:sldMk cId="0" sldId="257"/>
            <ac:spMk id="126" creationId="{00000000-0000-0000-0000-000000000000}"/>
          </ac:spMkLst>
        </pc:spChg>
      </pc:sldChg>
      <pc:sldChg chg="modSp mod">
        <pc:chgData name="Cristina Guerini" userId="cf69809b-4d02-4015-a811-73f1b4cb0ce4" providerId="ADAL" clId="{920570AB-181F-469B-B28A-ABE79A9241CA}" dt="2021-12-03T10:33:36.086" v="95" actId="20577"/>
        <pc:sldMkLst>
          <pc:docMk/>
          <pc:sldMk cId="0" sldId="263"/>
        </pc:sldMkLst>
        <pc:spChg chg="mod">
          <ac:chgData name="Cristina Guerini" userId="cf69809b-4d02-4015-a811-73f1b4cb0ce4" providerId="ADAL" clId="{920570AB-181F-469B-B28A-ABE79A9241CA}" dt="2021-12-03T10:33:36.086" v="95" actId="20577"/>
          <ac:spMkLst>
            <pc:docMk/>
            <pc:sldMk cId="0" sldId="263"/>
            <ac:spMk id="172" creationId="{00000000-0000-0000-0000-000000000000}"/>
          </ac:spMkLst>
        </pc:spChg>
      </pc:sldChg>
    </pc:docChg>
  </pc:docChgLst>
  <pc:docChgLst>
    <pc:chgData name="Roberta Bergamini" userId="3e270734-cb93-4a46-b24f-a75119d70b27" providerId="ADAL" clId="{021FF1EC-2840-41B3-A4ED-D40CC5808E5E}"/>
    <pc:docChg chg="undo custSel delSld modSld">
      <pc:chgData name="Roberta Bergamini" userId="3e270734-cb93-4a46-b24f-a75119d70b27" providerId="ADAL" clId="{021FF1EC-2840-41B3-A4ED-D40CC5808E5E}" dt="2019-11-06T16:25:36.522" v="474" actId="20577"/>
      <pc:docMkLst>
        <pc:docMk/>
      </pc:docMkLst>
      <pc:sldChg chg="addSp delSp modSp addAnim delAnim modAnim">
        <pc:chgData name="Roberta Bergamini" userId="3e270734-cb93-4a46-b24f-a75119d70b27" providerId="ADAL" clId="{021FF1EC-2840-41B3-A4ED-D40CC5808E5E}" dt="2019-10-30T10:55:02.815" v="449"/>
        <pc:sldMkLst>
          <pc:docMk/>
          <pc:sldMk cId="0" sldId="256"/>
        </pc:sldMkLst>
        <pc:spChg chg="mod">
          <ac:chgData name="Roberta Bergamini" userId="3e270734-cb93-4a46-b24f-a75119d70b27" providerId="ADAL" clId="{021FF1EC-2840-41B3-A4ED-D40CC5808E5E}" dt="2019-10-30T10:34:31.043" v="64" actId="1076"/>
          <ac:spMkLst>
            <pc:docMk/>
            <pc:sldMk cId="0" sldId="256"/>
            <ac:spMk id="113" creationId="{00000000-0000-0000-0000-000000000000}"/>
          </ac:spMkLst>
        </pc:spChg>
        <pc:spChg chg="mod">
          <ac:chgData name="Roberta Bergamini" userId="3e270734-cb93-4a46-b24f-a75119d70b27" providerId="ADAL" clId="{021FF1EC-2840-41B3-A4ED-D40CC5808E5E}" dt="2019-10-30T10:34:27.837" v="63" actId="1076"/>
          <ac:spMkLst>
            <pc:docMk/>
            <pc:sldMk cId="0" sldId="256"/>
            <ac:spMk id="115" creationId="{00000000-0000-0000-0000-000000000000}"/>
          </ac:spMkLst>
        </pc:spChg>
        <pc:spChg chg="mod">
          <ac:chgData name="Roberta Bergamini" userId="3e270734-cb93-4a46-b24f-a75119d70b27" providerId="ADAL" clId="{021FF1EC-2840-41B3-A4ED-D40CC5808E5E}" dt="2019-10-30T10:34:51.062" v="83" actId="1036"/>
          <ac:spMkLst>
            <pc:docMk/>
            <pc:sldMk cId="0" sldId="256"/>
            <ac:spMk id="116" creationId="{00000000-0000-0000-0000-000000000000}"/>
          </ac:spMkLst>
        </pc:spChg>
        <pc:picChg chg="add mod modCrop">
          <ac:chgData name="Roberta Bergamini" userId="3e270734-cb93-4a46-b24f-a75119d70b27" providerId="ADAL" clId="{021FF1EC-2840-41B3-A4ED-D40CC5808E5E}" dt="2019-10-30T10:35:23.950" v="91" actId="1076"/>
          <ac:picMkLst>
            <pc:docMk/>
            <pc:sldMk cId="0" sldId="256"/>
            <ac:picMk id="3" creationId="{CF8E47C9-1C6D-4F3D-9DBA-700746A7A509}"/>
          </ac:picMkLst>
        </pc:picChg>
        <pc:picChg chg="ord">
          <ac:chgData name="Roberta Bergamini" userId="3e270734-cb93-4a46-b24f-a75119d70b27" providerId="ADAL" clId="{021FF1EC-2840-41B3-A4ED-D40CC5808E5E}" dt="2019-10-30T10:34:16.688" v="60" actId="166"/>
          <ac:picMkLst>
            <pc:docMk/>
            <pc:sldMk cId="0" sldId="256"/>
            <ac:picMk id="118" creationId="{00000000-0000-0000-0000-000000000000}"/>
          </ac:picMkLst>
        </pc:picChg>
        <pc:picChg chg="del mod">
          <ac:chgData name="Roberta Bergamini" userId="3e270734-cb93-4a46-b24f-a75119d70b27" providerId="ADAL" clId="{021FF1EC-2840-41B3-A4ED-D40CC5808E5E}" dt="2019-10-30T10:33:47.400" v="51" actId="478"/>
          <ac:picMkLst>
            <pc:docMk/>
            <pc:sldMk cId="0" sldId="256"/>
            <ac:picMk id="119" creationId="{00000000-0000-0000-0000-000000000000}"/>
          </ac:picMkLst>
        </pc:picChg>
        <pc:picChg chg="mod ord">
          <ac:chgData name="Roberta Bergamini" userId="3e270734-cb93-4a46-b24f-a75119d70b27" providerId="ADAL" clId="{021FF1EC-2840-41B3-A4ED-D40CC5808E5E}" dt="2019-10-30T10:35:40.881" v="96" actId="170"/>
          <ac:picMkLst>
            <pc:docMk/>
            <pc:sldMk cId="0" sldId="256"/>
            <ac:picMk id="120" creationId="{00000000-0000-0000-0000-000000000000}"/>
          </ac:picMkLst>
        </pc:picChg>
        <pc:picChg chg="mod">
          <ac:chgData name="Roberta Bergamini" userId="3e270734-cb93-4a46-b24f-a75119d70b27" providerId="ADAL" clId="{021FF1EC-2840-41B3-A4ED-D40CC5808E5E}" dt="2019-10-30T10:34:45.748" v="74" actId="1036"/>
          <ac:picMkLst>
            <pc:docMk/>
            <pc:sldMk cId="0" sldId="256"/>
            <ac:picMk id="121" creationId="{00000000-0000-0000-0000-000000000000}"/>
          </ac:picMkLst>
        </pc:picChg>
        <pc:picChg chg="mod">
          <ac:chgData name="Roberta Bergamini" userId="3e270734-cb93-4a46-b24f-a75119d70b27" providerId="ADAL" clId="{021FF1EC-2840-41B3-A4ED-D40CC5808E5E}" dt="2019-10-30T10:35:28.925" v="93" actId="1076"/>
          <ac:picMkLst>
            <pc:docMk/>
            <pc:sldMk cId="0" sldId="256"/>
            <ac:picMk id="122" creationId="{00000000-0000-0000-0000-000000000000}"/>
          </ac:picMkLst>
        </pc:picChg>
      </pc:sldChg>
      <pc:sldChg chg="delSp modSp modAnim">
        <pc:chgData name="Roberta Bergamini" userId="3e270734-cb93-4a46-b24f-a75119d70b27" providerId="ADAL" clId="{021FF1EC-2840-41B3-A4ED-D40CC5808E5E}" dt="2019-11-06T16:25:36.522" v="474" actId="20577"/>
        <pc:sldMkLst>
          <pc:docMk/>
          <pc:sldMk cId="0" sldId="257"/>
        </pc:sldMkLst>
        <pc:spChg chg="mod">
          <ac:chgData name="Roberta Bergamini" userId="3e270734-cb93-4a46-b24f-a75119d70b27" providerId="ADAL" clId="{021FF1EC-2840-41B3-A4ED-D40CC5808E5E}" dt="2019-11-06T16:25:36.522" v="474" actId="20577"/>
          <ac:spMkLst>
            <pc:docMk/>
            <pc:sldMk cId="0" sldId="257"/>
            <ac:spMk id="125" creationId="{00000000-0000-0000-0000-000000000000}"/>
          </ac:spMkLst>
        </pc:spChg>
        <pc:spChg chg="mod">
          <ac:chgData name="Roberta Bergamini" userId="3e270734-cb93-4a46-b24f-a75119d70b27" providerId="ADAL" clId="{021FF1EC-2840-41B3-A4ED-D40CC5808E5E}" dt="2019-10-30T10:37:31.916" v="135" actId="1076"/>
          <ac:spMkLst>
            <pc:docMk/>
            <pc:sldMk cId="0" sldId="257"/>
            <ac:spMk id="126" creationId="{00000000-0000-0000-0000-000000000000}"/>
          </ac:spMkLst>
        </pc:spChg>
        <pc:picChg chg="del mod">
          <ac:chgData name="Roberta Bergamini" userId="3e270734-cb93-4a46-b24f-a75119d70b27" providerId="ADAL" clId="{021FF1EC-2840-41B3-A4ED-D40CC5808E5E}" dt="2019-10-30T10:36:42.995" v="104" actId="478"/>
          <ac:picMkLst>
            <pc:docMk/>
            <pc:sldMk cId="0" sldId="257"/>
            <ac:picMk id="124" creationId="{00000000-0000-0000-0000-000000000000}"/>
          </ac:picMkLst>
        </pc:picChg>
      </pc:sldChg>
      <pc:sldChg chg="modSp modAnim">
        <pc:chgData name="Roberta Bergamini" userId="3e270734-cb93-4a46-b24f-a75119d70b27" providerId="ADAL" clId="{021FF1EC-2840-41B3-A4ED-D40CC5808E5E}" dt="2019-10-30T10:55:13.391" v="451"/>
        <pc:sldMkLst>
          <pc:docMk/>
          <pc:sldMk cId="0" sldId="258"/>
        </pc:sldMkLst>
        <pc:spChg chg="mod">
          <ac:chgData name="Roberta Bergamini" userId="3e270734-cb93-4a46-b24f-a75119d70b27" providerId="ADAL" clId="{021FF1EC-2840-41B3-A4ED-D40CC5808E5E}" dt="2019-10-30T10:39:32.935" v="147" actId="14100"/>
          <ac:spMkLst>
            <pc:docMk/>
            <pc:sldMk cId="0" sldId="258"/>
            <ac:spMk id="134" creationId="{00000000-0000-0000-0000-000000000000}"/>
          </ac:spMkLst>
        </pc:spChg>
        <pc:spChg chg="mod">
          <ac:chgData name="Roberta Bergamini" userId="3e270734-cb93-4a46-b24f-a75119d70b27" providerId="ADAL" clId="{021FF1EC-2840-41B3-A4ED-D40CC5808E5E}" dt="2019-10-30T10:39:40.234" v="183" actId="1035"/>
          <ac:spMkLst>
            <pc:docMk/>
            <pc:sldMk cId="0" sldId="258"/>
            <ac:spMk id="135" creationId="{00000000-0000-0000-0000-000000000000}"/>
          </ac:spMkLst>
        </pc:spChg>
        <pc:spChg chg="mod">
          <ac:chgData name="Roberta Bergamini" userId="3e270734-cb93-4a46-b24f-a75119d70b27" providerId="ADAL" clId="{021FF1EC-2840-41B3-A4ED-D40CC5808E5E}" dt="2019-10-30T10:39:40.234" v="183" actId="1035"/>
          <ac:spMkLst>
            <pc:docMk/>
            <pc:sldMk cId="0" sldId="258"/>
            <ac:spMk id="136" creationId="{00000000-0000-0000-0000-000000000000}"/>
          </ac:spMkLst>
        </pc:spChg>
        <pc:picChg chg="mod ord">
          <ac:chgData name="Roberta Bergamini" userId="3e270734-cb93-4a46-b24f-a75119d70b27" providerId="ADAL" clId="{021FF1EC-2840-41B3-A4ED-D40CC5808E5E}" dt="2019-10-30T10:39:40.234" v="183" actId="1035"/>
          <ac:picMkLst>
            <pc:docMk/>
            <pc:sldMk cId="0" sldId="258"/>
            <ac:picMk id="138" creationId="{00000000-0000-0000-0000-000000000000}"/>
          </ac:picMkLst>
        </pc:picChg>
      </pc:sldChg>
      <pc:sldChg chg="addSp delSp modSp delAnim modAnim">
        <pc:chgData name="Roberta Bergamini" userId="3e270734-cb93-4a46-b24f-a75119d70b27" providerId="ADAL" clId="{021FF1EC-2840-41B3-A4ED-D40CC5808E5E}" dt="2019-10-30T10:55:17.967" v="452"/>
        <pc:sldMkLst>
          <pc:docMk/>
          <pc:sldMk cId="0" sldId="259"/>
        </pc:sldMkLst>
        <pc:spChg chg="mod">
          <ac:chgData name="Roberta Bergamini" userId="3e270734-cb93-4a46-b24f-a75119d70b27" providerId="ADAL" clId="{021FF1EC-2840-41B3-A4ED-D40CC5808E5E}" dt="2019-10-30T10:41:24.217" v="261" actId="108"/>
          <ac:spMkLst>
            <pc:docMk/>
            <pc:sldMk cId="0" sldId="259"/>
            <ac:spMk id="140" creationId="{00000000-0000-0000-0000-000000000000}"/>
          </ac:spMkLst>
        </pc:spChg>
        <pc:spChg chg="mod">
          <ac:chgData name="Roberta Bergamini" userId="3e270734-cb93-4a46-b24f-a75119d70b27" providerId="ADAL" clId="{021FF1EC-2840-41B3-A4ED-D40CC5808E5E}" dt="2019-10-30T10:40:54.839" v="257" actId="20577"/>
          <ac:spMkLst>
            <pc:docMk/>
            <pc:sldMk cId="0" sldId="259"/>
            <ac:spMk id="147" creationId="{00000000-0000-0000-0000-000000000000}"/>
          </ac:spMkLst>
        </pc:spChg>
        <pc:picChg chg="add mod">
          <ac:chgData name="Roberta Bergamini" userId="3e270734-cb93-4a46-b24f-a75119d70b27" providerId="ADAL" clId="{021FF1EC-2840-41B3-A4ED-D40CC5808E5E}" dt="2019-10-30T10:49:21.383" v="333" actId="1076"/>
          <ac:picMkLst>
            <pc:docMk/>
            <pc:sldMk cId="0" sldId="259"/>
            <ac:picMk id="2" creationId="{280E8D2B-7C81-4435-89AC-5BA63E127AEB}"/>
          </ac:picMkLst>
        </pc:picChg>
        <pc:picChg chg="del">
          <ac:chgData name="Roberta Bergamini" userId="3e270734-cb93-4a46-b24f-a75119d70b27" providerId="ADAL" clId="{021FF1EC-2840-41B3-A4ED-D40CC5808E5E}" dt="2019-10-30T10:49:04.248" v="328" actId="478"/>
          <ac:picMkLst>
            <pc:docMk/>
            <pc:sldMk cId="0" sldId="259"/>
            <ac:picMk id="144" creationId="{00000000-0000-0000-0000-000000000000}"/>
          </ac:picMkLst>
        </pc:picChg>
        <pc:picChg chg="mod">
          <ac:chgData name="Roberta Bergamini" userId="3e270734-cb93-4a46-b24f-a75119d70b27" providerId="ADAL" clId="{021FF1EC-2840-41B3-A4ED-D40CC5808E5E}" dt="2019-10-30T10:49:27.089" v="335" actId="1076"/>
          <ac:picMkLst>
            <pc:docMk/>
            <pc:sldMk cId="0" sldId="259"/>
            <ac:picMk id="145" creationId="{00000000-0000-0000-0000-000000000000}"/>
          </ac:picMkLst>
        </pc:picChg>
        <pc:picChg chg="ord">
          <ac:chgData name="Roberta Bergamini" userId="3e270734-cb93-4a46-b24f-a75119d70b27" providerId="ADAL" clId="{021FF1EC-2840-41B3-A4ED-D40CC5808E5E}" dt="2019-10-30T10:49:18.919" v="332" actId="166"/>
          <ac:picMkLst>
            <pc:docMk/>
            <pc:sldMk cId="0" sldId="259"/>
            <ac:picMk id="146" creationId="{00000000-0000-0000-0000-000000000000}"/>
          </ac:picMkLst>
        </pc:picChg>
      </pc:sldChg>
      <pc:sldChg chg="modSp modAnim">
        <pc:chgData name="Roberta Bergamini" userId="3e270734-cb93-4a46-b24f-a75119d70b27" providerId="ADAL" clId="{021FF1EC-2840-41B3-A4ED-D40CC5808E5E}" dt="2019-10-30T10:55:24.900" v="453"/>
        <pc:sldMkLst>
          <pc:docMk/>
          <pc:sldMk cId="0" sldId="260"/>
        </pc:sldMkLst>
        <pc:spChg chg="mod">
          <ac:chgData name="Roberta Bergamini" userId="3e270734-cb93-4a46-b24f-a75119d70b27" providerId="ADAL" clId="{021FF1EC-2840-41B3-A4ED-D40CC5808E5E}" dt="2019-10-30T10:41:55.406" v="274" actId="6549"/>
          <ac:spMkLst>
            <pc:docMk/>
            <pc:sldMk cId="0" sldId="260"/>
            <ac:spMk id="151" creationId="{00000000-0000-0000-0000-000000000000}"/>
          </ac:spMkLst>
        </pc:spChg>
      </pc:sldChg>
      <pc:sldChg chg="addSp delSp modSp delAnim modAnim">
        <pc:chgData name="Roberta Bergamini" userId="3e270734-cb93-4a46-b24f-a75119d70b27" providerId="ADAL" clId="{021FF1EC-2840-41B3-A4ED-D40CC5808E5E}" dt="2019-10-30T10:55:29.441" v="454"/>
        <pc:sldMkLst>
          <pc:docMk/>
          <pc:sldMk cId="0" sldId="261"/>
        </pc:sldMkLst>
        <pc:spChg chg="mod">
          <ac:chgData name="Roberta Bergamini" userId="3e270734-cb93-4a46-b24f-a75119d70b27" providerId="ADAL" clId="{021FF1EC-2840-41B3-A4ED-D40CC5808E5E}" dt="2019-10-30T10:42:23.406" v="281" actId="1076"/>
          <ac:spMkLst>
            <pc:docMk/>
            <pc:sldMk cId="0" sldId="261"/>
            <ac:spMk id="158" creationId="{00000000-0000-0000-0000-000000000000}"/>
          </ac:spMkLst>
        </pc:spChg>
        <pc:spChg chg="ord">
          <ac:chgData name="Roberta Bergamini" userId="3e270734-cb93-4a46-b24f-a75119d70b27" providerId="ADAL" clId="{021FF1EC-2840-41B3-A4ED-D40CC5808E5E}" dt="2019-10-30T10:43:23.570" v="289" actId="166"/>
          <ac:spMkLst>
            <pc:docMk/>
            <pc:sldMk cId="0" sldId="261"/>
            <ac:spMk id="160" creationId="{00000000-0000-0000-0000-000000000000}"/>
          </ac:spMkLst>
        </pc:spChg>
        <pc:spChg chg="ord">
          <ac:chgData name="Roberta Bergamini" userId="3e270734-cb93-4a46-b24f-a75119d70b27" providerId="ADAL" clId="{021FF1EC-2840-41B3-A4ED-D40CC5808E5E}" dt="2019-10-30T10:43:23.570" v="289" actId="166"/>
          <ac:spMkLst>
            <pc:docMk/>
            <pc:sldMk cId="0" sldId="261"/>
            <ac:spMk id="161" creationId="{00000000-0000-0000-0000-000000000000}"/>
          </ac:spMkLst>
        </pc:spChg>
        <pc:picChg chg="add mod ord">
          <ac:chgData name="Roberta Bergamini" userId="3e270734-cb93-4a46-b24f-a75119d70b27" providerId="ADAL" clId="{021FF1EC-2840-41B3-A4ED-D40CC5808E5E}" dt="2019-10-30T10:43:06.238" v="288" actId="171"/>
          <ac:picMkLst>
            <pc:docMk/>
            <pc:sldMk cId="0" sldId="261"/>
            <ac:picMk id="3" creationId="{B88F93C5-DC56-4E64-BF2A-85C92EFAF0B1}"/>
          </ac:picMkLst>
        </pc:picChg>
        <pc:picChg chg="del mod">
          <ac:chgData name="Roberta Bergamini" userId="3e270734-cb93-4a46-b24f-a75119d70b27" providerId="ADAL" clId="{021FF1EC-2840-41B3-A4ED-D40CC5808E5E}" dt="2019-10-30T10:42:58.895" v="283" actId="478"/>
          <ac:picMkLst>
            <pc:docMk/>
            <pc:sldMk cId="0" sldId="261"/>
            <ac:picMk id="159" creationId="{00000000-0000-0000-0000-000000000000}"/>
          </ac:picMkLst>
        </pc:picChg>
      </pc:sldChg>
      <pc:sldChg chg="modSp modAnim">
        <pc:chgData name="Roberta Bergamini" userId="3e270734-cb93-4a46-b24f-a75119d70b27" providerId="ADAL" clId="{021FF1EC-2840-41B3-A4ED-D40CC5808E5E}" dt="2019-10-30T10:55:34.733" v="455"/>
        <pc:sldMkLst>
          <pc:docMk/>
          <pc:sldMk cId="0" sldId="262"/>
        </pc:sldMkLst>
        <pc:spChg chg="mod">
          <ac:chgData name="Roberta Bergamini" userId="3e270734-cb93-4a46-b24f-a75119d70b27" providerId="ADAL" clId="{021FF1EC-2840-41B3-A4ED-D40CC5808E5E}" dt="2019-10-30T10:43:57.062" v="295" actId="207"/>
          <ac:spMkLst>
            <pc:docMk/>
            <pc:sldMk cId="0" sldId="262"/>
            <ac:spMk id="164" creationId="{00000000-0000-0000-0000-000000000000}"/>
          </ac:spMkLst>
        </pc:spChg>
        <pc:spChg chg="mod">
          <ac:chgData name="Roberta Bergamini" userId="3e270734-cb93-4a46-b24f-a75119d70b27" providerId="ADAL" clId="{021FF1EC-2840-41B3-A4ED-D40CC5808E5E}" dt="2019-10-30T10:43:53.543" v="294" actId="1076"/>
          <ac:spMkLst>
            <pc:docMk/>
            <pc:sldMk cId="0" sldId="262"/>
            <ac:spMk id="165" creationId="{00000000-0000-0000-0000-000000000000}"/>
          </ac:spMkLst>
        </pc:spChg>
      </pc:sldChg>
      <pc:sldChg chg="addSp delSp modSp modAnim">
        <pc:chgData name="Roberta Bergamini" userId="3e270734-cb93-4a46-b24f-a75119d70b27" providerId="ADAL" clId="{021FF1EC-2840-41B3-A4ED-D40CC5808E5E}" dt="2019-10-30T10:55:44.393" v="456"/>
        <pc:sldMkLst>
          <pc:docMk/>
          <pc:sldMk cId="0" sldId="263"/>
        </pc:sldMkLst>
        <pc:spChg chg="mod">
          <ac:chgData name="Roberta Bergamini" userId="3e270734-cb93-4a46-b24f-a75119d70b27" providerId="ADAL" clId="{021FF1EC-2840-41B3-A4ED-D40CC5808E5E}" dt="2019-10-30T10:44:20.387" v="297" actId="14100"/>
          <ac:spMkLst>
            <pc:docMk/>
            <pc:sldMk cId="0" sldId="263"/>
            <ac:spMk id="171" creationId="{00000000-0000-0000-0000-000000000000}"/>
          </ac:spMkLst>
        </pc:spChg>
        <pc:spChg chg="mod">
          <ac:chgData name="Roberta Bergamini" userId="3e270734-cb93-4a46-b24f-a75119d70b27" providerId="ADAL" clId="{021FF1EC-2840-41B3-A4ED-D40CC5808E5E}" dt="2019-10-30T10:49:55.718" v="384" actId="1038"/>
          <ac:spMkLst>
            <pc:docMk/>
            <pc:sldMk cId="0" sldId="263"/>
            <ac:spMk id="172" creationId="{00000000-0000-0000-0000-000000000000}"/>
          </ac:spMkLst>
        </pc:spChg>
        <pc:picChg chg="add del mod">
          <ac:chgData name="Roberta Bergamini" userId="3e270734-cb93-4a46-b24f-a75119d70b27" providerId="ADAL" clId="{021FF1EC-2840-41B3-A4ED-D40CC5808E5E}" dt="2019-10-30T10:47:23.700" v="319" actId="478"/>
          <ac:picMkLst>
            <pc:docMk/>
            <pc:sldMk cId="0" sldId="263"/>
            <ac:picMk id="3" creationId="{C7A3DB3B-8F4F-4302-B202-3E674C2D0A10}"/>
          </ac:picMkLst>
        </pc:picChg>
        <pc:picChg chg="add del mod">
          <ac:chgData name="Roberta Bergamini" userId="3e270734-cb93-4a46-b24f-a75119d70b27" providerId="ADAL" clId="{021FF1EC-2840-41B3-A4ED-D40CC5808E5E}" dt="2019-10-30T10:48:49.880" v="326"/>
          <ac:picMkLst>
            <pc:docMk/>
            <pc:sldMk cId="0" sldId="263"/>
            <ac:picMk id="5" creationId="{68FC91DF-C66E-4555-96A3-8D2A136E234F}"/>
          </ac:picMkLst>
        </pc:picChg>
        <pc:picChg chg="add del mod">
          <ac:chgData name="Roberta Bergamini" userId="3e270734-cb93-4a46-b24f-a75119d70b27" providerId="ADAL" clId="{021FF1EC-2840-41B3-A4ED-D40CC5808E5E}" dt="2019-10-30T10:48:19.798" v="320"/>
          <ac:picMkLst>
            <pc:docMk/>
            <pc:sldMk cId="0" sldId="263"/>
            <ac:picMk id="7" creationId="{44417717-75D2-4249-80EE-E44AF69AB248}"/>
          </ac:picMkLst>
        </pc:picChg>
        <pc:picChg chg="add mod">
          <ac:chgData name="Roberta Bergamini" userId="3e270734-cb93-4a46-b24f-a75119d70b27" providerId="ADAL" clId="{021FF1EC-2840-41B3-A4ED-D40CC5808E5E}" dt="2019-10-30T10:49:47.425" v="338" actId="14100"/>
          <ac:picMkLst>
            <pc:docMk/>
            <pc:sldMk cId="0" sldId="263"/>
            <ac:picMk id="9" creationId="{EFA2D8FD-AFFB-4C7F-8B1B-CD0461264BCB}"/>
          </ac:picMkLst>
        </pc:picChg>
        <pc:picChg chg="add del mod">
          <ac:chgData name="Roberta Bergamini" userId="3e270734-cb93-4a46-b24f-a75119d70b27" providerId="ADAL" clId="{021FF1EC-2840-41B3-A4ED-D40CC5808E5E}" dt="2019-10-30T10:49:36.742" v="336" actId="478"/>
          <ac:picMkLst>
            <pc:docMk/>
            <pc:sldMk cId="0" sldId="263"/>
            <ac:picMk id="11" creationId="{AF9A5A10-0019-4D88-8675-EAB3458CD6EC}"/>
          </ac:picMkLst>
        </pc:picChg>
        <pc:picChg chg="mod">
          <ac:chgData name="Roberta Bergamini" userId="3e270734-cb93-4a46-b24f-a75119d70b27" providerId="ADAL" clId="{021FF1EC-2840-41B3-A4ED-D40CC5808E5E}" dt="2019-10-30T10:48:44.127" v="325" actId="1076"/>
          <ac:picMkLst>
            <pc:docMk/>
            <pc:sldMk cId="0" sldId="263"/>
            <ac:picMk id="175" creationId="{00000000-0000-0000-0000-000000000000}"/>
          </ac:picMkLst>
        </pc:picChg>
      </pc:sldChg>
      <pc:sldChg chg="addSp delSp modSp modAnim">
        <pc:chgData name="Roberta Bergamini" userId="3e270734-cb93-4a46-b24f-a75119d70b27" providerId="ADAL" clId="{021FF1EC-2840-41B3-A4ED-D40CC5808E5E}" dt="2019-10-30T10:55:49.007" v="457"/>
        <pc:sldMkLst>
          <pc:docMk/>
          <pc:sldMk cId="0" sldId="264"/>
        </pc:sldMkLst>
        <pc:spChg chg="mod">
          <ac:chgData name="Roberta Bergamini" userId="3e270734-cb93-4a46-b24f-a75119d70b27" providerId="ADAL" clId="{021FF1EC-2840-41B3-A4ED-D40CC5808E5E}" dt="2019-10-30T10:54:11.331" v="446" actId="1035"/>
          <ac:spMkLst>
            <pc:docMk/>
            <pc:sldMk cId="0" sldId="264"/>
            <ac:spMk id="177" creationId="{00000000-0000-0000-0000-000000000000}"/>
          </ac:spMkLst>
        </pc:spChg>
        <pc:spChg chg="mod">
          <ac:chgData name="Roberta Bergamini" userId="3e270734-cb93-4a46-b24f-a75119d70b27" providerId="ADAL" clId="{021FF1EC-2840-41B3-A4ED-D40CC5808E5E}" dt="2019-10-30T10:52:07.126" v="412" actId="14100"/>
          <ac:spMkLst>
            <pc:docMk/>
            <pc:sldMk cId="0" sldId="264"/>
            <ac:spMk id="178" creationId="{00000000-0000-0000-0000-000000000000}"/>
          </ac:spMkLst>
        </pc:spChg>
        <pc:picChg chg="add del mod">
          <ac:chgData name="Roberta Bergamini" userId="3e270734-cb93-4a46-b24f-a75119d70b27" providerId="ADAL" clId="{021FF1EC-2840-41B3-A4ED-D40CC5808E5E}" dt="2019-10-30T10:53:42.859" v="436" actId="478"/>
          <ac:picMkLst>
            <pc:docMk/>
            <pc:sldMk cId="0" sldId="264"/>
            <ac:picMk id="2" creationId="{54308466-5360-4CF9-98F5-136115B687C7}"/>
          </ac:picMkLst>
        </pc:picChg>
        <pc:picChg chg="mod">
          <ac:chgData name="Roberta Bergamini" userId="3e270734-cb93-4a46-b24f-a75119d70b27" providerId="ADAL" clId="{021FF1EC-2840-41B3-A4ED-D40CC5808E5E}" dt="2019-10-30T10:54:14.846" v="447" actId="1076"/>
          <ac:picMkLst>
            <pc:docMk/>
            <pc:sldMk cId="0" sldId="264"/>
            <ac:picMk id="179" creationId="{00000000-0000-0000-0000-000000000000}"/>
          </ac:picMkLst>
        </pc:picChg>
        <pc:picChg chg="mod">
          <ac:chgData name="Roberta Bergamini" userId="3e270734-cb93-4a46-b24f-a75119d70b27" providerId="ADAL" clId="{021FF1EC-2840-41B3-A4ED-D40CC5808E5E}" dt="2019-10-30T10:54:05.820" v="441" actId="1076"/>
          <ac:picMkLst>
            <pc:docMk/>
            <pc:sldMk cId="0" sldId="264"/>
            <ac:picMk id="180" creationId="{00000000-0000-0000-0000-000000000000}"/>
          </ac:picMkLst>
        </pc:picChg>
        <pc:picChg chg="mod">
          <ac:chgData name="Roberta Bergamini" userId="3e270734-cb93-4a46-b24f-a75119d70b27" providerId="ADAL" clId="{021FF1EC-2840-41B3-A4ED-D40CC5808E5E}" dt="2019-10-30T10:51:35.546" v="409" actId="1076"/>
          <ac:picMkLst>
            <pc:docMk/>
            <pc:sldMk cId="0" sldId="264"/>
            <ac:picMk id="181" creationId="{00000000-0000-0000-0000-000000000000}"/>
          </ac:picMkLst>
        </pc:picChg>
        <pc:picChg chg="mod">
          <ac:chgData name="Roberta Bergamini" userId="3e270734-cb93-4a46-b24f-a75119d70b27" providerId="ADAL" clId="{021FF1EC-2840-41B3-A4ED-D40CC5808E5E}" dt="2019-10-30T10:53:57.828" v="440" actId="1076"/>
          <ac:picMkLst>
            <pc:docMk/>
            <pc:sldMk cId="0" sldId="264"/>
            <ac:picMk id="182" creationId="{00000000-0000-0000-0000-000000000000}"/>
          </ac:picMkLst>
        </pc:picChg>
        <pc:picChg chg="mod">
          <ac:chgData name="Roberta Bergamini" userId="3e270734-cb93-4a46-b24f-a75119d70b27" providerId="ADAL" clId="{021FF1EC-2840-41B3-A4ED-D40CC5808E5E}" dt="2019-10-30T10:53:48.834" v="437" actId="1076"/>
          <ac:picMkLst>
            <pc:docMk/>
            <pc:sldMk cId="0" sldId="264"/>
            <ac:picMk id="183" creationId="{00000000-0000-0000-0000-000000000000}"/>
          </ac:picMkLst>
        </pc:picChg>
        <pc:picChg chg="mod">
          <ac:chgData name="Roberta Bergamini" userId="3e270734-cb93-4a46-b24f-a75119d70b27" providerId="ADAL" clId="{021FF1EC-2840-41B3-A4ED-D40CC5808E5E}" dt="2019-10-30T10:53:52.646" v="438" actId="1076"/>
          <ac:picMkLst>
            <pc:docMk/>
            <pc:sldMk cId="0" sldId="264"/>
            <ac:picMk id="184" creationId="{00000000-0000-0000-0000-000000000000}"/>
          </ac:picMkLst>
        </pc:picChg>
      </pc:sldChg>
      <pc:sldChg chg="del">
        <pc:chgData name="Roberta Bergamini" userId="3e270734-cb93-4a46-b24f-a75119d70b27" providerId="ADAL" clId="{021FF1EC-2840-41B3-A4ED-D40CC5808E5E}" dt="2019-10-30T10:54:30.361" v="448" actId="2696"/>
        <pc:sldMkLst>
          <pc:docMk/>
          <pc:sldMk cId="0" sldId="265"/>
        </pc:sldMkLst>
      </pc:sldChg>
      <pc:sldChg chg="modSp modAnim">
        <pc:chgData name="Roberta Bergamini" userId="3e270734-cb93-4a46-b24f-a75119d70b27" providerId="ADAL" clId="{021FF1EC-2840-41B3-A4ED-D40CC5808E5E}" dt="2019-10-30T10:57:04.093" v="470"/>
        <pc:sldMkLst>
          <pc:docMk/>
          <pc:sldMk cId="0" sldId="266"/>
        </pc:sldMkLst>
        <pc:spChg chg="mod">
          <ac:chgData name="Roberta Bergamini" userId="3e270734-cb93-4a46-b24f-a75119d70b27" providerId="ADAL" clId="{021FF1EC-2840-41B3-A4ED-D40CC5808E5E}" dt="2019-10-30T10:56:11.391" v="460" actId="1076"/>
          <ac:spMkLst>
            <pc:docMk/>
            <pc:sldMk cId="0" sldId="266"/>
            <ac:spMk id="191" creationId="{00000000-0000-0000-0000-000000000000}"/>
          </ac:spMkLst>
        </pc:spChg>
      </pc:sldChg>
      <pc:sldChg chg="modSp modAnim">
        <pc:chgData name="Roberta Bergamini" userId="3e270734-cb93-4a46-b24f-a75119d70b27" providerId="ADAL" clId="{021FF1EC-2840-41B3-A4ED-D40CC5808E5E}" dt="2019-10-30T10:57:09.063" v="471"/>
        <pc:sldMkLst>
          <pc:docMk/>
          <pc:sldMk cId="0" sldId="267"/>
        </pc:sldMkLst>
        <pc:spChg chg="mod">
          <ac:chgData name="Roberta Bergamini" userId="3e270734-cb93-4a46-b24f-a75119d70b27" providerId="ADAL" clId="{021FF1EC-2840-41B3-A4ED-D40CC5808E5E}" dt="2019-10-30T10:56:54.038" v="469" actId="1076"/>
          <ac:spMkLst>
            <pc:docMk/>
            <pc:sldMk cId="0" sldId="267"/>
            <ac:spMk id="201" creationId="{00000000-0000-0000-0000-000000000000}"/>
          </ac:spMkLst>
        </pc:spChg>
        <pc:spChg chg="mod">
          <ac:chgData name="Roberta Bergamini" userId="3e270734-cb93-4a46-b24f-a75119d70b27" providerId="ADAL" clId="{021FF1EC-2840-41B3-A4ED-D40CC5808E5E}" dt="2019-10-30T10:56:40.303" v="466" actId="1076"/>
          <ac:spMkLst>
            <pc:docMk/>
            <pc:sldMk cId="0" sldId="267"/>
            <ac:spMk id="209" creationId="{00000000-0000-0000-0000-000000000000}"/>
          </ac:spMkLst>
        </pc:spChg>
        <pc:picChg chg="mod">
          <ac:chgData name="Roberta Bergamini" userId="3e270734-cb93-4a46-b24f-a75119d70b27" providerId="ADAL" clId="{021FF1EC-2840-41B3-A4ED-D40CC5808E5E}" dt="2019-10-30T10:56:46.274" v="468" actId="1076"/>
          <ac:picMkLst>
            <pc:docMk/>
            <pc:sldMk cId="0" sldId="267"/>
            <ac:picMk id="204" creationId="{00000000-0000-0000-0000-000000000000}"/>
          </ac:picMkLst>
        </pc:picChg>
        <pc:picChg chg="mod">
          <ac:chgData name="Roberta Bergamini" userId="3e270734-cb93-4a46-b24f-a75119d70b27" providerId="ADAL" clId="{021FF1EC-2840-41B3-A4ED-D40CC5808E5E}" dt="2019-10-30T10:56:35.826" v="465" actId="1076"/>
          <ac:picMkLst>
            <pc:docMk/>
            <pc:sldMk cId="0" sldId="267"/>
            <ac:picMk id="206" creationId="{00000000-0000-0000-0000-000000000000}"/>
          </ac:picMkLst>
        </pc:picChg>
        <pc:picChg chg="mod">
          <ac:chgData name="Roberta Bergamini" userId="3e270734-cb93-4a46-b24f-a75119d70b27" providerId="ADAL" clId="{021FF1EC-2840-41B3-A4ED-D40CC5808E5E}" dt="2019-10-30T10:56:43.830" v="467" actId="1076"/>
          <ac:picMkLst>
            <pc:docMk/>
            <pc:sldMk cId="0" sldId="267"/>
            <ac:picMk id="208" creationId="{00000000-0000-0000-0000-000000000000}"/>
          </ac:picMkLst>
        </pc:picChg>
      </pc:sldChg>
      <pc:sldChg chg="modAnim">
        <pc:chgData name="Roberta Bergamini" userId="3e270734-cb93-4a46-b24f-a75119d70b27" providerId="ADAL" clId="{021FF1EC-2840-41B3-A4ED-D40CC5808E5E}" dt="2019-10-30T10:57:17.927" v="472"/>
        <pc:sldMkLst>
          <pc:docMk/>
          <pc:sldMk cId="0" sldId="268"/>
        </pc:sldMkLst>
      </pc:sldChg>
    </pc:docChg>
  </pc:docChgLst>
  <pc:docChgLst>
    <pc:chgData name="Emanuela Marca" userId="b9e67590-a423-466d-821f-072eaf8759cc" providerId="ADAL" clId="{794395B1-7262-4826-8706-74638430049A}"/>
    <pc:docChg chg="undo redo custSel modSld">
      <pc:chgData name="Emanuela Marca" userId="b9e67590-a423-466d-821f-072eaf8759cc" providerId="ADAL" clId="{794395B1-7262-4826-8706-74638430049A}" dt="2024-11-07T09:17:30.227" v="986" actId="20577"/>
      <pc:docMkLst>
        <pc:docMk/>
      </pc:docMkLst>
      <pc:sldChg chg="addSp delSp modSp mod">
        <pc:chgData name="Emanuela Marca" userId="b9e67590-a423-466d-821f-072eaf8759cc" providerId="ADAL" clId="{794395B1-7262-4826-8706-74638430049A}" dt="2024-11-05T13:41:06.177" v="88" actId="1076"/>
        <pc:sldMkLst>
          <pc:docMk/>
          <pc:sldMk cId="0" sldId="257"/>
        </pc:sldMkLst>
        <pc:spChg chg="mod">
          <ac:chgData name="Emanuela Marca" userId="b9e67590-a423-466d-821f-072eaf8759cc" providerId="ADAL" clId="{794395B1-7262-4826-8706-74638430049A}" dt="2024-11-05T13:40:38.997" v="84" actId="20577"/>
          <ac:spMkLst>
            <pc:docMk/>
            <pc:sldMk cId="0" sldId="257"/>
            <ac:spMk id="5" creationId="{8257BA7E-D798-1EA3-CDC0-6F9DECED0355}"/>
          </ac:spMkLst>
        </pc:spChg>
        <pc:picChg chg="add mod">
          <ac:chgData name="Emanuela Marca" userId="b9e67590-a423-466d-821f-072eaf8759cc" providerId="ADAL" clId="{794395B1-7262-4826-8706-74638430049A}" dt="2024-11-05T13:41:06.177" v="88" actId="1076"/>
          <ac:picMkLst>
            <pc:docMk/>
            <pc:sldMk cId="0" sldId="257"/>
            <ac:picMk id="2" creationId="{A2D6374D-42C4-1660-208D-D27F751BF7EC}"/>
          </ac:picMkLst>
        </pc:picChg>
        <pc:picChg chg="del">
          <ac:chgData name="Emanuela Marca" userId="b9e67590-a423-466d-821f-072eaf8759cc" providerId="ADAL" clId="{794395B1-7262-4826-8706-74638430049A}" dt="2024-11-05T13:40:11.370" v="72" actId="478"/>
          <ac:picMkLst>
            <pc:docMk/>
            <pc:sldMk cId="0" sldId="257"/>
            <ac:picMk id="3" creationId="{C5B9FAD8-D09A-9327-1CD9-4CBD2D8CFF7F}"/>
          </ac:picMkLst>
        </pc:picChg>
      </pc:sldChg>
      <pc:sldChg chg="addSp delSp modSp mod">
        <pc:chgData name="Emanuela Marca" userId="b9e67590-a423-466d-821f-072eaf8759cc" providerId="ADAL" clId="{794395B1-7262-4826-8706-74638430049A}" dt="2024-11-05T13:40:01.957" v="71" actId="1076"/>
        <pc:sldMkLst>
          <pc:docMk/>
          <pc:sldMk cId="0" sldId="258"/>
        </pc:sldMkLst>
        <pc:spChg chg="mod">
          <ac:chgData name="Emanuela Marca" userId="b9e67590-a423-466d-821f-072eaf8759cc" providerId="ADAL" clId="{794395B1-7262-4826-8706-74638430049A}" dt="2024-11-05T13:39:11.501" v="61" actId="20577"/>
          <ac:spMkLst>
            <pc:docMk/>
            <pc:sldMk cId="0" sldId="258"/>
            <ac:spMk id="6" creationId="{63728FF8-8F52-C469-69A2-31CCF1958CE4}"/>
          </ac:spMkLst>
        </pc:spChg>
        <pc:spChg chg="mod ord">
          <ac:chgData name="Emanuela Marca" userId="b9e67590-a423-466d-821f-072eaf8759cc" providerId="ADAL" clId="{794395B1-7262-4826-8706-74638430049A}" dt="2024-11-05T13:40:01.957" v="71" actId="1076"/>
          <ac:spMkLst>
            <pc:docMk/>
            <pc:sldMk cId="0" sldId="258"/>
            <ac:spMk id="8" creationId="{06BC9EAC-1337-466E-8E4C-46EB3D5151A9}"/>
          </ac:spMkLst>
        </pc:spChg>
        <pc:picChg chg="add mod">
          <ac:chgData name="Emanuela Marca" userId="b9e67590-a423-466d-821f-072eaf8759cc" providerId="ADAL" clId="{794395B1-7262-4826-8706-74638430049A}" dt="2024-11-05T13:39:45.459" v="66" actId="1076"/>
          <ac:picMkLst>
            <pc:docMk/>
            <pc:sldMk cId="0" sldId="258"/>
            <ac:picMk id="2" creationId="{58A98F3D-EAA4-0470-CBE0-0429D25C149D}"/>
          </ac:picMkLst>
        </pc:picChg>
        <pc:picChg chg="del">
          <ac:chgData name="Emanuela Marca" userId="b9e67590-a423-466d-821f-072eaf8759cc" providerId="ADAL" clId="{794395B1-7262-4826-8706-74638430049A}" dt="2024-11-05T13:39:14.932" v="62" actId="478"/>
          <ac:picMkLst>
            <pc:docMk/>
            <pc:sldMk cId="0" sldId="258"/>
            <ac:picMk id="3" creationId="{F390ED60-C5D9-39D6-3BB9-F6486C609950}"/>
          </ac:picMkLst>
        </pc:picChg>
      </pc:sldChg>
      <pc:sldChg chg="addSp delSp modSp">
        <pc:chgData name="Emanuela Marca" userId="b9e67590-a423-466d-821f-072eaf8759cc" providerId="ADAL" clId="{794395B1-7262-4826-8706-74638430049A}" dt="2024-11-05T13:43:27.477" v="134" actId="1076"/>
        <pc:sldMkLst>
          <pc:docMk/>
          <pc:sldMk cId="0" sldId="259"/>
        </pc:sldMkLst>
        <pc:picChg chg="add mod">
          <ac:chgData name="Emanuela Marca" userId="b9e67590-a423-466d-821f-072eaf8759cc" providerId="ADAL" clId="{794395B1-7262-4826-8706-74638430049A}" dt="2024-11-05T13:43:27.477" v="134" actId="1076"/>
          <ac:picMkLst>
            <pc:docMk/>
            <pc:sldMk cId="0" sldId="259"/>
            <ac:picMk id="1026" creationId="{6B1BF175-D80B-AF53-1E7D-F3B7DBF5CADF}"/>
          </ac:picMkLst>
        </pc:picChg>
        <pc:picChg chg="del">
          <ac:chgData name="Emanuela Marca" userId="b9e67590-a423-466d-821f-072eaf8759cc" providerId="ADAL" clId="{794395B1-7262-4826-8706-74638430049A}" dt="2024-11-05T13:43:06.339" v="130" actId="478"/>
          <ac:picMkLst>
            <pc:docMk/>
            <pc:sldMk cId="0" sldId="259"/>
            <ac:picMk id="3076" creationId="{5CACAEEC-0D31-549C-4B9A-7130A53CBE6A}"/>
          </ac:picMkLst>
        </pc:picChg>
      </pc:sldChg>
      <pc:sldChg chg="addSp delSp modSp mod">
        <pc:chgData name="Emanuela Marca" userId="b9e67590-a423-466d-821f-072eaf8759cc" providerId="ADAL" clId="{794395B1-7262-4826-8706-74638430049A}" dt="2024-11-05T13:42:55.828" v="129" actId="1076"/>
        <pc:sldMkLst>
          <pc:docMk/>
          <pc:sldMk cId="0" sldId="260"/>
        </pc:sldMkLst>
        <pc:spChg chg="mod">
          <ac:chgData name="Emanuela Marca" userId="b9e67590-a423-466d-821f-072eaf8759cc" providerId="ADAL" clId="{794395B1-7262-4826-8706-74638430049A}" dt="2024-11-05T13:42:20.350" v="124" actId="20577"/>
          <ac:spMkLst>
            <pc:docMk/>
            <pc:sldMk cId="0" sldId="260"/>
            <ac:spMk id="3" creationId="{1DD07556-D093-0907-B75A-68B05D2DDA59}"/>
          </ac:spMkLst>
        </pc:spChg>
        <pc:picChg chg="add mod">
          <ac:chgData name="Emanuela Marca" userId="b9e67590-a423-466d-821f-072eaf8759cc" providerId="ADAL" clId="{794395B1-7262-4826-8706-74638430049A}" dt="2024-11-05T13:42:55.828" v="129" actId="1076"/>
          <ac:picMkLst>
            <pc:docMk/>
            <pc:sldMk cId="0" sldId="260"/>
            <ac:picMk id="2" creationId="{2F9D5B69-6E08-E943-D235-DA09A6082C37}"/>
          </ac:picMkLst>
        </pc:picChg>
        <pc:picChg chg="del">
          <ac:chgData name="Emanuela Marca" userId="b9e67590-a423-466d-821f-072eaf8759cc" providerId="ADAL" clId="{794395B1-7262-4826-8706-74638430049A}" dt="2024-11-05T13:42:43.235" v="125" actId="478"/>
          <ac:picMkLst>
            <pc:docMk/>
            <pc:sldMk cId="0" sldId="260"/>
            <ac:picMk id="1026" creationId="{21CE7CC6-B295-31E4-05CD-F28EBE7DB67B}"/>
          </ac:picMkLst>
        </pc:picChg>
      </pc:sldChg>
      <pc:sldChg chg="addSp delSp modSp mod">
        <pc:chgData name="Emanuela Marca" userId="b9e67590-a423-466d-821f-072eaf8759cc" providerId="ADAL" clId="{794395B1-7262-4826-8706-74638430049A}" dt="2024-11-07T08:58:41.768" v="487" actId="6549"/>
        <pc:sldMkLst>
          <pc:docMk/>
          <pc:sldMk cId="0" sldId="268"/>
        </pc:sldMkLst>
        <pc:spChg chg="mod">
          <ac:chgData name="Emanuela Marca" userId="b9e67590-a423-466d-821f-072eaf8759cc" providerId="ADAL" clId="{794395B1-7262-4826-8706-74638430049A}" dt="2024-11-07T08:58:41.768" v="487" actId="6549"/>
          <ac:spMkLst>
            <pc:docMk/>
            <pc:sldMk cId="0" sldId="268"/>
            <ac:spMk id="3" creationId="{4826DC31-189C-1F25-50AE-009925BDB303}"/>
          </ac:spMkLst>
        </pc:spChg>
        <pc:picChg chg="del">
          <ac:chgData name="Emanuela Marca" userId="b9e67590-a423-466d-821f-072eaf8759cc" providerId="ADAL" clId="{794395B1-7262-4826-8706-74638430049A}" dt="2024-11-05T14:44:20.928" v="239" actId="478"/>
          <ac:picMkLst>
            <pc:docMk/>
            <pc:sldMk cId="0" sldId="268"/>
            <ac:picMk id="4" creationId="{9A2AFDEE-7CBA-063B-726A-1F0092CA98C1}"/>
          </ac:picMkLst>
        </pc:picChg>
        <pc:picChg chg="add mod">
          <ac:chgData name="Emanuela Marca" userId="b9e67590-a423-466d-821f-072eaf8759cc" providerId="ADAL" clId="{794395B1-7262-4826-8706-74638430049A}" dt="2024-11-05T14:44:37.752" v="243" actId="1076"/>
          <ac:picMkLst>
            <pc:docMk/>
            <pc:sldMk cId="0" sldId="268"/>
            <ac:picMk id="3074" creationId="{803CD344-08C1-E3B9-0314-4C5A5832AFAB}"/>
          </ac:picMkLst>
        </pc:picChg>
      </pc:sldChg>
      <pc:sldChg chg="addSp delSp modSp mod">
        <pc:chgData name="Emanuela Marca" userId="b9e67590-a423-466d-821f-072eaf8759cc" providerId="ADAL" clId="{794395B1-7262-4826-8706-74638430049A}" dt="2024-11-05T13:45:25.313" v="221" actId="20577"/>
        <pc:sldMkLst>
          <pc:docMk/>
          <pc:sldMk cId="816130011" sldId="269"/>
        </pc:sldMkLst>
        <pc:spChg chg="mod">
          <ac:chgData name="Emanuela Marca" userId="b9e67590-a423-466d-821f-072eaf8759cc" providerId="ADAL" clId="{794395B1-7262-4826-8706-74638430049A}" dt="2024-11-05T13:45:25.313" v="221" actId="20577"/>
          <ac:spMkLst>
            <pc:docMk/>
            <pc:sldMk cId="816130011" sldId="269"/>
            <ac:spMk id="5" creationId="{C79341AF-326D-9C84-18FB-F01EF0DCCA21}"/>
          </ac:spMkLst>
        </pc:spChg>
        <pc:picChg chg="del">
          <ac:chgData name="Emanuela Marca" userId="b9e67590-a423-466d-821f-072eaf8759cc" providerId="ADAL" clId="{794395B1-7262-4826-8706-74638430049A}" dt="2024-11-05T13:44:01.647" v="135" actId="478"/>
          <ac:picMkLst>
            <pc:docMk/>
            <pc:sldMk cId="816130011" sldId="269"/>
            <ac:picMk id="3" creationId="{90B1B373-4529-8DDF-36B6-53DA0EEF1406}"/>
          </ac:picMkLst>
        </pc:picChg>
        <pc:picChg chg="add mod">
          <ac:chgData name="Emanuela Marca" userId="b9e67590-a423-466d-821f-072eaf8759cc" providerId="ADAL" clId="{794395B1-7262-4826-8706-74638430049A}" dt="2024-11-05T13:44:12.983" v="140" actId="1076"/>
          <ac:picMkLst>
            <pc:docMk/>
            <pc:sldMk cId="816130011" sldId="269"/>
            <ac:picMk id="2050" creationId="{C1CBD088-CB51-0457-D0E9-B8D13AC47C29}"/>
          </ac:picMkLst>
        </pc:picChg>
      </pc:sldChg>
      <pc:sldChg chg="addSp delSp modSp mod">
        <pc:chgData name="Emanuela Marca" userId="b9e67590-a423-466d-821f-072eaf8759cc" providerId="ADAL" clId="{794395B1-7262-4826-8706-74638430049A}" dt="2024-11-07T09:15:08.903" v="957" actId="1076"/>
        <pc:sldMkLst>
          <pc:docMk/>
          <pc:sldMk cId="0" sldId="285"/>
        </pc:sldMkLst>
        <pc:picChg chg="del">
          <ac:chgData name="Emanuela Marca" userId="b9e67590-a423-466d-821f-072eaf8759cc" providerId="ADAL" clId="{794395B1-7262-4826-8706-74638430049A}" dt="2024-11-07T09:13:33.738" v="942" actId="478"/>
          <ac:picMkLst>
            <pc:docMk/>
            <pc:sldMk cId="0" sldId="285"/>
            <ac:picMk id="3" creationId="{8A3607BF-D0C3-B809-E40C-8A4EEF8E3709}"/>
          </ac:picMkLst>
        </pc:picChg>
        <pc:picChg chg="add mod">
          <ac:chgData name="Emanuela Marca" userId="b9e67590-a423-466d-821f-072eaf8759cc" providerId="ADAL" clId="{794395B1-7262-4826-8706-74638430049A}" dt="2024-11-07T09:15:06.327" v="956" actId="1076"/>
          <ac:picMkLst>
            <pc:docMk/>
            <pc:sldMk cId="0" sldId="285"/>
            <ac:picMk id="4" creationId="{E15BC4A8-76ED-D296-02D1-42515106E09E}"/>
          </ac:picMkLst>
        </pc:picChg>
        <pc:picChg chg="del">
          <ac:chgData name="Emanuela Marca" userId="b9e67590-a423-466d-821f-072eaf8759cc" providerId="ADAL" clId="{794395B1-7262-4826-8706-74638430049A}" dt="2024-11-07T09:13:34.548" v="943" actId="478"/>
          <ac:picMkLst>
            <pc:docMk/>
            <pc:sldMk cId="0" sldId="285"/>
            <ac:picMk id="5" creationId="{F62D6396-1C84-B137-90D9-6F0E23DB91CB}"/>
          </ac:picMkLst>
        </pc:picChg>
        <pc:picChg chg="add mod">
          <ac:chgData name="Emanuela Marca" userId="b9e67590-a423-466d-821f-072eaf8759cc" providerId="ADAL" clId="{794395B1-7262-4826-8706-74638430049A}" dt="2024-11-07T09:15:08.903" v="957" actId="1076"/>
          <ac:picMkLst>
            <pc:docMk/>
            <pc:sldMk cId="0" sldId="285"/>
            <ac:picMk id="8" creationId="{BC3D8C90-8DFF-58AC-3E5A-491EF80BB9FA}"/>
          </ac:picMkLst>
        </pc:picChg>
      </pc:sldChg>
      <pc:sldChg chg="addSp delSp modSp mod">
        <pc:chgData name="Emanuela Marca" userId="b9e67590-a423-466d-821f-072eaf8759cc" providerId="ADAL" clId="{794395B1-7262-4826-8706-74638430049A}" dt="2024-11-05T13:38:00.333" v="50" actId="1076"/>
        <pc:sldMkLst>
          <pc:docMk/>
          <pc:sldMk cId="557908453" sldId="291"/>
        </pc:sldMkLst>
        <pc:spChg chg="mod">
          <ac:chgData name="Emanuela Marca" userId="b9e67590-a423-466d-821f-072eaf8759cc" providerId="ADAL" clId="{794395B1-7262-4826-8706-74638430049A}" dt="2024-11-05T13:34:44.818" v="18" actId="20577"/>
          <ac:spMkLst>
            <pc:docMk/>
            <pc:sldMk cId="557908453" sldId="291"/>
            <ac:spMk id="2" creationId="{76A3A5C0-0C5A-2036-4CF2-FECF5633B883}"/>
          </ac:spMkLst>
        </pc:spChg>
        <pc:spChg chg="mod">
          <ac:chgData name="Emanuela Marca" userId="b9e67590-a423-466d-821f-072eaf8759cc" providerId="ADAL" clId="{794395B1-7262-4826-8706-74638430049A}" dt="2024-11-05T13:36:58.531" v="46" actId="2711"/>
          <ac:spMkLst>
            <pc:docMk/>
            <pc:sldMk cId="557908453" sldId="291"/>
            <ac:spMk id="3" creationId="{52C0346C-90D5-FA15-A87B-1FDE189C6499}"/>
          </ac:spMkLst>
        </pc:spChg>
        <pc:picChg chg="add mod">
          <ac:chgData name="Emanuela Marca" userId="b9e67590-a423-466d-821f-072eaf8759cc" providerId="ADAL" clId="{794395B1-7262-4826-8706-74638430049A}" dt="2024-11-05T13:38:00.333" v="50" actId="1076"/>
          <ac:picMkLst>
            <pc:docMk/>
            <pc:sldMk cId="557908453" sldId="291"/>
            <ac:picMk id="4" creationId="{23CA0AA0-0121-9531-EDC2-5344542A7273}"/>
          </ac:picMkLst>
        </pc:picChg>
        <pc:picChg chg="del">
          <ac:chgData name="Emanuela Marca" userId="b9e67590-a423-466d-821f-072eaf8759cc" providerId="ADAL" clId="{794395B1-7262-4826-8706-74638430049A}" dt="2024-11-05T13:37:03.697" v="47" actId="478"/>
          <ac:picMkLst>
            <pc:docMk/>
            <pc:sldMk cId="557908453" sldId="291"/>
            <ac:picMk id="5" creationId="{D1200753-6004-5F42-0ED5-E903AF5655D5}"/>
          </ac:picMkLst>
        </pc:picChg>
      </pc:sldChg>
      <pc:sldChg chg="addSp delSp modSp mod">
        <pc:chgData name="Emanuela Marca" userId="b9e67590-a423-466d-821f-072eaf8759cc" providerId="ADAL" clId="{794395B1-7262-4826-8706-74638430049A}" dt="2024-11-07T09:05:22.397" v="563" actId="1076"/>
        <pc:sldMkLst>
          <pc:docMk/>
          <pc:sldMk cId="4046339978" sldId="292"/>
        </pc:sldMkLst>
        <pc:spChg chg="mod">
          <ac:chgData name="Emanuela Marca" userId="b9e67590-a423-466d-821f-072eaf8759cc" providerId="ADAL" clId="{794395B1-7262-4826-8706-74638430049A}" dt="2024-11-07T09:04:39.229" v="557" actId="20577"/>
          <ac:spMkLst>
            <pc:docMk/>
            <pc:sldMk cId="4046339978" sldId="292"/>
            <ac:spMk id="3" creationId="{88C82C91-B894-2A1B-9F39-98757058FAC3}"/>
          </ac:spMkLst>
        </pc:spChg>
        <pc:picChg chg="add mod">
          <ac:chgData name="Emanuela Marca" userId="b9e67590-a423-466d-821f-072eaf8759cc" providerId="ADAL" clId="{794395B1-7262-4826-8706-74638430049A}" dt="2024-11-07T09:05:22.397" v="563" actId="1076"/>
          <ac:picMkLst>
            <pc:docMk/>
            <pc:sldMk cId="4046339978" sldId="292"/>
            <ac:picMk id="2" creationId="{57E577C4-FA86-C052-90BF-004B4875EC72}"/>
          </ac:picMkLst>
        </pc:picChg>
        <pc:picChg chg="del">
          <ac:chgData name="Emanuela Marca" userId="b9e67590-a423-466d-821f-072eaf8759cc" providerId="ADAL" clId="{794395B1-7262-4826-8706-74638430049A}" dt="2024-11-07T09:05:09.174" v="558" actId="478"/>
          <ac:picMkLst>
            <pc:docMk/>
            <pc:sldMk cId="4046339978" sldId="292"/>
            <ac:picMk id="4" creationId="{B40FA3D9-2C94-6EAA-DB09-F435D9145BE8}"/>
          </ac:picMkLst>
        </pc:picChg>
      </pc:sldChg>
      <pc:sldChg chg="addSp delSp modSp mod">
        <pc:chgData name="Emanuela Marca" userId="b9e67590-a423-466d-821f-072eaf8759cc" providerId="ADAL" clId="{794395B1-7262-4826-8706-74638430049A}" dt="2024-11-07T09:13:17.875" v="941" actId="1076"/>
        <pc:sldMkLst>
          <pc:docMk/>
          <pc:sldMk cId="2555646628" sldId="293"/>
        </pc:sldMkLst>
        <pc:spChg chg="mod">
          <ac:chgData name="Emanuela Marca" userId="b9e67590-a423-466d-821f-072eaf8759cc" providerId="ADAL" clId="{794395B1-7262-4826-8706-74638430049A}" dt="2024-11-07T09:13:17.875" v="941" actId="1076"/>
          <ac:spMkLst>
            <pc:docMk/>
            <pc:sldMk cId="2555646628" sldId="293"/>
            <ac:spMk id="3" creationId="{308008F4-30FE-C203-5DB0-46B2ED51BBEB}"/>
          </ac:spMkLst>
        </pc:spChg>
        <pc:picChg chg="del">
          <ac:chgData name="Emanuela Marca" userId="b9e67590-a423-466d-821f-072eaf8759cc" providerId="ADAL" clId="{794395B1-7262-4826-8706-74638430049A}" dt="2024-11-07T09:05:44.354" v="614" actId="478"/>
          <ac:picMkLst>
            <pc:docMk/>
            <pc:sldMk cId="2555646628" sldId="293"/>
            <ac:picMk id="2" creationId="{ABB242EC-F6C1-00E1-3CD8-CF0F19B401EF}"/>
          </ac:picMkLst>
        </pc:picChg>
        <pc:picChg chg="add mod">
          <ac:chgData name="Emanuela Marca" userId="b9e67590-a423-466d-821f-072eaf8759cc" providerId="ADAL" clId="{794395B1-7262-4826-8706-74638430049A}" dt="2024-11-07T09:13:11.818" v="940" actId="1076"/>
          <ac:picMkLst>
            <pc:docMk/>
            <pc:sldMk cId="2555646628" sldId="293"/>
            <ac:picMk id="1026" creationId="{89F35ED1-7F4E-A302-93B6-B967B1B4B46C}"/>
          </ac:picMkLst>
        </pc:picChg>
      </pc:sldChg>
      <pc:sldChg chg="addSp delSp modSp mod">
        <pc:chgData name="Emanuela Marca" userId="b9e67590-a423-466d-821f-072eaf8759cc" providerId="ADAL" clId="{794395B1-7262-4826-8706-74638430049A}" dt="2024-11-07T09:17:30.227" v="986" actId="20577"/>
        <pc:sldMkLst>
          <pc:docMk/>
          <pc:sldMk cId="3614623119" sldId="297"/>
        </pc:sldMkLst>
        <pc:spChg chg="mod">
          <ac:chgData name="Emanuela Marca" userId="b9e67590-a423-466d-821f-072eaf8759cc" providerId="ADAL" clId="{794395B1-7262-4826-8706-74638430049A}" dt="2024-11-07T09:15:19.174" v="976" actId="20577"/>
          <ac:spMkLst>
            <pc:docMk/>
            <pc:sldMk cId="3614623119" sldId="297"/>
            <ac:spMk id="2" creationId="{B06CEFCA-C1D1-FBFA-726C-B6EEF654F256}"/>
          </ac:spMkLst>
        </pc:spChg>
        <pc:graphicFrameChg chg="modGraphic">
          <ac:chgData name="Emanuela Marca" userId="b9e67590-a423-466d-821f-072eaf8759cc" providerId="ADAL" clId="{794395B1-7262-4826-8706-74638430049A}" dt="2024-11-07T09:17:30.227" v="986" actId="20577"/>
          <ac:graphicFrameMkLst>
            <pc:docMk/>
            <pc:sldMk cId="3614623119" sldId="297"/>
            <ac:graphicFrameMk id="6" creationId="{2743FBB5-C912-FEF5-ED71-8F494C42AE4A}"/>
          </ac:graphicFrameMkLst>
        </pc:graphicFrameChg>
        <pc:picChg chg="del">
          <ac:chgData name="Emanuela Marca" userId="b9e67590-a423-466d-821f-072eaf8759cc" providerId="ADAL" clId="{794395B1-7262-4826-8706-74638430049A}" dt="2024-11-07T09:15:21.485" v="977" actId="478"/>
          <ac:picMkLst>
            <pc:docMk/>
            <pc:sldMk cId="3614623119" sldId="297"/>
            <ac:picMk id="3" creationId="{4D7E8965-18D6-FD21-173A-C6E38329C91F}"/>
          </ac:picMkLst>
        </pc:picChg>
        <pc:picChg chg="add mod">
          <ac:chgData name="Emanuela Marca" userId="b9e67590-a423-466d-821f-072eaf8759cc" providerId="ADAL" clId="{794395B1-7262-4826-8706-74638430049A}" dt="2024-11-07T09:16:51.782" v="984" actId="1076"/>
          <ac:picMkLst>
            <pc:docMk/>
            <pc:sldMk cId="3614623119" sldId="297"/>
            <ac:picMk id="2050" creationId="{A1ECB4F7-A9DF-3C68-4674-0418CF6458DE}"/>
          </ac:picMkLst>
        </pc:picChg>
      </pc:sldChg>
    </pc:docChg>
  </pc:docChgLst>
  <pc:docChgLst>
    <pc:chgData name="Emanuela Marca" userId="b9e67590-a423-466d-821f-072eaf8759cc" providerId="ADAL" clId="{E214B809-1999-4C6F-AA93-DCB4256C975A}"/>
    <pc:docChg chg="undo custSel delSld modSld">
      <pc:chgData name="Emanuela Marca" userId="b9e67590-a423-466d-821f-072eaf8759cc" providerId="ADAL" clId="{E214B809-1999-4C6F-AA93-DCB4256C975A}" dt="2024-11-11T13:31:19.999" v="827" actId="1076"/>
      <pc:docMkLst>
        <pc:docMk/>
      </pc:docMkLst>
      <pc:sldChg chg="addSp delSp modSp mod">
        <pc:chgData name="Emanuela Marca" userId="b9e67590-a423-466d-821f-072eaf8759cc" providerId="ADAL" clId="{E214B809-1999-4C6F-AA93-DCB4256C975A}" dt="2024-11-11T11:03:01.271" v="58" actId="1076"/>
        <pc:sldMkLst>
          <pc:docMk/>
          <pc:sldMk cId="0" sldId="257"/>
        </pc:sldMkLst>
        <pc:spChg chg="mod">
          <ac:chgData name="Emanuela Marca" userId="b9e67590-a423-466d-821f-072eaf8759cc" providerId="ADAL" clId="{E214B809-1999-4C6F-AA93-DCB4256C975A}" dt="2024-11-11T11:02:43.534" v="53" actId="20577"/>
          <ac:spMkLst>
            <pc:docMk/>
            <pc:sldMk cId="0" sldId="257"/>
            <ac:spMk id="5" creationId="{8257BA7E-D798-1EA3-CDC0-6F9DECED0355}"/>
          </ac:spMkLst>
        </pc:spChg>
        <pc:picChg chg="del">
          <ac:chgData name="Emanuela Marca" userId="b9e67590-a423-466d-821f-072eaf8759cc" providerId="ADAL" clId="{E214B809-1999-4C6F-AA93-DCB4256C975A}" dt="2024-11-11T11:02:45.761" v="54" actId="478"/>
          <ac:picMkLst>
            <pc:docMk/>
            <pc:sldMk cId="0" sldId="257"/>
            <ac:picMk id="2" creationId="{A2D6374D-42C4-1660-208D-D27F751BF7EC}"/>
          </ac:picMkLst>
        </pc:picChg>
        <pc:picChg chg="add mod">
          <ac:chgData name="Emanuela Marca" userId="b9e67590-a423-466d-821f-072eaf8759cc" providerId="ADAL" clId="{E214B809-1999-4C6F-AA93-DCB4256C975A}" dt="2024-11-11T11:03:01.271" v="58" actId="1076"/>
          <ac:picMkLst>
            <pc:docMk/>
            <pc:sldMk cId="0" sldId="257"/>
            <ac:picMk id="3" creationId="{5DB8AAE3-ADED-D498-F9C8-A8859ED5146C}"/>
          </ac:picMkLst>
        </pc:picChg>
      </pc:sldChg>
      <pc:sldChg chg="addSp delSp modSp mod">
        <pc:chgData name="Emanuela Marca" userId="b9e67590-a423-466d-821f-072eaf8759cc" providerId="ADAL" clId="{E214B809-1999-4C6F-AA93-DCB4256C975A}" dt="2024-11-11T11:02:19.624" v="45" actId="688"/>
        <pc:sldMkLst>
          <pc:docMk/>
          <pc:sldMk cId="0" sldId="258"/>
        </pc:sldMkLst>
        <pc:spChg chg="mod">
          <ac:chgData name="Emanuela Marca" userId="b9e67590-a423-466d-821f-072eaf8759cc" providerId="ADAL" clId="{E214B809-1999-4C6F-AA93-DCB4256C975A}" dt="2024-11-11T11:01:43.344" v="32" actId="6549"/>
          <ac:spMkLst>
            <pc:docMk/>
            <pc:sldMk cId="0" sldId="258"/>
            <ac:spMk id="6" creationId="{63728FF8-8F52-C469-69A2-31CCF1958CE4}"/>
          </ac:spMkLst>
        </pc:spChg>
        <pc:spChg chg="mod ord">
          <ac:chgData name="Emanuela Marca" userId="b9e67590-a423-466d-821f-072eaf8759cc" providerId="ADAL" clId="{E214B809-1999-4C6F-AA93-DCB4256C975A}" dt="2024-11-11T11:02:19.624" v="45" actId="688"/>
          <ac:spMkLst>
            <pc:docMk/>
            <pc:sldMk cId="0" sldId="258"/>
            <ac:spMk id="8" creationId="{06BC9EAC-1337-466E-8E4C-46EB3D5151A9}"/>
          </ac:spMkLst>
        </pc:spChg>
        <pc:picChg chg="del">
          <ac:chgData name="Emanuela Marca" userId="b9e67590-a423-466d-821f-072eaf8759cc" providerId="ADAL" clId="{E214B809-1999-4C6F-AA93-DCB4256C975A}" dt="2024-11-11T11:01:47.723" v="33" actId="478"/>
          <ac:picMkLst>
            <pc:docMk/>
            <pc:sldMk cId="0" sldId="258"/>
            <ac:picMk id="2" creationId="{58A98F3D-EAA4-0470-CBE0-0429D25C149D}"/>
          </ac:picMkLst>
        </pc:picChg>
        <pc:picChg chg="add mod">
          <ac:chgData name="Emanuela Marca" userId="b9e67590-a423-466d-821f-072eaf8759cc" providerId="ADAL" clId="{E214B809-1999-4C6F-AA93-DCB4256C975A}" dt="2024-11-11T11:02:04.211" v="37" actId="1076"/>
          <ac:picMkLst>
            <pc:docMk/>
            <pc:sldMk cId="0" sldId="258"/>
            <ac:picMk id="3" creationId="{1049686B-5DD9-1DA6-A82F-327B50B90832}"/>
          </ac:picMkLst>
        </pc:picChg>
      </pc:sldChg>
      <pc:sldChg chg="addSp delSp modSp mod">
        <pc:chgData name="Emanuela Marca" userId="b9e67590-a423-466d-821f-072eaf8759cc" providerId="ADAL" clId="{E214B809-1999-4C6F-AA93-DCB4256C975A}" dt="2024-11-11T11:07:40.637" v="225" actId="1076"/>
        <pc:sldMkLst>
          <pc:docMk/>
          <pc:sldMk cId="0" sldId="259"/>
        </pc:sldMkLst>
        <pc:spChg chg="mod">
          <ac:chgData name="Emanuela Marca" userId="b9e67590-a423-466d-821f-072eaf8759cc" providerId="ADAL" clId="{E214B809-1999-4C6F-AA93-DCB4256C975A}" dt="2024-11-11T11:07:13.274" v="219" actId="20577"/>
          <ac:spMkLst>
            <pc:docMk/>
            <pc:sldMk cId="0" sldId="259"/>
            <ac:spMk id="3" creationId="{917EE069-9A50-7085-806F-3F083F4B0A91}"/>
          </ac:spMkLst>
        </pc:spChg>
        <pc:picChg chg="add mod">
          <ac:chgData name="Emanuela Marca" userId="b9e67590-a423-466d-821f-072eaf8759cc" providerId="ADAL" clId="{E214B809-1999-4C6F-AA93-DCB4256C975A}" dt="2024-11-11T11:07:40.637" v="225" actId="1076"/>
          <ac:picMkLst>
            <pc:docMk/>
            <pc:sldMk cId="0" sldId="259"/>
            <ac:picMk id="2" creationId="{F3BF15A2-20EB-28A5-C929-3D3AAB86F4A8}"/>
          </ac:picMkLst>
        </pc:picChg>
        <pc:picChg chg="del">
          <ac:chgData name="Emanuela Marca" userId="b9e67590-a423-466d-821f-072eaf8759cc" providerId="ADAL" clId="{E214B809-1999-4C6F-AA93-DCB4256C975A}" dt="2024-11-11T11:04:36.727" v="64" actId="478"/>
          <ac:picMkLst>
            <pc:docMk/>
            <pc:sldMk cId="0" sldId="259"/>
            <ac:picMk id="10" creationId="{6BA37D4B-4EA9-4750-B35C-DD029DE7CCB5}"/>
          </ac:picMkLst>
        </pc:picChg>
        <pc:picChg chg="del">
          <ac:chgData name="Emanuela Marca" userId="b9e67590-a423-466d-821f-072eaf8759cc" providerId="ADAL" clId="{E214B809-1999-4C6F-AA93-DCB4256C975A}" dt="2024-11-11T11:07:23.321" v="220" actId="478"/>
          <ac:picMkLst>
            <pc:docMk/>
            <pc:sldMk cId="0" sldId="259"/>
            <ac:picMk id="1026" creationId="{6B1BF175-D80B-AF53-1E7D-F3B7DBF5CADF}"/>
          </ac:picMkLst>
        </pc:picChg>
        <pc:picChg chg="add mod">
          <ac:chgData name="Emanuela Marca" userId="b9e67590-a423-466d-821f-072eaf8759cc" providerId="ADAL" clId="{E214B809-1999-4C6F-AA93-DCB4256C975A}" dt="2024-11-11T11:07:30.428" v="223" actId="1076"/>
          <ac:picMkLst>
            <pc:docMk/>
            <pc:sldMk cId="0" sldId="259"/>
            <ac:picMk id="2050" creationId="{6A6AFAD6-805C-EA8D-3D98-61F330E7EF32}"/>
          </ac:picMkLst>
        </pc:picChg>
      </pc:sldChg>
      <pc:sldChg chg="addSp delSp modSp mod">
        <pc:chgData name="Emanuela Marca" userId="b9e67590-a423-466d-821f-072eaf8759cc" providerId="ADAL" clId="{E214B809-1999-4C6F-AA93-DCB4256C975A}" dt="2024-11-11T11:04:13.291" v="63" actId="1076"/>
        <pc:sldMkLst>
          <pc:docMk/>
          <pc:sldMk cId="0" sldId="260"/>
        </pc:sldMkLst>
        <pc:spChg chg="mod">
          <ac:chgData name="Emanuela Marca" userId="b9e67590-a423-466d-821f-072eaf8759cc" providerId="ADAL" clId="{E214B809-1999-4C6F-AA93-DCB4256C975A}" dt="2024-11-11T11:03:10.732" v="59" actId="20577"/>
          <ac:spMkLst>
            <pc:docMk/>
            <pc:sldMk cId="0" sldId="260"/>
            <ac:spMk id="3" creationId="{1DD07556-D093-0907-B75A-68B05D2DDA59}"/>
          </ac:spMkLst>
        </pc:spChg>
        <pc:picChg chg="del">
          <ac:chgData name="Emanuela Marca" userId="b9e67590-a423-466d-821f-072eaf8759cc" providerId="ADAL" clId="{E214B809-1999-4C6F-AA93-DCB4256C975A}" dt="2024-11-11T11:03:26.227" v="60" actId="478"/>
          <ac:picMkLst>
            <pc:docMk/>
            <pc:sldMk cId="0" sldId="260"/>
            <ac:picMk id="2" creationId="{2F9D5B69-6E08-E943-D235-DA09A6082C37}"/>
          </ac:picMkLst>
        </pc:picChg>
        <pc:picChg chg="add mod">
          <ac:chgData name="Emanuela Marca" userId="b9e67590-a423-466d-821f-072eaf8759cc" providerId="ADAL" clId="{E214B809-1999-4C6F-AA93-DCB4256C975A}" dt="2024-11-11T11:04:13.291" v="63" actId="1076"/>
          <ac:picMkLst>
            <pc:docMk/>
            <pc:sldMk cId="0" sldId="260"/>
            <ac:picMk id="1026" creationId="{F0C8C314-7F52-7E71-3C20-B96A4B2EE634}"/>
          </ac:picMkLst>
        </pc:picChg>
      </pc:sldChg>
      <pc:sldChg chg="addSp delSp modSp mod">
        <pc:chgData name="Emanuela Marca" userId="b9e67590-a423-466d-821f-072eaf8759cc" providerId="ADAL" clId="{E214B809-1999-4C6F-AA93-DCB4256C975A}" dt="2024-11-11T13:17:57.234" v="524" actId="20577"/>
        <pc:sldMkLst>
          <pc:docMk/>
          <pc:sldMk cId="0" sldId="268"/>
        </pc:sldMkLst>
        <pc:spChg chg="mod">
          <ac:chgData name="Emanuela Marca" userId="b9e67590-a423-466d-821f-072eaf8759cc" providerId="ADAL" clId="{E214B809-1999-4C6F-AA93-DCB4256C975A}" dt="2024-11-11T13:17:57.234" v="524" actId="20577"/>
          <ac:spMkLst>
            <pc:docMk/>
            <pc:sldMk cId="0" sldId="268"/>
            <ac:spMk id="3" creationId="{4826DC31-189C-1F25-50AE-009925BDB303}"/>
          </ac:spMkLst>
        </pc:spChg>
        <pc:picChg chg="add mod">
          <ac:chgData name="Emanuela Marca" userId="b9e67590-a423-466d-821f-072eaf8759cc" providerId="ADAL" clId="{E214B809-1999-4C6F-AA93-DCB4256C975A}" dt="2024-11-11T13:17:47.904" v="518" actId="1076"/>
          <ac:picMkLst>
            <pc:docMk/>
            <pc:sldMk cId="0" sldId="268"/>
            <ac:picMk id="2" creationId="{F8C7C933-7902-0FDA-3ED4-81D2C826B9CA}"/>
          </ac:picMkLst>
        </pc:picChg>
        <pc:picChg chg="del">
          <ac:chgData name="Emanuela Marca" userId="b9e67590-a423-466d-821f-072eaf8759cc" providerId="ADAL" clId="{E214B809-1999-4C6F-AA93-DCB4256C975A}" dt="2024-11-11T11:11:38.688" v="305" actId="478"/>
          <ac:picMkLst>
            <pc:docMk/>
            <pc:sldMk cId="0" sldId="268"/>
            <ac:picMk id="3074" creationId="{803CD344-08C1-E3B9-0314-4C5A5832AFAB}"/>
          </ac:picMkLst>
        </pc:picChg>
      </pc:sldChg>
      <pc:sldChg chg="addSp delSp modSp mod">
        <pc:chgData name="Emanuela Marca" userId="b9e67590-a423-466d-821f-072eaf8759cc" providerId="ADAL" clId="{E214B809-1999-4C6F-AA93-DCB4256C975A}" dt="2024-11-11T11:11:15.992" v="290" actId="1076"/>
        <pc:sldMkLst>
          <pc:docMk/>
          <pc:sldMk cId="816130011" sldId="269"/>
        </pc:sldMkLst>
        <pc:spChg chg="mod">
          <ac:chgData name="Emanuela Marca" userId="b9e67590-a423-466d-821f-072eaf8759cc" providerId="ADAL" clId="{E214B809-1999-4C6F-AA93-DCB4256C975A}" dt="2024-11-11T11:10:50.904" v="286" actId="20577"/>
          <ac:spMkLst>
            <pc:docMk/>
            <pc:sldMk cId="816130011" sldId="269"/>
            <ac:spMk id="5" creationId="{C79341AF-326D-9C84-18FB-F01EF0DCCA21}"/>
          </ac:spMkLst>
        </pc:spChg>
        <pc:picChg chg="add mod">
          <ac:chgData name="Emanuela Marca" userId="b9e67590-a423-466d-821f-072eaf8759cc" providerId="ADAL" clId="{E214B809-1999-4C6F-AA93-DCB4256C975A}" dt="2024-11-11T11:11:15.992" v="290" actId="1076"/>
          <ac:picMkLst>
            <pc:docMk/>
            <pc:sldMk cId="816130011" sldId="269"/>
            <ac:picMk id="2" creationId="{8FCFE5DD-FEC4-9098-C41B-E266D2A141D6}"/>
          </ac:picMkLst>
        </pc:picChg>
        <pc:picChg chg="mod">
          <ac:chgData name="Emanuela Marca" userId="b9e67590-a423-466d-821f-072eaf8759cc" providerId="ADAL" clId="{E214B809-1999-4C6F-AA93-DCB4256C975A}" dt="2024-11-11T11:10:53.366" v="287" actId="1076"/>
          <ac:picMkLst>
            <pc:docMk/>
            <pc:sldMk cId="816130011" sldId="269"/>
            <ac:picMk id="6" creationId="{A7118488-D06F-9902-C29E-F3CBDA3DD04A}"/>
          </ac:picMkLst>
        </pc:picChg>
        <pc:picChg chg="del">
          <ac:chgData name="Emanuela Marca" userId="b9e67590-a423-466d-821f-072eaf8759cc" providerId="ADAL" clId="{E214B809-1999-4C6F-AA93-DCB4256C975A}" dt="2024-11-11T11:10:55.495" v="288" actId="478"/>
          <ac:picMkLst>
            <pc:docMk/>
            <pc:sldMk cId="816130011" sldId="269"/>
            <ac:picMk id="2050" creationId="{C1CBD088-CB51-0457-D0E9-B8D13AC47C29}"/>
          </ac:picMkLst>
        </pc:picChg>
      </pc:sldChg>
      <pc:sldChg chg="addSp delSp modSp mod">
        <pc:chgData name="Emanuela Marca" userId="b9e67590-a423-466d-821f-072eaf8759cc" providerId="ADAL" clId="{E214B809-1999-4C6F-AA93-DCB4256C975A}" dt="2024-11-11T13:28:24.806" v="736" actId="1076"/>
        <pc:sldMkLst>
          <pc:docMk/>
          <pc:sldMk cId="0" sldId="285"/>
        </pc:sldMkLst>
        <pc:picChg chg="add del">
          <ac:chgData name="Emanuela Marca" userId="b9e67590-a423-466d-821f-072eaf8759cc" providerId="ADAL" clId="{E214B809-1999-4C6F-AA93-DCB4256C975A}" dt="2024-11-11T13:27:50.909" v="731" actId="478"/>
          <ac:picMkLst>
            <pc:docMk/>
            <pc:sldMk cId="0" sldId="285"/>
            <ac:picMk id="3" creationId="{0290996E-A41F-24B8-07DA-F357E16637D4}"/>
          </ac:picMkLst>
        </pc:picChg>
        <pc:picChg chg="del">
          <ac:chgData name="Emanuela Marca" userId="b9e67590-a423-466d-821f-072eaf8759cc" providerId="ADAL" clId="{E214B809-1999-4C6F-AA93-DCB4256C975A}" dt="2024-11-11T13:27:02.070" v="728" actId="478"/>
          <ac:picMkLst>
            <pc:docMk/>
            <pc:sldMk cId="0" sldId="285"/>
            <ac:picMk id="4" creationId="{E15BC4A8-76ED-D296-02D1-42515106E09E}"/>
          </ac:picMkLst>
        </pc:picChg>
        <pc:picChg chg="add mod">
          <ac:chgData name="Emanuela Marca" userId="b9e67590-a423-466d-821f-072eaf8759cc" providerId="ADAL" clId="{E214B809-1999-4C6F-AA93-DCB4256C975A}" dt="2024-11-11T13:28:24.806" v="736" actId="1076"/>
          <ac:picMkLst>
            <pc:docMk/>
            <pc:sldMk cId="0" sldId="285"/>
            <ac:picMk id="7" creationId="{0C37438B-E73E-FE27-20E8-C6C9D6D7F07B}"/>
          </ac:picMkLst>
        </pc:picChg>
        <pc:picChg chg="del">
          <ac:chgData name="Emanuela Marca" userId="b9e67590-a423-466d-821f-072eaf8759cc" providerId="ADAL" clId="{E214B809-1999-4C6F-AA93-DCB4256C975A}" dt="2024-11-11T13:27:02.593" v="729" actId="478"/>
          <ac:picMkLst>
            <pc:docMk/>
            <pc:sldMk cId="0" sldId="285"/>
            <ac:picMk id="8" creationId="{BC3D8C90-8DFF-58AC-3E5A-491EF80BB9FA}"/>
          </ac:picMkLst>
        </pc:picChg>
      </pc:sldChg>
      <pc:sldChg chg="addSp delSp modSp mod">
        <pc:chgData name="Emanuela Marca" userId="b9e67590-a423-466d-821f-072eaf8759cc" providerId="ADAL" clId="{E214B809-1999-4C6F-AA93-DCB4256C975A}" dt="2024-11-11T11:01:05.331" v="26" actId="1076"/>
        <pc:sldMkLst>
          <pc:docMk/>
          <pc:sldMk cId="557908453" sldId="291"/>
        </pc:sldMkLst>
        <pc:spChg chg="mod">
          <ac:chgData name="Emanuela Marca" userId="b9e67590-a423-466d-821f-072eaf8759cc" providerId="ADAL" clId="{E214B809-1999-4C6F-AA93-DCB4256C975A}" dt="2024-11-11T10:59:42.445" v="17" actId="20577"/>
          <ac:spMkLst>
            <pc:docMk/>
            <pc:sldMk cId="557908453" sldId="291"/>
            <ac:spMk id="2" creationId="{76A3A5C0-0C5A-2036-4CF2-FECF5633B883}"/>
          </ac:spMkLst>
        </pc:spChg>
        <pc:spChg chg="mod">
          <ac:chgData name="Emanuela Marca" userId="b9e67590-a423-466d-821f-072eaf8759cc" providerId="ADAL" clId="{E214B809-1999-4C6F-AA93-DCB4256C975A}" dt="2024-11-11T11:00:29.392" v="22" actId="2711"/>
          <ac:spMkLst>
            <pc:docMk/>
            <pc:sldMk cId="557908453" sldId="291"/>
            <ac:spMk id="3" creationId="{52C0346C-90D5-FA15-A87B-1FDE189C6499}"/>
          </ac:spMkLst>
        </pc:spChg>
        <pc:picChg chg="del">
          <ac:chgData name="Emanuela Marca" userId="b9e67590-a423-466d-821f-072eaf8759cc" providerId="ADAL" clId="{E214B809-1999-4C6F-AA93-DCB4256C975A}" dt="2024-11-11T11:00:33.066" v="23" actId="478"/>
          <ac:picMkLst>
            <pc:docMk/>
            <pc:sldMk cId="557908453" sldId="291"/>
            <ac:picMk id="4" creationId="{23CA0AA0-0121-9531-EDC2-5344542A7273}"/>
          </ac:picMkLst>
        </pc:picChg>
        <pc:picChg chg="add mod">
          <ac:chgData name="Emanuela Marca" userId="b9e67590-a423-466d-821f-072eaf8759cc" providerId="ADAL" clId="{E214B809-1999-4C6F-AA93-DCB4256C975A}" dt="2024-11-11T11:01:05.331" v="26" actId="1076"/>
          <ac:picMkLst>
            <pc:docMk/>
            <pc:sldMk cId="557908453" sldId="291"/>
            <ac:picMk id="5" creationId="{343B4600-1F97-FA2B-BE1F-8C29281FC7CB}"/>
          </ac:picMkLst>
        </pc:picChg>
      </pc:sldChg>
      <pc:sldChg chg="addSp delSp modSp mod">
        <pc:chgData name="Emanuela Marca" userId="b9e67590-a423-466d-821f-072eaf8759cc" providerId="ADAL" clId="{E214B809-1999-4C6F-AA93-DCB4256C975A}" dt="2024-11-11T13:25:57.944" v="717" actId="1076"/>
        <pc:sldMkLst>
          <pc:docMk/>
          <pc:sldMk cId="4046339978" sldId="292"/>
        </pc:sldMkLst>
        <pc:spChg chg="mod">
          <ac:chgData name="Emanuela Marca" userId="b9e67590-a423-466d-821f-072eaf8759cc" providerId="ADAL" clId="{E214B809-1999-4C6F-AA93-DCB4256C975A}" dt="2024-11-11T13:24:27.571" v="712" actId="20577"/>
          <ac:spMkLst>
            <pc:docMk/>
            <pc:sldMk cId="4046339978" sldId="292"/>
            <ac:spMk id="3" creationId="{88C82C91-B894-2A1B-9F39-98757058FAC3}"/>
          </ac:spMkLst>
        </pc:spChg>
        <pc:picChg chg="del">
          <ac:chgData name="Emanuela Marca" userId="b9e67590-a423-466d-821f-072eaf8759cc" providerId="ADAL" clId="{E214B809-1999-4C6F-AA93-DCB4256C975A}" dt="2024-11-11T13:20:02.131" v="558" actId="478"/>
          <ac:picMkLst>
            <pc:docMk/>
            <pc:sldMk cId="4046339978" sldId="292"/>
            <ac:picMk id="2" creationId="{57E577C4-FA86-C052-90BF-004B4875EC72}"/>
          </ac:picMkLst>
        </pc:picChg>
        <pc:picChg chg="del">
          <ac:chgData name="Emanuela Marca" userId="b9e67590-a423-466d-821f-072eaf8759cc" providerId="ADAL" clId="{E214B809-1999-4C6F-AA93-DCB4256C975A}" dt="2024-11-11T13:19:59.807" v="557" actId="478"/>
          <ac:picMkLst>
            <pc:docMk/>
            <pc:sldMk cId="4046339978" sldId="292"/>
            <ac:picMk id="2050" creationId="{4618988E-6B89-670F-6AF1-BC7D3A8038C8}"/>
          </ac:picMkLst>
        </pc:picChg>
        <pc:picChg chg="add mod">
          <ac:chgData name="Emanuela Marca" userId="b9e67590-a423-466d-821f-072eaf8759cc" providerId="ADAL" clId="{E214B809-1999-4C6F-AA93-DCB4256C975A}" dt="2024-11-11T13:25:57.944" v="717" actId="1076"/>
          <ac:picMkLst>
            <pc:docMk/>
            <pc:sldMk cId="4046339978" sldId="292"/>
            <ac:picMk id="4098" creationId="{EFCC0201-313F-5F6F-CA9B-9600E5CC90C1}"/>
          </ac:picMkLst>
        </pc:picChg>
      </pc:sldChg>
      <pc:sldChg chg="del">
        <pc:chgData name="Emanuela Marca" userId="b9e67590-a423-466d-821f-072eaf8759cc" providerId="ADAL" clId="{E214B809-1999-4C6F-AA93-DCB4256C975A}" dt="2024-11-11T13:25:59.873" v="718" actId="47"/>
        <pc:sldMkLst>
          <pc:docMk/>
          <pc:sldMk cId="2555646628" sldId="293"/>
        </pc:sldMkLst>
      </pc:sldChg>
      <pc:sldChg chg="addSp delSp modSp mod">
        <pc:chgData name="Emanuela Marca" userId="b9e67590-a423-466d-821f-072eaf8759cc" providerId="ADAL" clId="{E214B809-1999-4C6F-AA93-DCB4256C975A}" dt="2024-11-11T13:26:58.654" v="727" actId="1076"/>
        <pc:sldMkLst>
          <pc:docMk/>
          <pc:sldMk cId="1421323214" sldId="294"/>
        </pc:sldMkLst>
        <pc:spChg chg="mod">
          <ac:chgData name="Emanuela Marca" userId="b9e67590-a423-466d-821f-072eaf8759cc" providerId="ADAL" clId="{E214B809-1999-4C6F-AA93-DCB4256C975A}" dt="2024-11-11T13:26:37.153" v="722" actId="20577"/>
          <ac:spMkLst>
            <pc:docMk/>
            <pc:sldMk cId="1421323214" sldId="294"/>
            <ac:spMk id="3" creationId="{B50E5738-ECBB-21CD-CEA0-1E936951D1B0}"/>
          </ac:spMkLst>
        </pc:spChg>
        <pc:picChg chg="add mod">
          <ac:chgData name="Emanuela Marca" userId="b9e67590-a423-466d-821f-072eaf8759cc" providerId="ADAL" clId="{E214B809-1999-4C6F-AA93-DCB4256C975A}" dt="2024-11-11T13:26:58.654" v="727" actId="1076"/>
          <ac:picMkLst>
            <pc:docMk/>
            <pc:sldMk cId="1421323214" sldId="294"/>
            <ac:picMk id="2" creationId="{3D10E63F-6445-5353-718C-58B009C12887}"/>
          </ac:picMkLst>
        </pc:picChg>
        <pc:picChg chg="del">
          <ac:chgData name="Emanuela Marca" userId="b9e67590-a423-466d-821f-072eaf8759cc" providerId="ADAL" clId="{E214B809-1999-4C6F-AA93-DCB4256C975A}" dt="2024-11-11T13:26:39.266" v="723" actId="478"/>
          <ac:picMkLst>
            <pc:docMk/>
            <pc:sldMk cId="1421323214" sldId="294"/>
            <ac:picMk id="3074" creationId="{2824ECE3-24E0-47B4-3844-D7F3513AD6A8}"/>
          </ac:picMkLst>
        </pc:picChg>
      </pc:sldChg>
      <pc:sldChg chg="del">
        <pc:chgData name="Emanuela Marca" userId="b9e67590-a423-466d-821f-072eaf8759cc" providerId="ADAL" clId="{E214B809-1999-4C6F-AA93-DCB4256C975A}" dt="2024-11-11T10:59:15.643" v="0" actId="47"/>
        <pc:sldMkLst>
          <pc:docMk/>
          <pc:sldMk cId="2170943490" sldId="296"/>
        </pc:sldMkLst>
      </pc:sldChg>
      <pc:sldChg chg="addSp delSp modSp mod">
        <pc:chgData name="Emanuela Marca" userId="b9e67590-a423-466d-821f-072eaf8759cc" providerId="ADAL" clId="{E214B809-1999-4C6F-AA93-DCB4256C975A}" dt="2024-11-11T13:30:37.312" v="819" actId="1076"/>
        <pc:sldMkLst>
          <pc:docMk/>
          <pc:sldMk cId="3614623119" sldId="297"/>
        </pc:sldMkLst>
        <pc:spChg chg="mod">
          <ac:chgData name="Emanuela Marca" userId="b9e67590-a423-466d-821f-072eaf8759cc" providerId="ADAL" clId="{E214B809-1999-4C6F-AA93-DCB4256C975A}" dt="2024-11-11T13:28:33.126" v="755" actId="20577"/>
          <ac:spMkLst>
            <pc:docMk/>
            <pc:sldMk cId="3614623119" sldId="297"/>
            <ac:spMk id="2" creationId="{B06CEFCA-C1D1-FBFA-726C-B6EEF654F256}"/>
          </ac:spMkLst>
        </pc:spChg>
        <pc:spChg chg="mod">
          <ac:chgData name="Emanuela Marca" userId="b9e67590-a423-466d-821f-072eaf8759cc" providerId="ADAL" clId="{E214B809-1999-4C6F-AA93-DCB4256C975A}" dt="2024-11-11T13:30:01.565" v="813" actId="1076"/>
          <ac:spMkLst>
            <pc:docMk/>
            <pc:sldMk cId="3614623119" sldId="297"/>
            <ac:spMk id="5" creationId="{782AEC06-84B7-511A-7B99-40AF2052429C}"/>
          </ac:spMkLst>
        </pc:spChg>
        <pc:spChg chg="mod">
          <ac:chgData name="Emanuela Marca" userId="b9e67590-a423-466d-821f-072eaf8759cc" providerId="ADAL" clId="{E214B809-1999-4C6F-AA93-DCB4256C975A}" dt="2024-11-11T13:30:16.926" v="815" actId="1076"/>
          <ac:spMkLst>
            <pc:docMk/>
            <pc:sldMk cId="3614623119" sldId="297"/>
            <ac:spMk id="11" creationId="{85262C17-63FF-986C-B8F3-04B41890308B}"/>
          </ac:spMkLst>
        </pc:spChg>
        <pc:spChg chg="mod">
          <ac:chgData name="Emanuela Marca" userId="b9e67590-a423-466d-821f-072eaf8759cc" providerId="ADAL" clId="{E214B809-1999-4C6F-AA93-DCB4256C975A}" dt="2024-11-11T13:30:29.360" v="817" actId="1076"/>
          <ac:spMkLst>
            <pc:docMk/>
            <pc:sldMk cId="3614623119" sldId="297"/>
            <ac:spMk id="13" creationId="{ECB60A57-BC13-69B3-C79B-413BCC957D46}"/>
          </ac:spMkLst>
        </pc:spChg>
        <pc:graphicFrameChg chg="mod modGraphic">
          <ac:chgData name="Emanuela Marca" userId="b9e67590-a423-466d-821f-072eaf8759cc" providerId="ADAL" clId="{E214B809-1999-4C6F-AA93-DCB4256C975A}" dt="2024-11-11T13:30:12.250" v="814" actId="1076"/>
          <ac:graphicFrameMkLst>
            <pc:docMk/>
            <pc:sldMk cId="3614623119" sldId="297"/>
            <ac:graphicFrameMk id="6" creationId="{2743FBB5-C912-FEF5-ED71-8F494C42AE4A}"/>
          </ac:graphicFrameMkLst>
        </pc:graphicFrameChg>
        <pc:graphicFrameChg chg="mod modGraphic">
          <ac:chgData name="Emanuela Marca" userId="b9e67590-a423-466d-821f-072eaf8759cc" providerId="ADAL" clId="{E214B809-1999-4C6F-AA93-DCB4256C975A}" dt="2024-11-11T13:30:34.228" v="818" actId="1076"/>
          <ac:graphicFrameMkLst>
            <pc:docMk/>
            <pc:sldMk cId="3614623119" sldId="297"/>
            <ac:graphicFrameMk id="8" creationId="{59F48D27-4F51-EDDA-3283-6A7CE3048068}"/>
          </ac:graphicFrameMkLst>
        </pc:graphicFrameChg>
        <pc:graphicFrameChg chg="mod modGraphic">
          <ac:chgData name="Emanuela Marca" userId="b9e67590-a423-466d-821f-072eaf8759cc" providerId="ADAL" clId="{E214B809-1999-4C6F-AA93-DCB4256C975A}" dt="2024-11-11T13:30:23.172" v="816" actId="1076"/>
          <ac:graphicFrameMkLst>
            <pc:docMk/>
            <pc:sldMk cId="3614623119" sldId="297"/>
            <ac:graphicFrameMk id="14" creationId="{E782A7E2-74AF-6AF2-8825-D6F9DE8359C1}"/>
          </ac:graphicFrameMkLst>
        </pc:graphicFrameChg>
        <pc:picChg chg="add mod">
          <ac:chgData name="Emanuela Marca" userId="b9e67590-a423-466d-821f-072eaf8759cc" providerId="ADAL" clId="{E214B809-1999-4C6F-AA93-DCB4256C975A}" dt="2024-11-11T13:30:37.312" v="819" actId="1076"/>
          <ac:picMkLst>
            <pc:docMk/>
            <pc:sldMk cId="3614623119" sldId="297"/>
            <ac:picMk id="3" creationId="{C5211543-3C9F-8858-3098-A2E158F38E88}"/>
          </ac:picMkLst>
        </pc:picChg>
        <pc:picChg chg="del">
          <ac:chgData name="Emanuela Marca" userId="b9e67590-a423-466d-821f-072eaf8759cc" providerId="ADAL" clId="{E214B809-1999-4C6F-AA93-DCB4256C975A}" dt="2024-11-11T13:28:35.512" v="756" actId="478"/>
          <ac:picMkLst>
            <pc:docMk/>
            <pc:sldMk cId="3614623119" sldId="297"/>
            <ac:picMk id="2050" creationId="{A1ECB4F7-A9DF-3C68-4674-0418CF6458DE}"/>
          </ac:picMkLst>
        </pc:picChg>
      </pc:sldChg>
      <pc:sldChg chg="addSp delSp modSp">
        <pc:chgData name="Emanuela Marca" userId="b9e67590-a423-466d-821f-072eaf8759cc" providerId="ADAL" clId="{E214B809-1999-4C6F-AA93-DCB4256C975A}" dt="2024-11-11T13:31:19.999" v="827" actId="1076"/>
        <pc:sldMkLst>
          <pc:docMk/>
          <pc:sldMk cId="2806121081" sldId="298"/>
        </pc:sldMkLst>
        <pc:picChg chg="del">
          <ac:chgData name="Emanuela Marca" userId="b9e67590-a423-466d-821f-072eaf8759cc" providerId="ADAL" clId="{E214B809-1999-4C6F-AA93-DCB4256C975A}" dt="2024-11-11T13:30:41.577" v="820" actId="478"/>
          <ac:picMkLst>
            <pc:docMk/>
            <pc:sldMk cId="2806121081" sldId="298"/>
            <ac:picMk id="2050" creationId="{0E0BEBA0-FDF8-85A3-5198-B6EAF695872B}"/>
          </ac:picMkLst>
        </pc:picChg>
        <pc:picChg chg="add mod">
          <ac:chgData name="Emanuela Marca" userId="b9e67590-a423-466d-821f-072eaf8759cc" providerId="ADAL" clId="{E214B809-1999-4C6F-AA93-DCB4256C975A}" dt="2024-11-11T13:31:19.999" v="827" actId="1076"/>
          <ac:picMkLst>
            <pc:docMk/>
            <pc:sldMk cId="2806121081" sldId="298"/>
            <ac:picMk id="5122" creationId="{B673E70F-A98D-727B-462E-EE73D1A4B1BA}"/>
          </ac:picMkLst>
        </pc:picChg>
      </pc:sldChg>
    </pc:docChg>
  </pc:docChgLst>
  <pc:docChgLst>
    <pc:chgData name="Emanuela Marca" userId="b9e67590-a423-466d-821f-072eaf8759cc" providerId="ADAL" clId="{F2B34BE2-4410-407E-B814-E0B95E4032D1}"/>
    <pc:docChg chg="undo custSel modSld">
      <pc:chgData name="Emanuela Marca" userId="b9e67590-a423-466d-821f-072eaf8759cc" providerId="ADAL" clId="{F2B34BE2-4410-407E-B814-E0B95E4032D1}" dt="2023-10-27T14:29:13.437" v="202" actId="255"/>
      <pc:docMkLst>
        <pc:docMk/>
      </pc:docMkLst>
      <pc:sldChg chg="modSp mod">
        <pc:chgData name="Emanuela Marca" userId="b9e67590-a423-466d-821f-072eaf8759cc" providerId="ADAL" clId="{F2B34BE2-4410-407E-B814-E0B95E4032D1}" dt="2023-10-27T13:17:34.049" v="3" actId="20577"/>
        <pc:sldMkLst>
          <pc:docMk/>
          <pc:sldMk cId="0" sldId="256"/>
        </pc:sldMkLst>
        <pc:spChg chg="mod">
          <ac:chgData name="Emanuela Marca" userId="b9e67590-a423-466d-821f-072eaf8759cc" providerId="ADAL" clId="{F2B34BE2-4410-407E-B814-E0B95E4032D1}" dt="2023-10-27T13:17:34.049" v="3" actId="20577"/>
          <ac:spMkLst>
            <pc:docMk/>
            <pc:sldMk cId="0" sldId="256"/>
            <ac:spMk id="115" creationId="{00000000-0000-0000-0000-000000000000}"/>
          </ac:spMkLst>
        </pc:spChg>
      </pc:sldChg>
      <pc:sldChg chg="modSp mod">
        <pc:chgData name="Emanuela Marca" userId="b9e67590-a423-466d-821f-072eaf8759cc" providerId="ADAL" clId="{F2B34BE2-4410-407E-B814-E0B95E4032D1}" dt="2023-10-27T13:18:56.799" v="81" actId="403"/>
        <pc:sldMkLst>
          <pc:docMk/>
          <pc:sldMk cId="0" sldId="257"/>
        </pc:sldMkLst>
        <pc:spChg chg="mod">
          <ac:chgData name="Emanuela Marca" userId="b9e67590-a423-466d-821f-072eaf8759cc" providerId="ADAL" clId="{F2B34BE2-4410-407E-B814-E0B95E4032D1}" dt="2023-10-27T13:18:56.799" v="81" actId="403"/>
          <ac:spMkLst>
            <pc:docMk/>
            <pc:sldMk cId="0" sldId="257"/>
            <ac:spMk id="126" creationId="{00000000-0000-0000-0000-000000000000}"/>
          </ac:spMkLst>
        </pc:spChg>
      </pc:sldChg>
      <pc:sldChg chg="modSp mod">
        <pc:chgData name="Emanuela Marca" userId="b9e67590-a423-466d-821f-072eaf8759cc" providerId="ADAL" clId="{F2B34BE2-4410-407E-B814-E0B95E4032D1}" dt="2023-10-27T14:29:13.437" v="202" actId="255"/>
        <pc:sldMkLst>
          <pc:docMk/>
          <pc:sldMk cId="0" sldId="259"/>
        </pc:sldMkLst>
        <pc:spChg chg="mod">
          <ac:chgData name="Emanuela Marca" userId="b9e67590-a423-466d-821f-072eaf8759cc" providerId="ADAL" clId="{F2B34BE2-4410-407E-B814-E0B95E4032D1}" dt="2023-10-27T14:29:13.437" v="202" actId="255"/>
          <ac:spMkLst>
            <pc:docMk/>
            <pc:sldMk cId="0" sldId="259"/>
            <ac:spMk id="147" creationId="{00000000-0000-0000-0000-000000000000}"/>
          </ac:spMkLst>
        </pc:spChg>
        <pc:picChg chg="mod">
          <ac:chgData name="Emanuela Marca" userId="b9e67590-a423-466d-821f-072eaf8759cc" providerId="ADAL" clId="{F2B34BE2-4410-407E-B814-E0B95E4032D1}" dt="2023-10-27T14:29:03.385" v="201" actId="1076"/>
          <ac:picMkLst>
            <pc:docMk/>
            <pc:sldMk cId="0" sldId="259"/>
            <ac:picMk id="146" creationId="{00000000-0000-0000-0000-000000000000}"/>
          </ac:picMkLst>
        </pc:picChg>
      </pc:sldChg>
      <pc:sldChg chg="modSp mod">
        <pc:chgData name="Emanuela Marca" userId="b9e67590-a423-466d-821f-072eaf8759cc" providerId="ADAL" clId="{F2B34BE2-4410-407E-B814-E0B95E4032D1}" dt="2023-10-27T13:24:16.873" v="101" actId="115"/>
        <pc:sldMkLst>
          <pc:docMk/>
          <pc:sldMk cId="816130011" sldId="269"/>
        </pc:sldMkLst>
        <pc:spChg chg="mod">
          <ac:chgData name="Emanuela Marca" userId="b9e67590-a423-466d-821f-072eaf8759cc" providerId="ADAL" clId="{F2B34BE2-4410-407E-B814-E0B95E4032D1}" dt="2023-10-27T13:24:16.873" v="101" actId="115"/>
          <ac:spMkLst>
            <pc:docMk/>
            <pc:sldMk cId="816130011" sldId="269"/>
            <ac:spMk id="177" creationId="{00000000-0000-0000-0000-000000000000}"/>
          </ac:spMkLst>
        </pc:spChg>
      </pc:sldChg>
      <pc:sldChg chg="addSp delSp modSp mod">
        <pc:chgData name="Emanuela Marca" userId="b9e67590-a423-466d-821f-072eaf8759cc" providerId="ADAL" clId="{F2B34BE2-4410-407E-B814-E0B95E4032D1}" dt="2023-10-27T13:28:39.465" v="116" actId="1076"/>
        <pc:sldMkLst>
          <pc:docMk/>
          <pc:sldMk cId="0" sldId="285"/>
        </pc:sldMkLst>
        <pc:picChg chg="del">
          <ac:chgData name="Emanuela Marca" userId="b9e67590-a423-466d-821f-072eaf8759cc" providerId="ADAL" clId="{F2B34BE2-4410-407E-B814-E0B95E4032D1}" dt="2023-10-27T13:25:50.441" v="102" actId="478"/>
          <ac:picMkLst>
            <pc:docMk/>
            <pc:sldMk cId="0" sldId="285"/>
            <ac:picMk id="3" creationId="{2D50DF5D-D8BE-53CC-0399-3155D32EB6AD}"/>
          </ac:picMkLst>
        </pc:picChg>
        <pc:picChg chg="add mod">
          <ac:chgData name="Emanuela Marca" userId="b9e67590-a423-466d-821f-072eaf8759cc" providerId="ADAL" clId="{F2B34BE2-4410-407E-B814-E0B95E4032D1}" dt="2023-10-27T13:28:35.058" v="115" actId="1076"/>
          <ac:picMkLst>
            <pc:docMk/>
            <pc:sldMk cId="0" sldId="285"/>
            <ac:picMk id="4" creationId="{22ACF142-DD5E-067D-5A66-4686B4A0ADEE}"/>
          </ac:picMkLst>
        </pc:picChg>
        <pc:picChg chg="del">
          <ac:chgData name="Emanuela Marca" userId="b9e67590-a423-466d-821f-072eaf8759cc" providerId="ADAL" clId="{F2B34BE2-4410-407E-B814-E0B95E4032D1}" dt="2023-10-27T13:25:51.401" v="103" actId="478"/>
          <ac:picMkLst>
            <pc:docMk/>
            <pc:sldMk cId="0" sldId="285"/>
            <ac:picMk id="8" creationId="{9B1E4DA6-1470-036A-903F-33BA86FE945C}"/>
          </ac:picMkLst>
        </pc:picChg>
        <pc:picChg chg="add del">
          <ac:chgData name="Emanuela Marca" userId="b9e67590-a423-466d-821f-072eaf8759cc" providerId="ADAL" clId="{F2B34BE2-4410-407E-B814-E0B95E4032D1}" dt="2023-10-27T13:27:52.043" v="108" actId="478"/>
          <ac:picMkLst>
            <pc:docMk/>
            <pc:sldMk cId="0" sldId="285"/>
            <ac:picMk id="9" creationId="{38FB0093-AB59-F2D0-3A55-781C7CBE26D6}"/>
          </ac:picMkLst>
        </pc:picChg>
        <pc:picChg chg="add mod">
          <ac:chgData name="Emanuela Marca" userId="b9e67590-a423-466d-821f-072eaf8759cc" providerId="ADAL" clId="{F2B34BE2-4410-407E-B814-E0B95E4032D1}" dt="2023-10-27T13:28:39.465" v="116" actId="1076"/>
          <ac:picMkLst>
            <pc:docMk/>
            <pc:sldMk cId="0" sldId="285"/>
            <ac:picMk id="12" creationId="{A522B2BF-FE12-834A-F194-47444CAA0D9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11/28/2024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233863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01668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11/28/2024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7984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1_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e Placeholder 3">
            <a:extLst>
              <a:ext uri="{FF2B5EF4-FFF2-40B4-BE49-F238E27FC236}">
                <a16:creationId xmlns:a16="http://schemas.microsoft.com/office/drawing/2014/main" id="{95FB7BE5-2613-4BD0-92AC-20467F757E83}"/>
              </a:ext>
            </a:extLst>
          </p:cNvPr>
          <p:cNvSpPr>
            <a:spLocks noGrp="1"/>
          </p:cNvSpPr>
          <p:nvPr>
            <p:ph type="dt" sz="half" idx="10"/>
          </p:nvPr>
        </p:nvSpPr>
        <p:spPr/>
        <p:txBody>
          <a:bodyPr/>
          <a:lstStyle>
            <a:lvl1pPr>
              <a:defRPr/>
            </a:lvl1pPr>
          </a:lstStyle>
          <a:p>
            <a:pPr>
              <a:defRPr/>
            </a:pPr>
            <a:endParaRPr lang="it-IT" altLang="it-IT"/>
          </a:p>
        </p:txBody>
      </p:sp>
      <p:sp>
        <p:nvSpPr>
          <p:cNvPr id="6" name="Footer Placeholder 4">
            <a:extLst>
              <a:ext uri="{FF2B5EF4-FFF2-40B4-BE49-F238E27FC236}">
                <a16:creationId xmlns:a16="http://schemas.microsoft.com/office/drawing/2014/main" id="{1D146C05-8F38-478A-9BCC-E070EB621F4B}"/>
              </a:ext>
            </a:extLst>
          </p:cNvPr>
          <p:cNvSpPr>
            <a:spLocks noGrp="1"/>
          </p:cNvSpPr>
          <p:nvPr>
            <p:ph type="ftr" sz="quarter" idx="11"/>
          </p:nvPr>
        </p:nvSpPr>
        <p:spPr/>
        <p:txBody>
          <a:bodyPr/>
          <a:lstStyle>
            <a:lvl1pPr>
              <a:defRPr/>
            </a:lvl1pPr>
          </a:lstStyle>
          <a:p>
            <a:pPr>
              <a:defRPr/>
            </a:pPr>
            <a:endParaRPr lang="it-IT" altLang="it-IT"/>
          </a:p>
        </p:txBody>
      </p:sp>
      <p:sp>
        <p:nvSpPr>
          <p:cNvPr id="7" name="Slide Number Placeholder 5">
            <a:extLst>
              <a:ext uri="{FF2B5EF4-FFF2-40B4-BE49-F238E27FC236}">
                <a16:creationId xmlns:a16="http://schemas.microsoft.com/office/drawing/2014/main" id="{58ED8601-81E8-4D9B-82F7-3DCDD64F39C8}"/>
              </a:ext>
            </a:extLst>
          </p:cNvPr>
          <p:cNvSpPr>
            <a:spLocks noGrp="1"/>
          </p:cNvSpPr>
          <p:nvPr>
            <p:ph type="sldNum" sz="quarter" idx="12"/>
          </p:nvPr>
        </p:nvSpPr>
        <p:spPr/>
        <p:txBody>
          <a:bodyPr/>
          <a:lstStyle>
            <a:lvl1pPr>
              <a:defRPr/>
            </a:lvl1pPr>
          </a:lstStyle>
          <a:p>
            <a:pPr>
              <a:defRPr/>
            </a:pPr>
            <a:fld id="{E229E079-17E1-4807-A55D-AE788DDCFA58}" type="slidenum">
              <a:rPr lang="it-IT" altLang="it-IT"/>
              <a:pPr>
                <a:defRPr/>
              </a:pPr>
              <a:t>‹N›</a:t>
            </a:fld>
            <a:endParaRPr lang="it-IT" altLang="it-IT"/>
          </a:p>
        </p:txBody>
      </p:sp>
    </p:spTree>
    <p:extLst>
      <p:ext uri="{BB962C8B-B14F-4D97-AF65-F5344CB8AC3E}">
        <p14:creationId xmlns:p14="http://schemas.microsoft.com/office/powerpoint/2010/main" val="240708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94906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11/28/2024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120426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533693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154971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889487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384317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11/28/2024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377293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49711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11/28/2024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6CB4B4D-7CA3-9044-876B-883B54F8677D}" type="slidenum">
              <a:rPr lang="it-IT" smtClean="0"/>
              <a:t>‹N›</a:t>
            </a:fld>
            <a:endParaRPr lang="it-IT"/>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4717418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lastrolabio.i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lastrolabio.it/info-point-lastrolabio-vacanze-studi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it.wikipedia.org/wiki/Artisti_di_strad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astrolabio.it/corsi-lingua-inglese-soggiorno-studio-dublino/" TargetMode="External"/><Relationship Id="rId2" Type="http://schemas.openxmlformats.org/officeDocument/2006/relationships/hyperlink" Target="https://www.ucd.ie/about-ucd/" TargetMode="Externa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it.wikipedia.org/wiki/Galway"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84605" y="573403"/>
            <a:ext cx="10756489" cy="4706520"/>
          </a:xfrm>
        </p:spPr>
        <p:txBody>
          <a:bodyPr>
            <a:normAutofit fontScale="70000" lnSpcReduction="20000"/>
          </a:bodyPr>
          <a:lstStyle/>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Chi usufruisce di un servizio sa che lo si può apprezzare solo ad esperienza conclusa mentre durante la fase di scelta bisogna più che altro fidarsi. Poiché la buona riuscita di un servizio, come una Vacanza Studio dipende da numerosi fattori, talvolta anche imprevedibili, L’astrolabio non chiede una fiducia ad occhi chiusi, ma dichiara pubblicamente i principi ai quali tutta la sua organizzazione deve attenersi in ogni azione, quei valori per cui siamo apprezzati da più di quarant’anni: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Trasparenza</a:t>
            </a:r>
            <a:r>
              <a:rPr lang="it-IT" sz="2800" dirty="0">
                <a:latin typeface="Calibri Light" panose="020F0302020204030204" pitchFamily="34" charset="0"/>
                <a:ea typeface="Calibri Light" panose="020F0302020204030204" pitchFamily="34" charset="0"/>
                <a:cs typeface="Calibri Light" panose="020F0302020204030204" pitchFamily="34" charset="0"/>
              </a:rPr>
              <a:t>: operiamo affinché ogni promessa, fatta a famiglie, studenti e Capigruppo, sia chiara, comprensibile e venga mantenuta.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Cooperazione</a:t>
            </a:r>
            <a:r>
              <a:rPr lang="it-IT" sz="2800" dirty="0">
                <a:latin typeface="Calibri Light" panose="020F0302020204030204" pitchFamily="34" charset="0"/>
                <a:ea typeface="Calibri Light" panose="020F0302020204030204" pitchFamily="34" charset="0"/>
                <a:cs typeface="Calibri Light" panose="020F0302020204030204" pitchFamily="34" charset="0"/>
              </a:rPr>
              <a:t>: ci adoperiamo con ogni mezzo perché l’esperienza del singolo ragazzo sia proficua e trascorra serena. I nostri storici Capigruppo, gli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Italian</a:t>
            </a: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Coordinators</a:t>
            </a:r>
            <a:r>
              <a:rPr lang="it-IT" sz="2800" dirty="0">
                <a:latin typeface="Calibri Light" panose="020F0302020204030204" pitchFamily="34" charset="0"/>
                <a:ea typeface="Calibri Light" panose="020F0302020204030204" pitchFamily="34" charset="0"/>
                <a:cs typeface="Calibri Light" panose="020F0302020204030204" pitchFamily="34" charset="0"/>
              </a:rPr>
              <a:t> e l’esperto Staff delle scuole in loco, sono deputati ad essere sempre presenti per garantire la perfetta riuscita della Vacanza Studio.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Sicurezza</a:t>
            </a:r>
            <a:r>
              <a:rPr lang="it-IT" sz="2800" dirty="0">
                <a:latin typeface="Calibri Light" panose="020F0302020204030204" pitchFamily="34" charset="0"/>
                <a:ea typeface="Calibri Light" panose="020F0302020204030204" pitchFamily="34" charset="0"/>
                <a:cs typeface="Calibri Light" panose="020F0302020204030204" pitchFamily="34" charset="0"/>
              </a:rPr>
              <a:t>: ci impegniamo a garantire un’esperienza di viaggio tranquilla, priva di rischi prevedibili, supportando Capigruppo e studenti nella gestione e risoluzione degli eventuali imprevisti.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Cultura</a:t>
            </a:r>
            <a:r>
              <a:rPr lang="it-IT" sz="2800" dirty="0">
                <a:latin typeface="Calibri Light" panose="020F0302020204030204" pitchFamily="34" charset="0"/>
                <a:ea typeface="Calibri Light" panose="020F0302020204030204" pitchFamily="34" charset="0"/>
                <a:cs typeface="Calibri Light" panose="020F0302020204030204" pitchFamily="34" charset="0"/>
              </a:rPr>
              <a:t>: proponiamo corsi riconosciuti, perché da sempre diamo la massima importanza alla didattica e alla preparazione culturale e linguistica dei Docenti.</a:t>
            </a:r>
            <a:endPar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Immagine 3">
            <a:extLst>
              <a:ext uri="{FF2B5EF4-FFF2-40B4-BE49-F238E27FC236}">
                <a16:creationId xmlns:a16="http://schemas.microsoft.com/office/drawing/2014/main" id="{D71A84C8-FCE7-2351-D970-7642DC4551A7}"/>
              </a:ext>
            </a:extLst>
          </p:cNvPr>
          <p:cNvPicPr>
            <a:picLocks noChangeAspect="1"/>
          </p:cNvPicPr>
          <p:nvPr/>
        </p:nvPicPr>
        <p:blipFill>
          <a:blip r:embed="rId2"/>
          <a:stretch>
            <a:fillRect/>
          </a:stretch>
        </p:blipFill>
        <p:spPr>
          <a:xfrm rot="5400000">
            <a:off x="1810487" y="3845617"/>
            <a:ext cx="1219321" cy="3871085"/>
          </a:xfrm>
          <a:prstGeom prst="rect">
            <a:avLst/>
          </a:prstGeom>
        </p:spPr>
      </p:pic>
    </p:spTree>
    <p:extLst>
      <p:ext uri="{BB962C8B-B14F-4D97-AF65-F5344CB8AC3E}">
        <p14:creationId xmlns:p14="http://schemas.microsoft.com/office/powerpoint/2010/main" val="75674764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239E5-1DB8-00F5-E74D-17D5BB6581C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50E5738-ECBB-21CD-CEA0-1E936951D1B0}"/>
              </a:ext>
            </a:extLst>
          </p:cNvPr>
          <p:cNvSpPr>
            <a:spLocks noGrp="1"/>
          </p:cNvSpPr>
          <p:nvPr>
            <p:ph idx="1"/>
          </p:nvPr>
        </p:nvSpPr>
        <p:spPr>
          <a:xfrm>
            <a:off x="8445910" y="609597"/>
            <a:ext cx="3323302" cy="4463845"/>
          </a:xfrm>
        </p:spPr>
        <p:txBody>
          <a:bodyPr>
            <a:normAutofit/>
          </a:bodyPr>
          <a:lstStyle/>
          <a:p>
            <a:pPr marL="0" indent="0">
              <a:buNone/>
            </a:pPr>
            <a:r>
              <a:rPr lang="it-IT" sz="2600" u="sng" dirty="0">
                <a:latin typeface="Calibri" panose="020F0502020204030204" pitchFamily="34" charset="0"/>
                <a:ea typeface="Calibri" panose="020F0502020204030204" pitchFamily="34" charset="0"/>
                <a:cs typeface="Calibri" panose="020F0502020204030204" pitchFamily="34" charset="0"/>
              </a:rPr>
              <a:t>TEMPO LIBERO:</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600" u="sng" dirty="0">
              <a:latin typeface="Calibri" panose="020F0502020204030204" pitchFamily="34" charset="0"/>
              <a:ea typeface="Calibri" panose="020F0502020204030204" pitchFamily="34" charset="0"/>
              <a:cs typeface="Calibri" panose="020F0502020204030204" pitchFamily="34" charset="0"/>
            </a:endParaRPr>
          </a:p>
          <a:p>
            <a:pPr algn="l"/>
            <a:r>
              <a:rPr lang="it-IT"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Le serate saranno tutte organizzate dallo Staff</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it-IT"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della scuola </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con discoteca, balli e musiche irlandesi, tornei sportivi, movie night e tanto altro ancora!</a:t>
            </a:r>
            <a:endParaRPr lang="it-IT" sz="22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3" name="Immagine 12" descr="Immagine che contiene orologio, Orologio da parete, clipart, illustrazione&#10;&#10;Descrizione generata automaticamente">
            <a:extLst>
              <a:ext uri="{FF2B5EF4-FFF2-40B4-BE49-F238E27FC236}">
                <a16:creationId xmlns:a16="http://schemas.microsoft.com/office/drawing/2014/main" id="{B6953648-D033-ACAA-9B01-25F2F4615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8097" y="2352347"/>
            <a:ext cx="3166302" cy="2266236"/>
          </a:xfrm>
          <a:prstGeom prst="rect">
            <a:avLst/>
          </a:prstGeom>
        </p:spPr>
      </p:pic>
      <p:pic>
        <p:nvPicPr>
          <p:cNvPr id="2" name="Immagine 1">
            <a:extLst>
              <a:ext uri="{FF2B5EF4-FFF2-40B4-BE49-F238E27FC236}">
                <a16:creationId xmlns:a16="http://schemas.microsoft.com/office/drawing/2014/main" id="{3D10E63F-6445-5353-718C-58B009C12887}"/>
              </a:ext>
            </a:extLst>
          </p:cNvPr>
          <p:cNvPicPr>
            <a:picLocks noChangeAspect="1"/>
          </p:cNvPicPr>
          <p:nvPr/>
        </p:nvPicPr>
        <p:blipFill>
          <a:blip r:embed="rId3"/>
          <a:stretch>
            <a:fillRect/>
          </a:stretch>
        </p:blipFill>
        <p:spPr>
          <a:xfrm>
            <a:off x="499961" y="1498811"/>
            <a:ext cx="4382876" cy="3081378"/>
          </a:xfrm>
          <a:prstGeom prst="rect">
            <a:avLst/>
          </a:prstGeom>
        </p:spPr>
      </p:pic>
    </p:spTree>
    <p:extLst>
      <p:ext uri="{BB962C8B-B14F-4D97-AF65-F5344CB8AC3E}">
        <p14:creationId xmlns:p14="http://schemas.microsoft.com/office/powerpoint/2010/main" val="1421323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8">
            <a:extLst>
              <a:ext uri="{FF2B5EF4-FFF2-40B4-BE49-F238E27FC236}">
                <a16:creationId xmlns:a16="http://schemas.microsoft.com/office/drawing/2014/main" id="{D4185473-6430-4565-8E1A-40669FBD84E3}"/>
              </a:ext>
            </a:extLst>
          </p:cNvPr>
          <p:cNvSpPr txBox="1">
            <a:spLocks noChangeArrowheads="1"/>
          </p:cNvSpPr>
          <p:nvPr/>
        </p:nvSpPr>
        <p:spPr bwMode="auto">
          <a:xfrm>
            <a:off x="2556387" y="543620"/>
            <a:ext cx="7079225" cy="70788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rgbClr val="38611A"/>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38611A"/>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38611A"/>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38611A"/>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9pPr>
          </a:lstStyle>
          <a:p>
            <a:pPr algn="r" eaLnBrk="1" hangingPunct="1">
              <a:spcBef>
                <a:spcPct val="50000"/>
              </a:spcBef>
              <a:spcAft>
                <a:spcPct val="0"/>
              </a:spcAft>
              <a:buClrTx/>
              <a:buSzTx/>
              <a:buFontTx/>
              <a:buNone/>
            </a:pPr>
            <a:r>
              <a:rPr lang="it-IT" altLang="it-IT" sz="4000" b="1" dirty="0">
                <a:solidFill>
                  <a:schemeClr val="accent2"/>
                </a:solidFill>
                <a:latin typeface="Calibri" panose="020F0502020204030204" pitchFamily="34" charset="0"/>
                <a:ea typeface="Calibri" panose="020F0502020204030204" pitchFamily="34" charset="0"/>
                <a:cs typeface="Calibri" panose="020F0502020204030204" pitchFamily="34" charset="0"/>
              </a:rPr>
              <a:t>SAMPLE SUMMER PROGRAMME</a:t>
            </a:r>
          </a:p>
        </p:txBody>
      </p:sp>
      <p:sp>
        <p:nvSpPr>
          <p:cNvPr id="10" name="CasellaDiTesto 9">
            <a:extLst>
              <a:ext uri="{FF2B5EF4-FFF2-40B4-BE49-F238E27FC236}">
                <a16:creationId xmlns:a16="http://schemas.microsoft.com/office/drawing/2014/main" id="{10967F45-A545-5586-0B3C-A9A083A324BB}"/>
              </a:ext>
            </a:extLst>
          </p:cNvPr>
          <p:cNvSpPr txBox="1"/>
          <p:nvPr/>
        </p:nvSpPr>
        <p:spPr>
          <a:xfrm>
            <a:off x="3360612" y="5716637"/>
            <a:ext cx="5555227" cy="307777"/>
          </a:xfrm>
          <a:prstGeom prst="rect">
            <a:avLst/>
          </a:prstGeom>
          <a:noFill/>
        </p:spPr>
        <p:txBody>
          <a:bodyPr wrap="square" rtlCol="0">
            <a:spAutoFit/>
          </a:bodyPr>
          <a:lstStyle/>
          <a:p>
            <a:r>
              <a:rPr lang="en-US" sz="1400" b="0" i="1" u="none" strike="noStrike" baseline="0" dirty="0">
                <a:solidFill>
                  <a:srgbClr val="002846"/>
                </a:solidFill>
                <a:latin typeface="Nirmala UI" panose="020B0502040204020203" pitchFamily="34" charset="0"/>
                <a:ea typeface="Nirmala UI" panose="020B0502040204020203" pitchFamily="34" charset="0"/>
                <a:cs typeface="Nirmala UI" panose="020B0502040204020203" pitchFamily="34" charset="0"/>
              </a:rPr>
              <a:t>The structure of your </a:t>
            </a:r>
            <a:r>
              <a:rPr lang="en-US" sz="1400" b="0" i="1" u="none" strike="noStrike" baseline="0" dirty="0" err="1">
                <a:solidFill>
                  <a:srgbClr val="002846"/>
                </a:solidFill>
                <a:latin typeface="Nirmala UI" panose="020B0502040204020203" pitchFamily="34" charset="0"/>
                <a:ea typeface="Nirmala UI" panose="020B0502040204020203" pitchFamily="34" charset="0"/>
                <a:cs typeface="Nirmala UI" panose="020B0502040204020203" pitchFamily="34" charset="0"/>
              </a:rPr>
              <a:t>programme</a:t>
            </a:r>
            <a:r>
              <a:rPr lang="en-US" sz="1400" b="0" i="1" u="none" strike="noStrike" baseline="0" dirty="0">
                <a:solidFill>
                  <a:srgbClr val="002846"/>
                </a:solidFill>
                <a:latin typeface="Nirmala UI" panose="020B0502040204020203" pitchFamily="34" charset="0"/>
                <a:ea typeface="Nirmala UI" panose="020B0502040204020203" pitchFamily="34" charset="0"/>
                <a:cs typeface="Nirmala UI" panose="020B0502040204020203" pitchFamily="34" charset="0"/>
              </a:rPr>
              <a:t> in the summer may be different </a:t>
            </a:r>
            <a:endParaRPr lang="it-IT" sz="1400" i="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3" name="Immagine 2">
            <a:extLst>
              <a:ext uri="{FF2B5EF4-FFF2-40B4-BE49-F238E27FC236}">
                <a16:creationId xmlns:a16="http://schemas.microsoft.com/office/drawing/2014/main" id="{3776E80D-4FF3-8356-5EC8-11C39DF196C7}"/>
              </a:ext>
            </a:extLst>
          </p:cNvPr>
          <p:cNvPicPr>
            <a:picLocks noChangeAspect="1"/>
          </p:cNvPicPr>
          <p:nvPr/>
        </p:nvPicPr>
        <p:blipFill>
          <a:blip r:embed="rId2"/>
          <a:stretch>
            <a:fillRect/>
          </a:stretch>
        </p:blipFill>
        <p:spPr>
          <a:xfrm>
            <a:off x="1013745" y="1381066"/>
            <a:ext cx="10164510" cy="39480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951C7-34DB-FE34-E98E-E1046D76D4E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06CEFCA-C1D1-FBFA-726C-B6EEF654F256}"/>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DUBLINO UCD </a:t>
            </a:r>
          </a:p>
        </p:txBody>
      </p:sp>
      <p:sp>
        <p:nvSpPr>
          <p:cNvPr id="5" name="CasellaDiTesto 4">
            <a:extLst>
              <a:ext uri="{FF2B5EF4-FFF2-40B4-BE49-F238E27FC236}">
                <a16:creationId xmlns:a16="http://schemas.microsoft.com/office/drawing/2014/main" id="{782AEC06-84B7-511A-7B99-40AF2052429C}"/>
              </a:ext>
            </a:extLst>
          </p:cNvPr>
          <p:cNvSpPr txBox="1"/>
          <p:nvPr/>
        </p:nvSpPr>
        <p:spPr>
          <a:xfrm>
            <a:off x="5613769" y="1939734"/>
            <a:ext cx="2684208"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QUOTE DA MILANO </a:t>
            </a:r>
          </a:p>
        </p:txBody>
      </p:sp>
      <p:sp>
        <p:nvSpPr>
          <p:cNvPr id="11" name="CasellaDiTesto 10">
            <a:extLst>
              <a:ext uri="{FF2B5EF4-FFF2-40B4-BE49-F238E27FC236}">
                <a16:creationId xmlns:a16="http://schemas.microsoft.com/office/drawing/2014/main" id="{85262C17-63FF-986C-B8F3-04B41890308B}"/>
              </a:ext>
            </a:extLst>
          </p:cNvPr>
          <p:cNvSpPr txBox="1"/>
          <p:nvPr/>
        </p:nvSpPr>
        <p:spPr>
          <a:xfrm>
            <a:off x="5613769" y="2964255"/>
            <a:ext cx="3759916"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SUPPLEMENTI OBBLIGATORI </a:t>
            </a:r>
          </a:p>
        </p:txBody>
      </p:sp>
      <p:sp>
        <p:nvSpPr>
          <p:cNvPr id="13" name="CasellaDiTesto 12">
            <a:extLst>
              <a:ext uri="{FF2B5EF4-FFF2-40B4-BE49-F238E27FC236}">
                <a16:creationId xmlns:a16="http://schemas.microsoft.com/office/drawing/2014/main" id="{ECB60A57-BC13-69B3-C79B-413BCC957D46}"/>
              </a:ext>
            </a:extLst>
          </p:cNvPr>
          <p:cNvSpPr txBox="1"/>
          <p:nvPr/>
        </p:nvSpPr>
        <p:spPr>
          <a:xfrm>
            <a:off x="5613769" y="4707212"/>
            <a:ext cx="3759916"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SUPPLEMENTI FACOLTATIVI </a:t>
            </a:r>
          </a:p>
        </p:txBody>
      </p:sp>
      <p:graphicFrame>
        <p:nvGraphicFramePr>
          <p:cNvPr id="14" name="Tabella 13">
            <a:extLst>
              <a:ext uri="{FF2B5EF4-FFF2-40B4-BE49-F238E27FC236}">
                <a16:creationId xmlns:a16="http://schemas.microsoft.com/office/drawing/2014/main" id="{E782A7E2-74AF-6AF2-8825-D6F9DE8359C1}"/>
              </a:ext>
            </a:extLst>
          </p:cNvPr>
          <p:cNvGraphicFramePr>
            <a:graphicFrameLocks noGrp="1"/>
          </p:cNvGraphicFramePr>
          <p:nvPr>
            <p:extLst>
              <p:ext uri="{D42A27DB-BD31-4B8C-83A1-F6EECF244321}">
                <p14:modId xmlns:p14="http://schemas.microsoft.com/office/powerpoint/2010/main" val="1683750296"/>
              </p:ext>
            </p:extLst>
          </p:nvPr>
        </p:nvGraphicFramePr>
        <p:xfrm>
          <a:off x="5732028" y="3429000"/>
          <a:ext cx="5406820" cy="1076960"/>
        </p:xfrm>
        <a:graphic>
          <a:graphicData uri="http://schemas.openxmlformats.org/drawingml/2006/table">
            <a:tbl>
              <a:tblPr firstRow="1" bandRow="1">
                <a:tableStyleId>{5940675A-B579-460E-94D1-54222C63F5DA}</a:tableStyleId>
              </a:tblPr>
              <a:tblGrid>
                <a:gridCol w="3784498">
                  <a:extLst>
                    <a:ext uri="{9D8B030D-6E8A-4147-A177-3AD203B41FA5}">
                      <a16:colId xmlns:a16="http://schemas.microsoft.com/office/drawing/2014/main" val="1005116334"/>
                    </a:ext>
                  </a:extLst>
                </a:gridCol>
                <a:gridCol w="1622322">
                  <a:extLst>
                    <a:ext uri="{9D8B030D-6E8A-4147-A177-3AD203B41FA5}">
                      <a16:colId xmlns:a16="http://schemas.microsoft.com/office/drawing/2014/main" val="2304875207"/>
                    </a:ext>
                  </a:extLst>
                </a:gridCol>
              </a:tblGrid>
              <a:tr h="0">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TASSE AEROPORTUALI</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€ 120</a:t>
                      </a:r>
                    </a:p>
                  </a:txBody>
                  <a:tcPr/>
                </a:tc>
                <a:extLst>
                  <a:ext uri="{0D108BD9-81ED-4DB2-BD59-A6C34878D82A}">
                    <a16:rowId xmlns:a16="http://schemas.microsoft.com/office/drawing/2014/main" val="1325600759"/>
                  </a:ext>
                </a:extLst>
              </a:tr>
              <a:tr h="370840">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SPESE APERTURA PRATICA </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€ 190 </a:t>
                      </a:r>
                    </a:p>
                  </a:txBody>
                  <a:tcPr/>
                </a:tc>
                <a:extLst>
                  <a:ext uri="{0D108BD9-81ED-4DB2-BD59-A6C34878D82A}">
                    <a16:rowId xmlns:a16="http://schemas.microsoft.com/office/drawing/2014/main" val="3200707548"/>
                  </a:ext>
                </a:extLst>
              </a:tr>
              <a:tr h="370840">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POLIZZA AMICA</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€ 70</a:t>
                      </a:r>
                    </a:p>
                  </a:txBody>
                  <a:tcPr/>
                </a:tc>
                <a:extLst>
                  <a:ext uri="{0D108BD9-81ED-4DB2-BD59-A6C34878D82A}">
                    <a16:rowId xmlns:a16="http://schemas.microsoft.com/office/drawing/2014/main" val="2964616596"/>
                  </a:ext>
                </a:extLst>
              </a:tr>
            </a:tbl>
          </a:graphicData>
        </a:graphic>
      </p:graphicFrame>
      <p:graphicFrame>
        <p:nvGraphicFramePr>
          <p:cNvPr id="6" name="Segnaposto contenuto 5">
            <a:extLst>
              <a:ext uri="{FF2B5EF4-FFF2-40B4-BE49-F238E27FC236}">
                <a16:creationId xmlns:a16="http://schemas.microsoft.com/office/drawing/2014/main" id="{2743FBB5-C912-FEF5-ED71-8F494C42AE4A}"/>
              </a:ext>
            </a:extLst>
          </p:cNvPr>
          <p:cNvGraphicFramePr>
            <a:graphicFrameLocks noGrp="1"/>
          </p:cNvGraphicFramePr>
          <p:nvPr>
            <p:ph idx="1"/>
            <p:extLst>
              <p:ext uri="{D42A27DB-BD31-4B8C-83A1-F6EECF244321}">
                <p14:modId xmlns:p14="http://schemas.microsoft.com/office/powerpoint/2010/main" val="605020463"/>
              </p:ext>
            </p:extLst>
          </p:nvPr>
        </p:nvGraphicFramePr>
        <p:xfrm>
          <a:off x="5732028" y="2408750"/>
          <a:ext cx="5406820" cy="370840"/>
        </p:xfrm>
        <a:graphic>
          <a:graphicData uri="http://schemas.openxmlformats.org/drawingml/2006/table">
            <a:tbl>
              <a:tblPr firstRow="1" bandRow="1">
                <a:tableStyleId>{5940675A-B579-460E-94D1-54222C63F5DA}</a:tableStyleId>
              </a:tblPr>
              <a:tblGrid>
                <a:gridCol w="3788951">
                  <a:extLst>
                    <a:ext uri="{9D8B030D-6E8A-4147-A177-3AD203B41FA5}">
                      <a16:colId xmlns:a16="http://schemas.microsoft.com/office/drawing/2014/main" val="432961037"/>
                    </a:ext>
                  </a:extLst>
                </a:gridCol>
                <a:gridCol w="1617869">
                  <a:extLst>
                    <a:ext uri="{9D8B030D-6E8A-4147-A177-3AD203B41FA5}">
                      <a16:colId xmlns:a16="http://schemas.microsoft.com/office/drawing/2014/main" val="2306249305"/>
                    </a:ext>
                  </a:extLst>
                </a:gridCol>
              </a:tblGrid>
              <a:tr h="370840">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PACCHETTO 14 NOTTI</a:t>
                      </a:r>
                    </a:p>
                  </a:txBody>
                  <a:tcPr/>
                </a:tc>
                <a:tc>
                  <a:txBody>
                    <a:bodyPr/>
                    <a:lstStyle/>
                    <a:p>
                      <a:r>
                        <a:rPr lang="it-IT">
                          <a:latin typeface="Calibri Light" panose="020F0302020204030204" pitchFamily="34" charset="0"/>
                          <a:ea typeface="Calibri Light" panose="020F0302020204030204" pitchFamily="34" charset="0"/>
                          <a:cs typeface="Calibri Light" panose="020F0302020204030204" pitchFamily="34" charset="0"/>
                        </a:rPr>
                        <a:t>€ 3.280</a:t>
                      </a:r>
                      <a:endParaRPr lang="it-IT" dirty="0">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430943664"/>
                  </a:ext>
                </a:extLst>
              </a:tr>
            </a:tbl>
          </a:graphicData>
        </a:graphic>
      </p:graphicFrame>
      <p:graphicFrame>
        <p:nvGraphicFramePr>
          <p:cNvPr id="8" name="Tabella 7">
            <a:extLst>
              <a:ext uri="{FF2B5EF4-FFF2-40B4-BE49-F238E27FC236}">
                <a16:creationId xmlns:a16="http://schemas.microsoft.com/office/drawing/2014/main" id="{59F48D27-4F51-EDDA-3283-6A7CE3048068}"/>
              </a:ext>
            </a:extLst>
          </p:cNvPr>
          <p:cNvGraphicFramePr>
            <a:graphicFrameLocks noGrp="1"/>
          </p:cNvGraphicFramePr>
          <p:nvPr>
            <p:extLst>
              <p:ext uri="{D42A27DB-BD31-4B8C-83A1-F6EECF244321}">
                <p14:modId xmlns:p14="http://schemas.microsoft.com/office/powerpoint/2010/main" val="3820242360"/>
              </p:ext>
            </p:extLst>
          </p:nvPr>
        </p:nvGraphicFramePr>
        <p:xfrm>
          <a:off x="5732028" y="5232630"/>
          <a:ext cx="5435601" cy="741680"/>
        </p:xfrm>
        <a:graphic>
          <a:graphicData uri="http://schemas.openxmlformats.org/drawingml/2006/table">
            <a:tbl>
              <a:tblPr firstRow="1" bandRow="1">
                <a:tableStyleId>{5940675A-B579-460E-94D1-54222C63F5DA}</a:tableStyleId>
              </a:tblPr>
              <a:tblGrid>
                <a:gridCol w="3793614">
                  <a:extLst>
                    <a:ext uri="{9D8B030D-6E8A-4147-A177-3AD203B41FA5}">
                      <a16:colId xmlns:a16="http://schemas.microsoft.com/office/drawing/2014/main" val="2311784569"/>
                    </a:ext>
                  </a:extLst>
                </a:gridCol>
                <a:gridCol w="1641987">
                  <a:extLst>
                    <a:ext uri="{9D8B030D-6E8A-4147-A177-3AD203B41FA5}">
                      <a16:colId xmlns:a16="http://schemas.microsoft.com/office/drawing/2014/main" val="2353645352"/>
                    </a:ext>
                  </a:extLst>
                </a:gridCol>
              </a:tblGrid>
              <a:tr h="370840">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ASSICURAZIONE INTEGRATIVA</a:t>
                      </a:r>
                    </a:p>
                  </a:txBody>
                  <a:tcPr/>
                </a:tc>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€ 120</a:t>
                      </a:r>
                    </a:p>
                  </a:txBody>
                  <a:tcPr/>
                </a:tc>
                <a:extLst>
                  <a:ext uri="{0D108BD9-81ED-4DB2-BD59-A6C34878D82A}">
                    <a16:rowId xmlns:a16="http://schemas.microsoft.com/office/drawing/2014/main" val="37687104"/>
                  </a:ext>
                </a:extLst>
              </a:tr>
              <a:tr h="370840">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TIE EXAMINATION</a:t>
                      </a:r>
                    </a:p>
                  </a:txBody>
                  <a:tcPr/>
                </a:tc>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€ 150</a:t>
                      </a:r>
                    </a:p>
                  </a:txBody>
                  <a:tcPr/>
                </a:tc>
                <a:extLst>
                  <a:ext uri="{0D108BD9-81ED-4DB2-BD59-A6C34878D82A}">
                    <a16:rowId xmlns:a16="http://schemas.microsoft.com/office/drawing/2014/main" val="1957210055"/>
                  </a:ext>
                </a:extLst>
              </a:tr>
            </a:tbl>
          </a:graphicData>
        </a:graphic>
      </p:graphicFrame>
      <p:pic>
        <p:nvPicPr>
          <p:cNvPr id="3" name="Picture 4" descr="VIVERE E LAVORARE A DUBLINO - Lavoro nel Mondo">
            <a:extLst>
              <a:ext uri="{FF2B5EF4-FFF2-40B4-BE49-F238E27FC236}">
                <a16:creationId xmlns:a16="http://schemas.microsoft.com/office/drawing/2014/main" id="{C5211543-3C9F-8858-3098-A2E158F38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35" y="2712380"/>
            <a:ext cx="4834846" cy="2891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623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B7D4F-6591-0EB9-F931-3BDDD908DE4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91CBDE7-C33A-9B85-623E-9577E45D492C}"/>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COME ISCRIVERSI</a:t>
            </a:r>
          </a:p>
        </p:txBody>
      </p:sp>
      <p:sp>
        <p:nvSpPr>
          <p:cNvPr id="3" name="Segnaposto testo 2">
            <a:extLst>
              <a:ext uri="{FF2B5EF4-FFF2-40B4-BE49-F238E27FC236}">
                <a16:creationId xmlns:a16="http://schemas.microsoft.com/office/drawing/2014/main" id="{8820F6D7-52E5-EA94-581A-0F3C4F060112}"/>
              </a:ext>
            </a:extLst>
          </p:cNvPr>
          <p:cNvSpPr>
            <a:spLocks noGrp="1"/>
          </p:cNvSpPr>
          <p:nvPr>
            <p:ph idx="1"/>
          </p:nvPr>
        </p:nvSpPr>
        <p:spPr>
          <a:xfrm>
            <a:off x="4395018" y="1966452"/>
            <a:ext cx="7344698" cy="4080388"/>
          </a:xfrm>
        </p:spPr>
        <p:txBody>
          <a:bodyPr>
            <a:normAutofit/>
          </a:bodyPr>
          <a:lstStyle/>
          <a:p>
            <a:pPr marL="0" indent="0" algn="ctr">
              <a:buNone/>
            </a:pPr>
            <a:r>
              <a:rPr lang="it-IT" sz="2800" b="1" dirty="0">
                <a:latin typeface="Calibri Light" panose="020F0302020204030204" pitchFamily="34" charset="0"/>
                <a:ea typeface="Calibri Light" panose="020F0302020204030204" pitchFamily="34" charset="0"/>
                <a:cs typeface="Calibri Light" panose="020F0302020204030204" pitchFamily="34" charset="0"/>
              </a:rPr>
              <a:t>ISCRIVITI SUBITO</a:t>
            </a:r>
          </a:p>
          <a:p>
            <a:pPr marL="0" indent="0" algn="ctr">
              <a:buNone/>
            </a:pPr>
            <a:endParaRPr lang="it-IT" sz="2800" b="1" dirty="0">
              <a:latin typeface="Calibri Light" panose="020F0302020204030204" pitchFamily="34" charset="0"/>
              <a:ea typeface="Calibri Light" panose="020F0302020204030204" pitchFamily="34" charset="0"/>
              <a:cs typeface="Calibri Light" panose="020F0302020204030204" pitchFamily="34" charset="0"/>
            </a:endParaRPr>
          </a:p>
          <a:p>
            <a:pPr marL="0" indent="0" algn="l">
              <a:buNone/>
            </a:pPr>
            <a:r>
              <a:rPr lang="it-IT" sz="2000" dirty="0">
                <a:latin typeface="Calibri Light" panose="020F0302020204030204" pitchFamily="34" charset="0"/>
                <a:ea typeface="Calibri Light" panose="020F0302020204030204" pitchFamily="34" charset="0"/>
                <a:cs typeface="Calibri Light" panose="020F0302020204030204" pitchFamily="34" charset="0"/>
              </a:rPr>
              <a:t>- Compila con precisione e in tutte le sue parti la Domanda d’Iscrizione online, che troverai nel nostro sito </a:t>
            </a:r>
            <a:r>
              <a:rPr lang="it-IT" sz="2000" dirty="0">
                <a:latin typeface="Calibri Light" panose="020F0302020204030204" pitchFamily="34" charset="0"/>
                <a:ea typeface="Calibri Light" panose="020F0302020204030204" pitchFamily="34" charset="0"/>
                <a:cs typeface="Calibri Light" panose="020F0302020204030204" pitchFamily="34" charset="0"/>
                <a:hlinkClick r:id="rId2"/>
              </a:rPr>
              <a:t>www.lastrolabio.it</a:t>
            </a:r>
            <a:r>
              <a:rPr lang="it-IT" sz="2000" dirty="0">
                <a:latin typeface="Calibri Light" panose="020F0302020204030204" pitchFamily="34" charset="0"/>
                <a:ea typeface="Calibri Light" panose="020F0302020204030204" pitchFamily="34" charset="0"/>
                <a:cs typeface="Calibri Light" panose="020F0302020204030204" pitchFamily="34" charset="0"/>
              </a:rPr>
              <a:t>, cliccando nella home page la sezione “PRENOTA”. </a:t>
            </a:r>
          </a:p>
          <a:p>
            <a:pPr marL="0" indent="0" algn="l">
              <a:buNone/>
            </a:pPr>
            <a:r>
              <a:rPr lang="it-IT" sz="2000" dirty="0">
                <a:latin typeface="Calibri Light" panose="020F0302020204030204" pitchFamily="34" charset="0"/>
                <a:ea typeface="Calibri Light" panose="020F0302020204030204" pitchFamily="34" charset="0"/>
                <a:cs typeface="Calibri Light" panose="020F0302020204030204" pitchFamily="34" charset="0"/>
              </a:rPr>
              <a:t>- Per finalizzare l’iscrizione di una Vacanza Studio, versa il relativo acconto, al quale dovrai sommare gli importi degli eventuali Supplementi Facoltativi richiesti in fase di prenotazione. </a:t>
            </a:r>
            <a:endPar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122" name="Picture 2" descr="Bandeira da Irlanda">
            <a:extLst>
              <a:ext uri="{FF2B5EF4-FFF2-40B4-BE49-F238E27FC236}">
                <a16:creationId xmlns:a16="http://schemas.microsoft.com/office/drawing/2014/main" id="{B673E70F-A98D-727B-462E-EE73D1A4B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84" y="2526890"/>
            <a:ext cx="3901439" cy="243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121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ED935-E9E3-CAB5-5D37-44AE360DFF9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E8BA036-BBF2-D9A9-6D5E-230E3B5D4C61}"/>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OFFERTE SPECIALI</a:t>
            </a:r>
          </a:p>
        </p:txBody>
      </p:sp>
      <p:sp>
        <p:nvSpPr>
          <p:cNvPr id="3" name="Segnaposto testo 2">
            <a:extLst>
              <a:ext uri="{FF2B5EF4-FFF2-40B4-BE49-F238E27FC236}">
                <a16:creationId xmlns:a16="http://schemas.microsoft.com/office/drawing/2014/main" id="{F26BBBF3-8701-39E8-4FE9-FC30E19E5DBB}"/>
              </a:ext>
            </a:extLst>
          </p:cNvPr>
          <p:cNvSpPr>
            <a:spLocks noGrp="1"/>
          </p:cNvSpPr>
          <p:nvPr>
            <p:ph idx="1"/>
          </p:nvPr>
        </p:nvSpPr>
        <p:spPr>
          <a:xfrm>
            <a:off x="6685936" y="1645305"/>
            <a:ext cx="4667864" cy="4357415"/>
          </a:xfrm>
        </p:spPr>
        <p:txBody>
          <a:bodyPr>
            <a:normAutofit fontScale="62500" lnSpcReduction="20000"/>
          </a:bodyPr>
          <a:lstStyle/>
          <a:p>
            <a:pPr marL="0" indent="0" algn="ctr">
              <a:buNone/>
            </a:pPr>
            <a:r>
              <a:rPr lang="it-IT" sz="3200" u="sng" dirty="0">
                <a:latin typeface="Calibri Light" panose="020F0302020204030204" pitchFamily="34" charset="0"/>
                <a:ea typeface="Calibri Light" panose="020F0302020204030204" pitchFamily="34" charset="0"/>
                <a:cs typeface="Calibri Light" panose="020F0302020204030204" pitchFamily="34" charset="0"/>
              </a:rPr>
              <a:t>Per prenotazioni entro il 28 febbraio 2025 risparmio complessivo di € 280 di cui:</a:t>
            </a:r>
          </a:p>
          <a:p>
            <a:pPr>
              <a:buFontTx/>
              <a:buChar char="-"/>
            </a:pPr>
            <a:r>
              <a:rPr lang="it-IT" sz="2800" dirty="0">
                <a:latin typeface="Calibri Light" panose="020F0302020204030204" pitchFamily="34" charset="0"/>
                <a:ea typeface="Calibri Light" panose="020F0302020204030204" pitchFamily="34" charset="0"/>
                <a:cs typeface="Calibri Light" panose="020F0302020204030204" pitchFamily="34" charset="0"/>
              </a:rPr>
              <a:t>€ 60 </a:t>
            </a:r>
            <a:r>
              <a:rPr lang="it-IT" sz="2800" dirty="0">
                <a:latin typeface="Calibri Light" panose="020F0302020204030204" pitchFamily="34" charset="0"/>
                <a:ea typeface="Calibri Light" panose="020F0302020204030204" pitchFamily="34" charset="0"/>
                <a:cs typeface="Calibri Light" panose="020F0302020204030204" pitchFamily="34" charset="0"/>
                <a:hlinkClick r:id="rId2"/>
              </a:rPr>
              <a:t>Garanzia Prezzo Carburante Bloccato </a:t>
            </a:r>
            <a:r>
              <a:rPr lang="it-IT" sz="28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2800" dirty="0">
                <a:latin typeface="Calibri Light" panose="020F0302020204030204" pitchFamily="34" charset="0"/>
                <a:ea typeface="Calibri Light" panose="020F0302020204030204" pitchFamily="34" charset="0"/>
                <a:cs typeface="Calibri Light" panose="020F0302020204030204" pitchFamily="34" charset="0"/>
              </a:rPr>
              <a:t>€ 70 </a:t>
            </a:r>
            <a:r>
              <a:rPr lang="it-IT" sz="2800" dirty="0">
                <a:latin typeface="Calibri Light" panose="020F0302020204030204" pitchFamily="34" charset="0"/>
                <a:ea typeface="Calibri Light" panose="020F0302020204030204" pitchFamily="34" charset="0"/>
                <a:cs typeface="Calibri Light" panose="020F0302020204030204" pitchFamily="34" charset="0"/>
                <a:hlinkClick r:id="rId2"/>
              </a:rPr>
              <a:t>Polizza Amica </a:t>
            </a:r>
            <a:r>
              <a:rPr lang="it-IT" sz="28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2800" dirty="0">
                <a:latin typeface="Calibri Light" panose="020F0302020204030204" pitchFamily="34" charset="0"/>
                <a:ea typeface="Calibri Light" panose="020F0302020204030204" pitchFamily="34" charset="0"/>
                <a:cs typeface="Calibri Light" panose="020F0302020204030204" pitchFamily="34" charset="0"/>
              </a:rPr>
              <a:t>€ 100 Buono Agenzia, spendibile presso le Agenzie di Viaggi &amp; Turismo del nostro Gruppo, valido per qualsiasi destinazione, in Italia e nel mondo (esclusa la sola biglietteria aerea, marittima e ferroviaria) con un minimo di spesa pari a € 1.000.</a:t>
            </a:r>
          </a:p>
          <a:p>
            <a:pPr>
              <a:buFontTx/>
              <a:buChar char="-"/>
            </a:pPr>
            <a:r>
              <a:rPr lang="it-IT" sz="2800" dirty="0">
                <a:latin typeface="Calibri Light" panose="020F0302020204030204" pitchFamily="34" charset="0"/>
                <a:ea typeface="Calibri Light" panose="020F0302020204030204" pitchFamily="34" charset="0"/>
                <a:cs typeface="Calibri Light" panose="020F0302020204030204" pitchFamily="34" charset="0"/>
              </a:rPr>
              <a:t>€ 50 Cambio corso/destinazione/data in omaggio, da comunicare entro il 30/4/2025 (valido solo per destinazioni estero)</a:t>
            </a:r>
            <a:endPar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Segnaposto testo 2">
            <a:extLst>
              <a:ext uri="{FF2B5EF4-FFF2-40B4-BE49-F238E27FC236}">
                <a16:creationId xmlns:a16="http://schemas.microsoft.com/office/drawing/2014/main" id="{2C543B7E-A4FD-723D-5DA0-82A89DAFA4A9}"/>
              </a:ext>
            </a:extLst>
          </p:cNvPr>
          <p:cNvSpPr txBox="1">
            <a:spLocks/>
          </p:cNvSpPr>
          <p:nvPr/>
        </p:nvSpPr>
        <p:spPr>
          <a:xfrm>
            <a:off x="838200" y="1556815"/>
            <a:ext cx="4667864" cy="5176685"/>
          </a:xfrm>
          <a:prstGeom prst="rect">
            <a:avLst/>
          </a:prstGeom>
        </p:spPr>
        <p:txBody>
          <a:bodyPr vert="horz" lIns="91440" tIns="45720" rIns="91440" bIns="45720" rtlCol="0" anchor="ctr">
            <a:normAutofit fontScale="5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it-IT" sz="3600" u="sng" dirty="0">
                <a:latin typeface="Calibri Light" panose="020F0302020204030204" pitchFamily="34" charset="0"/>
                <a:ea typeface="Calibri Light" panose="020F0302020204030204" pitchFamily="34" charset="0"/>
                <a:cs typeface="Calibri Light" panose="020F0302020204030204" pitchFamily="34" charset="0"/>
              </a:rPr>
              <a:t>Per prenotazioni entro il 15 dicembre 2024 risparmio complessivo di € 630 di cui:</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€ 200 </a:t>
            </a:r>
            <a:r>
              <a:rPr lang="it-IT" sz="3200" dirty="0">
                <a:latin typeface="Calibri Light" panose="020F0302020204030204" pitchFamily="34" charset="0"/>
                <a:ea typeface="Calibri Light" panose="020F0302020204030204" pitchFamily="34" charset="0"/>
                <a:cs typeface="Calibri Light" panose="020F0302020204030204" pitchFamily="34" charset="0"/>
                <a:hlinkClick r:id="rId2"/>
              </a:rPr>
              <a:t>Garanzia NO RISK </a:t>
            </a:r>
            <a:r>
              <a:rPr lang="it-IT" sz="32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€ 150 </a:t>
            </a:r>
            <a:r>
              <a:rPr lang="it-IT" sz="3200" dirty="0">
                <a:latin typeface="Calibri Light" panose="020F0302020204030204" pitchFamily="34" charset="0"/>
                <a:ea typeface="Calibri Light" panose="020F0302020204030204" pitchFamily="34" charset="0"/>
                <a:cs typeface="Calibri Light" panose="020F0302020204030204" pitchFamily="34" charset="0"/>
                <a:hlinkClick r:id="rId2"/>
              </a:rPr>
              <a:t>Garanzia Prezzi Bloccati </a:t>
            </a:r>
            <a:r>
              <a:rPr lang="it-IT" sz="3200" dirty="0">
                <a:latin typeface="Calibri Light" panose="020F0302020204030204" pitchFamily="34" charset="0"/>
                <a:ea typeface="Calibri Light" panose="020F0302020204030204" pitchFamily="34" charset="0"/>
                <a:cs typeface="Calibri Light" panose="020F0302020204030204" pitchFamily="34" charset="0"/>
              </a:rPr>
              <a:t>in omaggio</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€ 60 </a:t>
            </a:r>
            <a:r>
              <a:rPr lang="it-IT" sz="3200" dirty="0">
                <a:latin typeface="Calibri Light" panose="020F0302020204030204" pitchFamily="34" charset="0"/>
                <a:ea typeface="Calibri Light" panose="020F0302020204030204" pitchFamily="34" charset="0"/>
                <a:cs typeface="Calibri Light" panose="020F0302020204030204" pitchFamily="34" charset="0"/>
                <a:hlinkClick r:id="rId2"/>
              </a:rPr>
              <a:t>Garanzia Prezzo Carburante Bloccato </a:t>
            </a:r>
            <a:r>
              <a:rPr lang="it-IT" sz="32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€ 70 </a:t>
            </a:r>
            <a:r>
              <a:rPr lang="it-IT" sz="3200" dirty="0">
                <a:latin typeface="Calibri Light" panose="020F0302020204030204" pitchFamily="34" charset="0"/>
                <a:ea typeface="Calibri Light" panose="020F0302020204030204" pitchFamily="34" charset="0"/>
                <a:cs typeface="Calibri Light" panose="020F0302020204030204" pitchFamily="34" charset="0"/>
                <a:hlinkClick r:id="rId2"/>
              </a:rPr>
              <a:t>Polizza Amica </a:t>
            </a:r>
            <a:r>
              <a:rPr lang="it-IT" sz="32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€ 100 Buono Agenzia, spendibile presso le Agenzie di Viaggi &amp; Turismo del nostro Gruppo, valido per qualsiasi destinazione, in Italia e nel mondo (esclusa la sola biglietteria aerea, marittima e ferroviaria) con un minimo di spesa pari a € 1.000. </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€ 50 Cambio corso/destinazione/data in omaggio, da comunicare entro il 30/4/2025 (valido solo per destinazioni estero) </a:t>
            </a:r>
            <a:endPar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39327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Rectangle 10"/>
          <p:cNvSpPr/>
          <p:nvPr/>
        </p:nvSpPr>
        <p:spPr>
          <a:xfrm>
            <a:off x="0" y="0"/>
            <a:ext cx="5614877" cy="6858000"/>
          </a:xfrm>
          <a:prstGeom prst="rect">
            <a:avLst/>
          </a:prstGeom>
          <a:gradFill>
            <a:gsLst>
              <a:gs pos="0">
                <a:schemeClr val="accent1">
                  <a:alpha val="82000"/>
                </a:schemeClr>
              </a:gs>
              <a:gs pos="25000">
                <a:schemeClr val="accent1">
                  <a:alpha val="60000"/>
                </a:schemeClr>
              </a:gs>
              <a:gs pos="94000">
                <a:srgbClr val="AFABAB"/>
              </a:gs>
              <a:gs pos="100000">
                <a:srgbClr val="AFABAB"/>
              </a:gs>
            </a:gsLst>
            <a:lin ang="4200000"/>
          </a:gradFill>
          <a:ln w="12700">
            <a:miter lim="400000"/>
          </a:ln>
        </p:spPr>
        <p:txBody>
          <a:bodyPr lIns="45719" rIns="45719" anchor="ctr"/>
          <a:lstStyle/>
          <a:p>
            <a:pPr algn="ctr">
              <a:defRPr>
                <a:solidFill>
                  <a:srgbClr val="FFFFFF"/>
                </a:solidFill>
              </a:defRPr>
            </a:pPr>
            <a:endParaRPr/>
          </a:p>
        </p:txBody>
      </p:sp>
      <p:pic>
        <p:nvPicPr>
          <p:cNvPr id="235" name="Picture 12" descr="Picture 1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36" name="Freeform 62"/>
          <p:cNvSpPr/>
          <p:nvPr/>
        </p:nvSpPr>
        <p:spPr>
          <a:xfrm>
            <a:off x="-1" y="738618"/>
            <a:ext cx="5000440" cy="5400964"/>
          </a:xfrm>
          <a:custGeom>
            <a:avLst/>
            <a:gdLst/>
            <a:ahLst/>
            <a:cxnLst>
              <a:cxn ang="0">
                <a:pos x="wd2" y="hd2"/>
              </a:cxn>
              <a:cxn ang="5400000">
                <a:pos x="wd2" y="hd2"/>
              </a:cxn>
              <a:cxn ang="10800000">
                <a:pos x="wd2" y="hd2"/>
              </a:cxn>
              <a:cxn ang="16200000">
                <a:pos x="wd2" y="hd2"/>
              </a:cxn>
            </a:cxnLst>
            <a:rect l="0" t="0" r="r" b="b"/>
            <a:pathLst>
              <a:path w="21600" h="21600" extrusionOk="0">
                <a:moveTo>
                  <a:pt x="9935" y="0"/>
                </a:moveTo>
                <a:cubicBezTo>
                  <a:pt x="16377" y="0"/>
                  <a:pt x="21600" y="4835"/>
                  <a:pt x="21600" y="10800"/>
                </a:cubicBezTo>
                <a:cubicBezTo>
                  <a:pt x="21600" y="16765"/>
                  <a:pt x="16377" y="21600"/>
                  <a:pt x="9935" y="21600"/>
                </a:cubicBezTo>
                <a:cubicBezTo>
                  <a:pt x="5908" y="21600"/>
                  <a:pt x="2358" y="19711"/>
                  <a:pt x="262" y="16838"/>
                </a:cubicBezTo>
                <a:lnTo>
                  <a:pt x="0" y="16439"/>
                </a:lnTo>
                <a:lnTo>
                  <a:pt x="0" y="5161"/>
                </a:lnTo>
                <a:lnTo>
                  <a:pt x="262" y="4762"/>
                </a:lnTo>
                <a:cubicBezTo>
                  <a:pt x="2358" y="1889"/>
                  <a:pt x="5908" y="0"/>
                  <a:pt x="9935" y="0"/>
                </a:cubicBezTo>
                <a:close/>
              </a:path>
            </a:pathLst>
          </a:custGeom>
          <a:solidFill>
            <a:srgbClr val="FFFFFF"/>
          </a:solidFill>
          <a:ln w="12700">
            <a:miter lim="400000"/>
          </a:ln>
        </p:spPr>
        <p:txBody>
          <a:bodyPr lIns="45719" rIns="45719" anchor="ctr"/>
          <a:lstStyle/>
          <a:p>
            <a:pPr algn="ctr">
              <a:defRPr>
                <a:solidFill>
                  <a:srgbClr val="FFFFFF"/>
                </a:solidFill>
              </a:defRPr>
            </a:pPr>
            <a:endParaRPr/>
          </a:p>
        </p:txBody>
      </p:sp>
      <p:sp>
        <p:nvSpPr>
          <p:cNvPr id="237" name="CasellaDiTesto 6"/>
          <p:cNvSpPr txBox="1"/>
          <p:nvPr/>
        </p:nvSpPr>
        <p:spPr>
          <a:xfrm>
            <a:off x="6141718" y="1466284"/>
            <a:ext cx="5057224" cy="382347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rmAutofit/>
          </a:bodyPr>
          <a:lstStyle>
            <a:lvl1pPr algn="ctr">
              <a:defRPr sz="7200" b="1">
                <a:solidFill>
                  <a:srgbClr val="00B050"/>
                </a:solidFill>
                <a:latin typeface="+mn-lt"/>
                <a:ea typeface="+mn-ea"/>
                <a:cs typeface="+mn-cs"/>
                <a:sym typeface="Helvetica"/>
              </a:defRPr>
            </a:lvl1pPr>
          </a:lstStyle>
          <a:p>
            <a:r>
              <a:rPr>
                <a:solidFill>
                  <a:schemeClr val="accent2"/>
                </a:solidFill>
                <a:latin typeface="Calibri" panose="020F0502020204030204" pitchFamily="34" charset="0"/>
                <a:ea typeface="Calibri" panose="020F0502020204030204" pitchFamily="34" charset="0"/>
                <a:cs typeface="Calibri" panose="020F0502020204030204" pitchFamily="34" charset="0"/>
              </a:rPr>
              <a:t>BUON VIAGGIO!</a:t>
            </a:r>
          </a:p>
        </p:txBody>
      </p:sp>
      <p:pic>
        <p:nvPicPr>
          <p:cNvPr id="239" name="Immagine 5" descr="Immagine 5"/>
          <p:cNvPicPr>
            <a:picLocks noChangeAspect="1"/>
          </p:cNvPicPr>
          <p:nvPr/>
        </p:nvPicPr>
        <p:blipFill>
          <a:blip r:embed="rId3"/>
          <a:srcRect l="21442" t="7013" r="6924"/>
          <a:stretch>
            <a:fillRect/>
          </a:stretch>
        </p:blipFill>
        <p:spPr>
          <a:xfrm flipH="1">
            <a:off x="9857" y="853625"/>
            <a:ext cx="4943125" cy="5150528"/>
          </a:xfrm>
          <a:custGeom>
            <a:avLst/>
            <a:gdLst/>
            <a:ahLst/>
            <a:cxnLst>
              <a:cxn ang="0">
                <a:pos x="wd2" y="hd2"/>
              </a:cxn>
              <a:cxn ang="5400000">
                <a:pos x="wd2" y="hd2"/>
              </a:cxn>
              <a:cxn ang="10800000">
                <a:pos x="wd2" y="hd2"/>
              </a:cxn>
              <a:cxn ang="16200000">
                <a:pos x="wd2" y="hd2"/>
              </a:cxn>
            </a:cxnLst>
            <a:rect l="0" t="0" r="r" b="b"/>
            <a:pathLst>
              <a:path w="20161" h="20248" extrusionOk="0">
                <a:moveTo>
                  <a:pt x="10961" y="4"/>
                </a:moveTo>
                <a:cubicBezTo>
                  <a:pt x="7720" y="81"/>
                  <a:pt x="4541" y="1413"/>
                  <a:pt x="2388" y="3890"/>
                </a:cubicBezTo>
                <a:cubicBezTo>
                  <a:pt x="-1439" y="8295"/>
                  <a:pt x="-573" y="14657"/>
                  <a:pt x="4322" y="18101"/>
                </a:cubicBezTo>
                <a:cubicBezTo>
                  <a:pt x="9218" y="21544"/>
                  <a:pt x="16289" y="20764"/>
                  <a:pt x="20116" y="16359"/>
                </a:cubicBezTo>
                <a:lnTo>
                  <a:pt x="20161" y="3940"/>
                </a:lnTo>
                <a:cubicBezTo>
                  <a:pt x="19587" y="3271"/>
                  <a:pt x="18922" y="2670"/>
                  <a:pt x="18181" y="2149"/>
                </a:cubicBezTo>
                <a:cubicBezTo>
                  <a:pt x="16040" y="643"/>
                  <a:pt x="13481" y="-56"/>
                  <a:pt x="10961" y="4"/>
                </a:cubicBezTo>
                <a:close/>
              </a:path>
            </a:pathLst>
          </a:custGeom>
          <a:ln w="12700">
            <a:miter lim="400000"/>
          </a:ln>
        </p:spPr>
      </p:pic>
      <p:pic>
        <p:nvPicPr>
          <p:cNvPr id="10" name="Immagine 9">
            <a:extLst>
              <a:ext uri="{FF2B5EF4-FFF2-40B4-BE49-F238E27FC236}">
                <a16:creationId xmlns:a16="http://schemas.microsoft.com/office/drawing/2014/main" id="{A5CE2461-0608-4724-A3FC-6E158B8CC6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1336" y="210497"/>
            <a:ext cx="4237181" cy="166097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A3A5C0-0C5A-2036-4CF2-FECF5633B883}"/>
              </a:ext>
            </a:extLst>
          </p:cNvPr>
          <p:cNvSpPr>
            <a:spLocks noGrp="1"/>
          </p:cNvSpPr>
          <p:nvPr>
            <p:ph type="title"/>
          </p:nvPr>
        </p:nvSpPr>
        <p:spPr>
          <a:xfrm>
            <a:off x="838200" y="191490"/>
            <a:ext cx="10515600" cy="1325563"/>
          </a:xfrm>
        </p:spPr>
        <p:txBody>
          <a:bodyPr>
            <a:normAutofit/>
          </a:bodyPr>
          <a:lstStyle/>
          <a:p>
            <a:r>
              <a:rPr lang="it-IT" sz="5400" b="1" dirty="0">
                <a:latin typeface="Calibri" panose="020F0502020204030204" pitchFamily="34" charset="0"/>
                <a:ea typeface="Calibri" panose="020F0502020204030204" pitchFamily="34" charset="0"/>
                <a:cs typeface="Calibri" panose="020F0502020204030204" pitchFamily="34" charset="0"/>
              </a:rPr>
              <a:t>DUBLINO UCD 2025</a:t>
            </a:r>
          </a:p>
        </p:txBody>
      </p:sp>
      <p:sp>
        <p:nvSpPr>
          <p:cNvPr id="3" name="Segnaposto testo 2">
            <a:extLst>
              <a:ext uri="{FF2B5EF4-FFF2-40B4-BE49-F238E27FC236}">
                <a16:creationId xmlns:a16="http://schemas.microsoft.com/office/drawing/2014/main" id="{52C0346C-90D5-FA15-A87B-1FDE189C6499}"/>
              </a:ext>
            </a:extLst>
          </p:cNvPr>
          <p:cNvSpPr>
            <a:spLocks noGrp="1"/>
          </p:cNvSpPr>
          <p:nvPr>
            <p:ph idx="1"/>
          </p:nvPr>
        </p:nvSpPr>
        <p:spPr>
          <a:xfrm>
            <a:off x="6586317" y="1927122"/>
            <a:ext cx="4639664" cy="4357415"/>
          </a:xfrm>
        </p:spPr>
        <p:txBody>
          <a:bodyPr>
            <a:normAutofit/>
          </a:bodyPr>
          <a:lstStyle/>
          <a:p>
            <a:pPr algn="l"/>
            <a:r>
              <a:rPr lang="it-IT" sz="20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Dublino </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è una città vivace, molto verde, piena di giovani studenti, dalla frizzante vita culturale</a:t>
            </a:r>
          </a:p>
          <a:p>
            <a:pPr algn="l"/>
            <a:r>
              <a:rPr lang="it-IT" sz="20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Dublino è uno dei centri principali della cultura irlandese. Il quartiere di Temple Bar, attraversato dall'omonima via (oggi pedonale e ricca di tipici Irish pub), è il punto principale della vita notturna più turistica, da sempre teatro di esibizioni di </a:t>
            </a:r>
            <a:r>
              <a:rPr lang="it-IT" sz="2000" b="0" i="0" u="none" strike="noStrike" dirty="0">
                <a:solidFill>
                  <a:srgbClr val="0645AD"/>
                </a:solidFill>
                <a:effectLst/>
                <a:latin typeface="Calibri Light" panose="020F0302020204030204" pitchFamily="34" charset="0"/>
                <a:ea typeface="Calibri Light" panose="020F0302020204030204" pitchFamily="34" charset="0"/>
                <a:cs typeface="Calibri Light" panose="020F0302020204030204" pitchFamily="34" charset="0"/>
                <a:hlinkClick r:id="rId2" tooltip="Artisti di strada"/>
              </a:rPr>
              <a:t>artisti di strada</a:t>
            </a:r>
            <a:r>
              <a:rPr lang="it-IT" sz="2000" b="0" i="0" u="none" strike="noStrike" dirty="0">
                <a:solidFill>
                  <a:srgbClr val="0645AD"/>
                </a:solidFill>
                <a:effectLst/>
                <a:latin typeface="Calibri Light" panose="020F0302020204030204" pitchFamily="34" charset="0"/>
                <a:ea typeface="Calibri Light" panose="020F0302020204030204" pitchFamily="34" charset="0"/>
                <a:cs typeface="Calibri Light" panose="020F0302020204030204" pitchFamily="34" charset="0"/>
              </a:rPr>
              <a:t>.</a:t>
            </a:r>
            <a:endParaRPr lang="it-IT"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26" name="Picture 2" descr="undefined">
            <a:extLst>
              <a:ext uri="{FF2B5EF4-FFF2-40B4-BE49-F238E27FC236}">
                <a16:creationId xmlns:a16="http://schemas.microsoft.com/office/drawing/2014/main" id="{7B775F94-63FD-4C0A-0255-7D6070F8D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08" y="2173790"/>
            <a:ext cx="5793432" cy="386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908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62117" y="868371"/>
            <a:ext cx="3165987" cy="4204800"/>
          </a:xfrm>
        </p:spPr>
        <p:txBody>
          <a:bodyPr>
            <a:normAutofit fontScale="85000" lnSpcReduction="10000"/>
          </a:bodyPr>
          <a:lstStyle/>
          <a:p>
            <a:pPr marL="0" indent="0">
              <a:buNone/>
            </a:pPr>
            <a:r>
              <a:rPr lang="it-IT" sz="3200" u="sng" dirty="0">
                <a:latin typeface="Calibri" panose="020F0502020204030204" pitchFamily="34" charset="0"/>
                <a:ea typeface="Calibri" panose="020F0502020204030204" pitchFamily="34" charset="0"/>
                <a:cs typeface="Calibri" panose="020F0502020204030204" pitchFamily="34" charset="0"/>
              </a:rPr>
              <a:t>L’UNIVERSITÀ:</a:t>
            </a:r>
          </a:p>
          <a:p>
            <a:pPr marL="0" indent="0">
              <a:buNone/>
            </a:pPr>
            <a:endParaRPr lang="it-IT" sz="1800" u="sng" dirty="0">
              <a:latin typeface="Calibri" panose="020F0502020204030204" pitchFamily="34" charset="0"/>
              <a:ea typeface="Calibri" panose="020F0502020204030204" pitchFamily="34" charset="0"/>
              <a:cs typeface="Calibri" panose="020F0502020204030204" pitchFamily="34" charset="0"/>
            </a:endParaRPr>
          </a:p>
          <a:p>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La nostra scuola d’estate si riempie di giovani che trascorrono qui le loro vacanze studio a Dublino e si trova all’interno dello</a:t>
            </a:r>
            <a:r>
              <a:rPr lang="it-IT" b="0"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 </a:t>
            </a:r>
            <a:r>
              <a:rPr lang="it-IT" b="1"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University College </a:t>
            </a:r>
            <a:r>
              <a:rPr lang="it-IT" b="1" i="0" u="none" strike="noStrike" dirty="0" err="1">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Dublin</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moderno, comodo, progettato razionalmente e dotato di superbe attrezzature sportive e ricreative. </a:t>
            </a:r>
            <a:r>
              <a:rPr lang="it-IT" b="0"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3"/>
              </a:rPr>
              <a:t>A pochi Km dal centro città</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è facilmente raggiungibile con i bus locali che fanno capolinea proprio appena fuori dal campus.</a:t>
            </a:r>
          </a:p>
        </p:txBody>
      </p:sp>
      <p:pic>
        <p:nvPicPr>
          <p:cNvPr id="2" name="Immagine 1">
            <a:extLst>
              <a:ext uri="{FF2B5EF4-FFF2-40B4-BE49-F238E27FC236}">
                <a16:creationId xmlns:a16="http://schemas.microsoft.com/office/drawing/2014/main" id="{49A3D6F1-BD2B-AB49-59A2-91263310D93C}"/>
              </a:ext>
            </a:extLst>
          </p:cNvPr>
          <p:cNvPicPr>
            <a:picLocks noChangeAspect="1"/>
          </p:cNvPicPr>
          <p:nvPr/>
        </p:nvPicPr>
        <p:blipFill>
          <a:blip r:embed="rId4"/>
          <a:stretch>
            <a:fillRect/>
          </a:stretch>
        </p:blipFill>
        <p:spPr>
          <a:xfrm>
            <a:off x="4700038" y="868371"/>
            <a:ext cx="5997458" cy="4056858"/>
          </a:xfrm>
          <a:prstGeom prst="rect">
            <a:avLst/>
          </a:prstGeom>
        </p:spPr>
      </p:pic>
      <p:sp>
        <p:nvSpPr>
          <p:cNvPr id="8" name="Freccia a destra 7">
            <a:extLst>
              <a:ext uri="{FF2B5EF4-FFF2-40B4-BE49-F238E27FC236}">
                <a16:creationId xmlns:a16="http://schemas.microsoft.com/office/drawing/2014/main" id="{06BC9EAC-1337-466E-8E4C-46EB3D5151A9}"/>
              </a:ext>
            </a:extLst>
          </p:cNvPr>
          <p:cNvSpPr/>
          <p:nvPr/>
        </p:nvSpPr>
        <p:spPr>
          <a:xfrm rot="8682967">
            <a:off x="8383460" y="370438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Box 14"/>
          <p:cNvSpPr txBox="1"/>
          <p:nvPr/>
        </p:nvSpPr>
        <p:spPr>
          <a:xfrm>
            <a:off x="331585" y="496038"/>
            <a:ext cx="6245540" cy="13234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p>
            <a:pPr>
              <a:defRPr sz="3600" b="1">
                <a:solidFill>
                  <a:srgbClr val="009900"/>
                </a:solidFill>
                <a:latin typeface="Arial Narrow"/>
                <a:ea typeface="Arial Narrow"/>
                <a:cs typeface="Arial Narrow"/>
                <a:sym typeface="Arial Narrow"/>
              </a:defRPr>
            </a:pPr>
            <a:endParaRPr lang="it-IT" sz="2200">
              <a:solidFill>
                <a:srgbClr val="4A4E57"/>
              </a:solidFill>
              <a:latin typeface="Calibri Light" panose="020F0302020204030204" pitchFamily="34" charset="0"/>
              <a:ea typeface="Microsoft JhengHei UI Light" panose="020B0304030504040204" pitchFamily="34" charset="-120"/>
            </a:endParaRPr>
          </a:p>
          <a:p>
            <a:pPr defTabSz="457200">
              <a:defRPr sz="3600" b="1">
                <a:solidFill>
                  <a:srgbClr val="009900"/>
                </a:solidFill>
                <a:latin typeface="Arial Narrow"/>
                <a:ea typeface="Arial Narrow"/>
                <a:cs typeface="Arial Narrow"/>
                <a:sym typeface="Arial Narrow"/>
              </a:defRPr>
            </a:pPr>
            <a:r>
              <a:rPr lang="it-IT" sz="2800" b="1" kern="1200">
                <a:solidFill>
                  <a:srgbClr val="0070C0"/>
                </a:solidFill>
                <a:latin typeface="Calibri Light" panose="020F0302020204030204" pitchFamily="34" charset="0"/>
                <a:ea typeface="+mn-ea"/>
                <a:cs typeface="Calibri Light" panose="020F0302020204030204" pitchFamily="34" charset="0"/>
              </a:rPr>
              <a:t>						</a:t>
            </a:r>
          </a:p>
          <a:p>
            <a:pPr defTabSz="457200">
              <a:defRPr sz="3600" b="1">
                <a:solidFill>
                  <a:srgbClr val="009900"/>
                </a:solidFill>
                <a:latin typeface="Arial Narrow"/>
                <a:ea typeface="Arial Narrow"/>
                <a:cs typeface="Arial Narrow"/>
                <a:sym typeface="Arial Narrow"/>
              </a:defRPr>
            </a:pPr>
            <a:endParaRPr sz="3000" b="1" kern="1200">
              <a:solidFill>
                <a:srgbClr val="0070C0"/>
              </a:solidFill>
              <a:latin typeface="Cavolini" panose="03000502040302020204" pitchFamily="66" charset="0"/>
              <a:ea typeface="+mn-ea"/>
              <a:cs typeface="Cavolini" panose="03000502040302020204" pitchFamily="66" charset="0"/>
            </a:endParaRPr>
          </a:p>
        </p:txBody>
      </p:sp>
      <p:sp>
        <p:nvSpPr>
          <p:cNvPr id="4" name="Titolo 3">
            <a:extLst>
              <a:ext uri="{FF2B5EF4-FFF2-40B4-BE49-F238E27FC236}">
                <a16:creationId xmlns:a16="http://schemas.microsoft.com/office/drawing/2014/main" id="{4B53698A-0CD3-C634-FAED-351C3B6DDC68}"/>
              </a:ext>
            </a:extLst>
          </p:cNvPr>
          <p:cNvSpPr>
            <a:spLocks noGrp="1"/>
          </p:cNvSpPr>
          <p:nvPr>
            <p:ph type="title"/>
          </p:nvPr>
        </p:nvSpPr>
        <p:spPr/>
        <p:txBody>
          <a:bodyPr>
            <a:normAutofit/>
          </a:bodyPr>
          <a:lstStyle/>
          <a:p>
            <a:r>
              <a:rPr lang="it-IT" sz="100" dirty="0">
                <a:solidFill>
                  <a:schemeClr val="accent2"/>
                </a:solidFill>
              </a:rPr>
              <a:t>.</a:t>
            </a:r>
          </a:p>
        </p:txBody>
      </p:sp>
      <p:sp>
        <p:nvSpPr>
          <p:cNvPr id="5" name="Segnaposto contenuto 4">
            <a:extLst>
              <a:ext uri="{FF2B5EF4-FFF2-40B4-BE49-F238E27FC236}">
                <a16:creationId xmlns:a16="http://schemas.microsoft.com/office/drawing/2014/main" id="{8257BA7E-D798-1EA3-CDC0-6F9DECED0355}"/>
              </a:ext>
            </a:extLst>
          </p:cNvPr>
          <p:cNvSpPr>
            <a:spLocks noGrp="1"/>
          </p:cNvSpPr>
          <p:nvPr>
            <p:ph idx="1"/>
          </p:nvPr>
        </p:nvSpPr>
        <p:spPr>
          <a:xfrm>
            <a:off x="581192" y="496038"/>
            <a:ext cx="4454012" cy="4560735"/>
          </a:xfrm>
        </p:spPr>
        <p:txBody>
          <a:bodyPr>
            <a:normAutofit/>
          </a:bodyPr>
          <a:lstStyle/>
          <a:p>
            <a:r>
              <a:rPr lang="it-IT" sz="2400" b="1" dirty="0">
                <a:effectLst/>
                <a:latin typeface="Calibri Light" panose="020F0302020204030204" pitchFamily="34" charset="0"/>
                <a:ea typeface="Calibri Light" panose="020F0302020204030204" pitchFamily="34" charset="0"/>
                <a:cs typeface="Calibri Light" panose="020F0302020204030204" pitchFamily="34" charset="0"/>
              </a:rPr>
              <a:t>ETÀ:</a:t>
            </a:r>
            <a:br>
              <a:rPr lang="it-IT" sz="2400" b="1" dirty="0">
                <a:effectLst/>
                <a:latin typeface="Calibri Light" panose="020F0302020204030204" pitchFamily="34" charset="0"/>
                <a:ea typeface="Calibri Light" panose="020F0302020204030204" pitchFamily="34" charset="0"/>
                <a:cs typeface="Calibri Light" panose="020F0302020204030204" pitchFamily="34" charset="0"/>
              </a:rPr>
            </a:br>
            <a:r>
              <a:rPr lang="it-IT" dirty="0">
                <a:effectLst/>
                <a:latin typeface="Calibri Light" panose="020F0302020204030204" pitchFamily="34" charset="0"/>
                <a:ea typeface="Calibri Light" panose="020F0302020204030204" pitchFamily="34" charset="0"/>
                <a:cs typeface="Calibri Light" panose="020F0302020204030204" pitchFamily="34" charset="0"/>
              </a:rPr>
              <a:t>13 – 17 anni</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SISTEMAZIONE:</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College</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DATE DI PARTENZA:</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1 – 15 luglio 2025</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15 – 29 luglio 2025</a:t>
            </a: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DURATA:</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15 giorni/14 notti</a:t>
            </a:r>
            <a:endParaRPr lang="it-IT" sz="28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Segnaposto testo 5">
            <a:extLst>
              <a:ext uri="{FF2B5EF4-FFF2-40B4-BE49-F238E27FC236}">
                <a16:creationId xmlns:a16="http://schemas.microsoft.com/office/drawing/2014/main" id="{C4CCD13F-CC71-18EB-DBED-101F9F818F2A}"/>
              </a:ext>
            </a:extLst>
          </p:cNvPr>
          <p:cNvSpPr>
            <a:spLocks noGrp="1"/>
          </p:cNvSpPr>
          <p:nvPr>
            <p:ph type="body" sz="half" idx="2"/>
          </p:nvPr>
        </p:nvSpPr>
        <p:spPr>
          <a:xfrm>
            <a:off x="5740824" y="5262296"/>
            <a:ext cx="3580158" cy="689515"/>
          </a:xfrm>
        </p:spPr>
        <p:txBody>
          <a:bodyPr>
            <a:normAutofit/>
          </a:bodyPr>
          <a:lstStyle/>
          <a:p>
            <a:r>
              <a:rPr lang="it-IT" sz="100" dirty="0">
                <a:solidFill>
                  <a:schemeClr val="accent2"/>
                </a:solidFill>
              </a:rPr>
              <a:t>.</a:t>
            </a:r>
          </a:p>
        </p:txBody>
      </p:sp>
      <p:pic>
        <p:nvPicPr>
          <p:cNvPr id="2" name="1513_29D" descr="1513_29D">
            <a:extLst>
              <a:ext uri="{FF2B5EF4-FFF2-40B4-BE49-F238E27FC236}">
                <a16:creationId xmlns:a16="http://schemas.microsoft.com/office/drawing/2014/main" id="{85C44912-65D2-2C0E-B459-4F8017F71BA3}"/>
              </a:ext>
            </a:extLst>
          </p:cNvPr>
          <p:cNvPicPr>
            <a:picLocks noChangeAspect="1"/>
          </p:cNvPicPr>
          <p:nvPr/>
        </p:nvPicPr>
        <p:blipFill>
          <a:blip r:embed="rId2"/>
          <a:stretch>
            <a:fillRect/>
          </a:stretch>
        </p:blipFill>
        <p:spPr>
          <a:xfrm>
            <a:off x="4912824" y="906189"/>
            <a:ext cx="5602152" cy="3734768"/>
          </a:xfrm>
          <a:prstGeom prst="rect">
            <a:avLst/>
          </a:prstGeom>
          <a:ln w="12700">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DD07556-D093-0907-B75A-68B05D2DDA59}"/>
              </a:ext>
            </a:extLst>
          </p:cNvPr>
          <p:cNvSpPr>
            <a:spLocks noGrp="1"/>
          </p:cNvSpPr>
          <p:nvPr>
            <p:ph idx="1"/>
          </p:nvPr>
        </p:nvSpPr>
        <p:spPr>
          <a:xfrm>
            <a:off x="707922" y="707923"/>
            <a:ext cx="4454013" cy="4166903"/>
          </a:xfrm>
        </p:spPr>
        <p:txBody>
          <a:bodyPr>
            <a:normAutofit fontScale="70000" lnSpcReduction="20000"/>
          </a:bodyPr>
          <a:lstStyle/>
          <a:p>
            <a:pPr marL="0" indent="0">
              <a:buNone/>
            </a:pPr>
            <a:r>
              <a:rPr lang="it-IT" sz="3800" u="sng" dirty="0">
                <a:latin typeface="Calibri" panose="020F0502020204030204" pitchFamily="34" charset="0"/>
                <a:ea typeface="Calibri" panose="020F0502020204030204" pitchFamily="34" charset="0"/>
                <a:cs typeface="Calibri" panose="020F0502020204030204" pitchFamily="34" charset="0"/>
              </a:rPr>
              <a:t>SISTEMAZIONE E TRATTAMENTO:</a:t>
            </a:r>
            <a:br>
              <a:rPr lang="it-IT" sz="3800" u="sng" dirty="0">
                <a:latin typeface="Calibri" panose="020F0502020204030204" pitchFamily="34" charset="0"/>
                <a:ea typeface="Calibri" panose="020F0502020204030204" pitchFamily="34" charset="0"/>
                <a:cs typeface="Calibri" panose="020F0502020204030204" pitchFamily="34" charset="0"/>
              </a:rPr>
            </a:br>
            <a:endParaRPr lang="it-IT" sz="3800" u="sng" dirty="0">
              <a:latin typeface="Calibri" panose="020F0502020204030204" pitchFamily="34" charset="0"/>
              <a:ea typeface="Calibri" panose="020F0502020204030204" pitchFamily="34" charset="0"/>
              <a:cs typeface="Calibri" panose="020F0502020204030204" pitchFamily="34" charset="0"/>
            </a:endParaRPr>
          </a:p>
          <a:p>
            <a:r>
              <a:rPr lang="it-IT" sz="3200" u="sng" dirty="0">
                <a:latin typeface="Calibri Light" panose="020F0302020204030204" pitchFamily="34" charset="0"/>
                <a:ea typeface="Calibri Light" panose="020F0302020204030204" pitchFamily="34" charset="0"/>
                <a:cs typeface="Calibri Light" panose="020F0302020204030204" pitchFamily="34" charset="0"/>
              </a:rPr>
              <a:t>COLLEGE:</a:t>
            </a:r>
            <a:r>
              <a:rPr lang="it-IT" sz="3200" dirty="0">
                <a:latin typeface="Calibri Light" panose="020F0302020204030204" pitchFamily="34" charset="0"/>
                <a:ea typeface="Calibri Light" panose="020F0302020204030204" pitchFamily="34" charset="0"/>
                <a:cs typeface="Calibri Light" panose="020F0302020204030204" pitchFamily="34" charset="0"/>
              </a:rPr>
              <a:t> camere singole con bagno privato</a:t>
            </a:r>
          </a:p>
          <a:p>
            <a:endParaRPr lang="it-IT" sz="3200" dirty="0">
              <a:latin typeface="Calibri" panose="020F0502020204030204" pitchFamily="34" charset="0"/>
              <a:ea typeface="Calibri" panose="020F0502020204030204" pitchFamily="34" charset="0"/>
              <a:cs typeface="Calibri" panose="020F0502020204030204" pitchFamily="34" charset="0"/>
            </a:endParaRPr>
          </a:p>
          <a:p>
            <a:r>
              <a:rPr lang="it-IT" sz="3200" dirty="0">
                <a:latin typeface="Calibri Light" panose="020F0302020204030204" pitchFamily="34" charset="0"/>
                <a:ea typeface="Calibri Light" panose="020F0302020204030204" pitchFamily="34" charset="0"/>
                <a:cs typeface="Calibri Light" panose="020F0302020204030204" pitchFamily="34" charset="0"/>
              </a:rPr>
              <a:t>Trattamento di pensione completa presso la mensa del campus.</a:t>
            </a:r>
            <a:br>
              <a:rPr lang="it-IT" sz="3200" dirty="0">
                <a:latin typeface="Calibri Light" panose="020F0302020204030204" pitchFamily="34" charset="0"/>
                <a:ea typeface="Calibri Light" panose="020F0302020204030204" pitchFamily="34" charset="0"/>
                <a:cs typeface="Calibri Light" panose="020F0302020204030204" pitchFamily="34" charset="0"/>
              </a:rPr>
            </a:br>
            <a:r>
              <a:rPr lang="it-IT" sz="3200" dirty="0">
                <a:latin typeface="Calibri Light" panose="020F0302020204030204" pitchFamily="34" charset="0"/>
                <a:ea typeface="Calibri Light" panose="020F0302020204030204" pitchFamily="34" charset="0"/>
                <a:cs typeface="Calibri Light" panose="020F0302020204030204" pitchFamily="34" charset="0"/>
              </a:rPr>
              <a:t>Durante le gite di un’intera giornata viene fornito </a:t>
            </a:r>
            <a:r>
              <a:rPr lang="it-IT" sz="3200" dirty="0" err="1">
                <a:latin typeface="Calibri Light" panose="020F0302020204030204" pitchFamily="34" charset="0"/>
                <a:ea typeface="Calibri Light" panose="020F0302020204030204" pitchFamily="34" charset="0"/>
                <a:cs typeface="Calibri Light" panose="020F0302020204030204" pitchFamily="34" charset="0"/>
              </a:rPr>
              <a:t>packed</a:t>
            </a:r>
            <a:r>
              <a:rPr lang="it-IT" sz="3200" dirty="0">
                <a:latin typeface="Calibri Light" panose="020F0302020204030204" pitchFamily="34" charset="0"/>
                <a:ea typeface="Calibri Light" panose="020F0302020204030204" pitchFamily="34" charset="0"/>
                <a:cs typeface="Calibri Light" panose="020F0302020204030204" pitchFamily="34" charset="0"/>
              </a:rPr>
              <a:t> lunch.</a:t>
            </a:r>
          </a:p>
        </p:txBody>
      </p:sp>
      <p:pic>
        <p:nvPicPr>
          <p:cNvPr id="2" name="UCD%20Restaurant" descr="UCD%20Restaurant">
            <a:extLst>
              <a:ext uri="{FF2B5EF4-FFF2-40B4-BE49-F238E27FC236}">
                <a16:creationId xmlns:a16="http://schemas.microsoft.com/office/drawing/2014/main" id="{0354B030-3168-3F01-DDAC-57F8D355F964}"/>
              </a:ext>
            </a:extLst>
          </p:cNvPr>
          <p:cNvPicPr>
            <a:picLocks noChangeAspect="1"/>
          </p:cNvPicPr>
          <p:nvPr/>
        </p:nvPicPr>
        <p:blipFill>
          <a:blip r:embed="rId2"/>
          <a:stretch>
            <a:fillRect/>
          </a:stretch>
        </p:blipFill>
        <p:spPr>
          <a:xfrm>
            <a:off x="5742185" y="1021659"/>
            <a:ext cx="5301444" cy="3539429"/>
          </a:xfrm>
          <a:prstGeom prst="rect">
            <a:avLst/>
          </a:prstGeom>
          <a:ln w="12700">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17EE069-9A50-7085-806F-3F083F4B0A91}"/>
              </a:ext>
            </a:extLst>
          </p:cNvPr>
          <p:cNvSpPr>
            <a:spLocks noGrp="1"/>
          </p:cNvSpPr>
          <p:nvPr>
            <p:ph idx="1"/>
          </p:nvPr>
        </p:nvSpPr>
        <p:spPr>
          <a:xfrm>
            <a:off x="425306" y="806246"/>
            <a:ext cx="5500700" cy="4188542"/>
          </a:xfrm>
        </p:spPr>
        <p:txBody>
          <a:bodyPr>
            <a:normAutofit/>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DIDATTICA:</a:t>
            </a:r>
            <a:br>
              <a:rPr lang="it-IT" sz="2400" u="sng" dirty="0">
                <a:latin typeface="Calibri" panose="020F0502020204030204" pitchFamily="34" charset="0"/>
                <a:ea typeface="Calibri" panose="020F0502020204030204" pitchFamily="34" charset="0"/>
                <a:cs typeface="Calibri" panose="020F0502020204030204" pitchFamily="34" charset="0"/>
              </a:rPr>
            </a:br>
            <a:endParaRPr lang="it-IT" sz="2400" u="sng" dirty="0">
              <a:latin typeface="Calibri" panose="020F0502020204030204" pitchFamily="34" charset="0"/>
              <a:ea typeface="Calibri" panose="020F0502020204030204" pitchFamily="34" charset="0"/>
              <a:cs typeface="Calibri" panose="020F05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SCUOLA: ATC</a:t>
            </a:r>
          </a:p>
          <a:p>
            <a:r>
              <a:rPr lang="it-IT" dirty="0">
                <a:latin typeface="Calibri Light" panose="020F0302020204030204" pitchFamily="34" charset="0"/>
                <a:ea typeface="Calibri Light" panose="020F0302020204030204" pitchFamily="34" charset="0"/>
                <a:cs typeface="Calibri Light" panose="020F0302020204030204" pitchFamily="34" charset="0"/>
              </a:rPr>
              <a:t>18 ore di lezione a settimana di cui:</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- 15 ore di corso GENERAL</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- 3 ore di 21stCentury Skills Workshops  </a:t>
            </a:r>
          </a:p>
          <a:p>
            <a:r>
              <a:rPr lang="it-IT" dirty="0">
                <a:latin typeface="Calibri Light" panose="020F0302020204030204" pitchFamily="34" charset="0"/>
                <a:ea typeface="Calibri Light" panose="020F0302020204030204" pitchFamily="34" charset="0"/>
                <a:cs typeface="Calibri Light" panose="020F0302020204030204" pitchFamily="34" charset="0"/>
              </a:rPr>
              <a:t>Possibilità di iscriversi al TIE </a:t>
            </a:r>
            <a:r>
              <a:rPr lang="it-IT" dirty="0" err="1">
                <a:latin typeface="Calibri Light" panose="020F0302020204030204" pitchFamily="34" charset="0"/>
                <a:ea typeface="Calibri Light" panose="020F0302020204030204" pitchFamily="34" charset="0"/>
                <a:cs typeface="Calibri Light" panose="020F0302020204030204" pitchFamily="34" charset="0"/>
              </a:rPr>
              <a:t>Examination</a:t>
            </a:r>
            <a:br>
              <a:rPr lang="it-IT" dirty="0">
                <a:latin typeface="Calibri Light" panose="020F0302020204030204" pitchFamily="34" charset="0"/>
                <a:ea typeface="Calibri Light" panose="020F0302020204030204" pitchFamily="34" charset="0"/>
                <a:cs typeface="Calibri Light" panose="020F0302020204030204" pitchFamily="34" charset="0"/>
              </a:rPr>
            </a:b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A corso completato verrà rilasciato </a:t>
            </a:r>
            <a:r>
              <a:rPr lang="it-IT" u="sng" dirty="0">
                <a:latin typeface="Calibri Light" panose="020F0302020204030204" pitchFamily="34" charset="0"/>
                <a:ea typeface="Calibri Light" panose="020F0302020204030204" pitchFamily="34" charset="0"/>
                <a:cs typeface="Calibri Light" panose="020F0302020204030204" pitchFamily="34" charset="0"/>
              </a:rPr>
              <a:t>l’attestato di frequenza.</a:t>
            </a:r>
          </a:p>
          <a:p>
            <a:endParaRPr lang="it-IT" dirty="0"/>
          </a:p>
        </p:txBody>
      </p:sp>
      <p:pic>
        <p:nvPicPr>
          <p:cNvPr id="2" name="Picture 2">
            <a:extLst>
              <a:ext uri="{FF2B5EF4-FFF2-40B4-BE49-F238E27FC236}">
                <a16:creationId xmlns:a16="http://schemas.microsoft.com/office/drawing/2014/main" id="{F3BF15A2-20EB-28A5-C929-3D3AAB86F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947" y="5215230"/>
            <a:ext cx="2302486" cy="10867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8B5F81BA-4034-7295-DF25-414C96A04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269" y="1170039"/>
            <a:ext cx="4973506" cy="3316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C79341AF-326D-9C84-18FB-F01EF0DCCA21}"/>
              </a:ext>
            </a:extLst>
          </p:cNvPr>
          <p:cNvSpPr>
            <a:spLocks noGrp="1"/>
          </p:cNvSpPr>
          <p:nvPr>
            <p:ph idx="1"/>
          </p:nvPr>
        </p:nvSpPr>
        <p:spPr>
          <a:xfrm>
            <a:off x="447815" y="477665"/>
            <a:ext cx="6061139" cy="5083278"/>
          </a:xfrm>
        </p:spPr>
        <p:txBody>
          <a:bodyPr>
            <a:normAutofit/>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GITE:</a:t>
            </a:r>
            <a:br>
              <a:rPr lang="it-IT" sz="2400" u="sng" dirty="0">
                <a:latin typeface="Calibri" panose="020F0502020204030204" pitchFamily="34" charset="0"/>
                <a:ea typeface="Calibri" panose="020F0502020204030204" pitchFamily="34" charset="0"/>
                <a:cs typeface="Calibri" panose="020F0502020204030204" pitchFamily="34" charset="0"/>
              </a:rPr>
            </a:br>
            <a:r>
              <a:rPr kumimoji="0" lang="it-IT" sz="1900" b="0" i="0" u="none" strike="noStrike" kern="1200" cap="none" spc="0" normalizeH="0" baseline="0" noProof="0" dirty="0">
                <a:ln>
                  <a:noFill/>
                </a:ln>
                <a:solidFill>
                  <a:srgbClr val="181818"/>
                </a:solidFill>
                <a:effectLst/>
                <a:uLnTx/>
                <a:uFillTx/>
                <a:latin typeface="Calibri Light" panose="020F0302020204030204" pitchFamily="34" charset="0"/>
                <a:ea typeface="Calibri Light" panose="020F0302020204030204" pitchFamily="34" charset="0"/>
                <a:cs typeface="Calibri Light" panose="020F0302020204030204" pitchFamily="34" charset="0"/>
              </a:rPr>
              <a:t>Le escursioni costituiscono uno strumento didattico formidabile perché si esplorano nuove realtà, si visitano luoghi di interesse e s’impara moltissimo su storia, tradizioni, usi e </a:t>
            </a:r>
            <a:r>
              <a:rPr kumimoji="0" lang="it-IT" sz="1900" b="0" i="0" u="none" strike="noStrike" kern="1200" cap="none" spc="0" normalizeH="0" baseline="0" noProof="0">
                <a:ln>
                  <a:noFill/>
                </a:ln>
                <a:solidFill>
                  <a:srgbClr val="181818"/>
                </a:solidFill>
                <a:effectLst/>
                <a:uLnTx/>
                <a:uFillTx/>
                <a:latin typeface="Calibri Light" panose="020F0302020204030204" pitchFamily="34" charset="0"/>
                <a:ea typeface="Calibri Light" panose="020F0302020204030204" pitchFamily="34" charset="0"/>
                <a:cs typeface="Calibri Light" panose="020F0302020204030204" pitchFamily="34" charset="0"/>
              </a:rPr>
              <a:t>costumi locali.</a:t>
            </a:r>
            <a:endParaRPr lang="it-IT" sz="2400" u="sng" dirty="0">
              <a:latin typeface="Calibri" panose="020F0502020204030204" pitchFamily="34" charset="0"/>
              <a:ea typeface="Calibri" panose="020F0502020204030204" pitchFamily="34" charset="0"/>
              <a:cs typeface="Calibri" panose="020F05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3 gite di un’intera giornata a:</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Belfast</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Galway</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dintorni di Dublino</a:t>
            </a:r>
          </a:p>
          <a:p>
            <a:r>
              <a:rPr lang="it-IT" dirty="0">
                <a:latin typeface="Calibri Light" panose="020F0302020204030204" pitchFamily="34" charset="0"/>
                <a:ea typeface="Calibri Light" panose="020F0302020204030204" pitchFamily="34" charset="0"/>
                <a:cs typeface="Calibri Light" panose="020F0302020204030204" pitchFamily="34" charset="0"/>
              </a:rPr>
              <a:t>4 gite di mezza giornata </a:t>
            </a:r>
            <a:br>
              <a:rPr lang="it-IT" dirty="0">
                <a:latin typeface="Calibri Light" panose="020F0302020204030204" pitchFamily="34" charset="0"/>
                <a:ea typeface="Calibri Light" panose="020F0302020204030204" pitchFamily="34" charset="0"/>
                <a:cs typeface="Calibri Light" panose="020F0302020204030204" pitchFamily="34" charset="0"/>
              </a:rPr>
            </a:br>
            <a:endParaRPr lang="it-IT" dirty="0">
              <a:latin typeface="Calibri Light" panose="020F0302020204030204" pitchFamily="34" charset="0"/>
              <a:ea typeface="Calibri Light" panose="020F0302020204030204" pitchFamily="34" charset="0"/>
              <a:cs typeface="Calibri Light" panose="020F0302020204030204" pitchFamily="34" charset="0"/>
            </a:endParaRPr>
          </a:p>
          <a:p>
            <a:pPr marL="0" indent="0" algn="l">
              <a:buNone/>
            </a:pPr>
            <a:r>
              <a:rPr lang="it-IT" sz="1400" b="0" i="1"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t>Le gite potrebbero subire lievi variazioni prima della partenza.</a:t>
            </a:r>
            <a:br>
              <a:rPr lang="it-IT" sz="1400" b="0" i="0"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br>
            <a:r>
              <a:rPr lang="it-IT" sz="1400" b="0" i="1"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t>Il programma definitivo verrà consegnato ai Capigruppo all’arrivo in loco.</a:t>
            </a:r>
            <a:endParaRPr lang="it-IT" sz="1400" b="0" i="0"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endParaRPr>
          </a:p>
          <a:p>
            <a:pPr marL="0" indent="0">
              <a:buNone/>
            </a:pPr>
            <a:endParaRPr lang="it-IT"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6" name="Immagine 5" descr="Immagine che contiene disegno, vestiti, schizzo, cartone animato&#10;&#10;Descrizione generata automaticamente">
            <a:extLst>
              <a:ext uri="{FF2B5EF4-FFF2-40B4-BE49-F238E27FC236}">
                <a16:creationId xmlns:a16="http://schemas.microsoft.com/office/drawing/2014/main" id="{A7118488-D06F-9902-C29E-F3CBDA3DD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406" y="2481930"/>
            <a:ext cx="1669683" cy="1669683"/>
          </a:xfrm>
          <a:prstGeom prst="rect">
            <a:avLst/>
          </a:prstGeom>
        </p:spPr>
      </p:pic>
      <p:pic>
        <p:nvPicPr>
          <p:cNvPr id="2" name="Immagine 1" descr="Immagine che contiene persona, esterni, edificio, verde&#10;&#10;Descrizione generata automaticamente">
            <a:extLst>
              <a:ext uri="{FF2B5EF4-FFF2-40B4-BE49-F238E27FC236}">
                <a16:creationId xmlns:a16="http://schemas.microsoft.com/office/drawing/2014/main" id="{8FCFE5DD-FEC4-9098-C41B-E266D2A141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5095" y="1056598"/>
            <a:ext cx="4687616" cy="3515712"/>
          </a:xfrm>
          <a:prstGeom prst="rect">
            <a:avLst/>
          </a:prstGeom>
        </p:spPr>
      </p:pic>
    </p:spTree>
    <p:extLst>
      <p:ext uri="{BB962C8B-B14F-4D97-AF65-F5344CB8AC3E}">
        <p14:creationId xmlns:p14="http://schemas.microsoft.com/office/powerpoint/2010/main" val="81613001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826DC31-189C-1F25-50AE-009925BDB303}"/>
              </a:ext>
            </a:extLst>
          </p:cNvPr>
          <p:cNvSpPr>
            <a:spLocks noGrp="1"/>
          </p:cNvSpPr>
          <p:nvPr>
            <p:ph idx="1"/>
          </p:nvPr>
        </p:nvSpPr>
        <p:spPr>
          <a:xfrm>
            <a:off x="447816" y="553282"/>
            <a:ext cx="3091797" cy="4697144"/>
          </a:xfrm>
        </p:spPr>
        <p:txBody>
          <a:bodyPr>
            <a:normAutofit/>
          </a:bodyPr>
          <a:lstStyle/>
          <a:p>
            <a:pPr marL="0" indent="0">
              <a:buNone/>
            </a:pPr>
            <a:r>
              <a:rPr lang="it-IT" sz="2800" u="sng" dirty="0">
                <a:latin typeface="Calibri" panose="020F0502020204030204" pitchFamily="34" charset="0"/>
                <a:ea typeface="Calibri" panose="020F0502020204030204" pitchFamily="34" charset="0"/>
                <a:cs typeface="Calibri" panose="020F0502020204030204" pitchFamily="34" charset="0"/>
              </a:rPr>
              <a:t>BELFAST</a:t>
            </a:r>
            <a:r>
              <a:rPr lang="it-IT" sz="3100" u="sng" dirty="0">
                <a:latin typeface="Calibri" panose="020F0502020204030204" pitchFamily="34" charset="0"/>
                <a:ea typeface="Calibri" panose="020F0502020204030204" pitchFamily="34" charset="0"/>
                <a:cs typeface="Calibri" panose="020F0502020204030204" pitchFamily="34" charset="0"/>
              </a:rPr>
              <a:t>:</a:t>
            </a:r>
            <a:br>
              <a:rPr lang="it-IT" sz="3100" u="sng" dirty="0">
                <a:latin typeface="Calibri" panose="020F0502020204030204" pitchFamily="34" charset="0"/>
                <a:ea typeface="Calibri" panose="020F0502020204030204" pitchFamily="34" charset="0"/>
                <a:cs typeface="Calibri" panose="020F0502020204030204" pitchFamily="34" charset="0"/>
              </a:rPr>
            </a:br>
            <a:endParaRPr lang="it-IT" sz="900" dirty="0">
              <a:latin typeface="Calibri Light" panose="020F0302020204030204" pitchFamily="34" charset="0"/>
              <a:ea typeface="Calibri Light" panose="020F0302020204030204" pitchFamily="34" charset="0"/>
              <a:cs typeface="Calibri Light" panose="020F03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Belfast, è la capitale dell’Irlanda del Nord, gli activity leaders vi accompagneranno in un Walking Tour della città ed </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approfitterete per conoscere, tra l’altro, il </a:t>
            </a:r>
            <a:r>
              <a:rPr lang="it-IT"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Titanic Experience Museum</a:t>
            </a:r>
            <a:r>
              <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 </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(ingresso incluso).</a:t>
            </a:r>
            <a:endParaRPr lang="it-IT"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 name="Picture 2" descr="Belfast City Hall | Attractions, Historical Sites, Historical Tours ...">
            <a:extLst>
              <a:ext uri="{FF2B5EF4-FFF2-40B4-BE49-F238E27FC236}">
                <a16:creationId xmlns:a16="http://schemas.microsoft.com/office/drawing/2014/main" id="{F8C7C933-7902-0FDA-3ED4-81D2C826B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6968" y="1060149"/>
            <a:ext cx="6548284" cy="36834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A503-029D-97FA-8E99-98C5B0015C7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8C82C91-B894-2A1B-9F39-98757058FAC3}"/>
              </a:ext>
            </a:extLst>
          </p:cNvPr>
          <p:cNvSpPr>
            <a:spLocks noGrp="1"/>
          </p:cNvSpPr>
          <p:nvPr>
            <p:ph idx="1"/>
          </p:nvPr>
        </p:nvSpPr>
        <p:spPr>
          <a:xfrm>
            <a:off x="482452" y="876956"/>
            <a:ext cx="3093324" cy="4294812"/>
          </a:xfrm>
        </p:spPr>
        <p:txBody>
          <a:bodyPr>
            <a:normAutofit fontScale="92500" lnSpcReduction="10000"/>
          </a:bodyPr>
          <a:lstStyle/>
          <a:p>
            <a:pPr marL="0" indent="0">
              <a:buNone/>
            </a:pPr>
            <a:r>
              <a:rPr lang="it-IT" sz="2600" u="sng" dirty="0">
                <a:latin typeface="Calibri" panose="020F0502020204030204" pitchFamily="34" charset="0"/>
                <a:ea typeface="Calibri" panose="020F0502020204030204" pitchFamily="34" charset="0"/>
                <a:cs typeface="Calibri" panose="020F0502020204030204" pitchFamily="34" charset="0"/>
              </a:rPr>
              <a:t>GALWAY:</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600" u="sng" dirty="0">
              <a:latin typeface="Calibri" panose="020F0502020204030204" pitchFamily="34" charset="0"/>
              <a:ea typeface="Calibri" panose="020F0502020204030204" pitchFamily="34" charset="0"/>
              <a:cs typeface="Calibri" panose="020F0502020204030204" pitchFamily="34" charset="0"/>
            </a:endParaRPr>
          </a:p>
          <a:p>
            <a:r>
              <a:rPr lang="it-IT" sz="2100" dirty="0">
                <a:latin typeface="Calibri Light" panose="020F0302020204030204" pitchFamily="34" charset="0"/>
                <a:ea typeface="Calibri Light" panose="020F0302020204030204" pitchFamily="34" charset="0"/>
                <a:cs typeface="Calibri Light" panose="020F0302020204030204" pitchFamily="34" charset="0"/>
              </a:rPr>
              <a:t>Gli activity leaders vi accompagneranno a fare un giro turistico per la città di </a:t>
            </a:r>
            <a:r>
              <a:rPr lang="it-IT" sz="2100" dirty="0">
                <a:latin typeface="Calibri Light" panose="020F0302020204030204" pitchFamily="34" charset="0"/>
                <a:ea typeface="Calibri Light" panose="020F0302020204030204" pitchFamily="34" charset="0"/>
                <a:cs typeface="Calibri Light" panose="020F0302020204030204" pitchFamily="34" charset="0"/>
                <a:hlinkClick r:id="rId2"/>
              </a:rPr>
              <a:t>Galway</a:t>
            </a:r>
            <a:r>
              <a:rPr lang="it-IT" sz="2100" dirty="0">
                <a:latin typeface="Calibri Light" panose="020F0302020204030204" pitchFamily="34" charset="0"/>
                <a:ea typeface="Calibri Light" panose="020F0302020204030204" pitchFamily="34" charset="0"/>
                <a:cs typeface="Calibri Light" panose="020F0302020204030204" pitchFamily="34" charset="0"/>
              </a:rPr>
              <a:t>, città f</a:t>
            </a:r>
            <a:r>
              <a:rPr lang="it-IT" sz="21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requentatissima da viaggiatori e turisti di tutto il mondo per il suo forte richiamo culturale e il suo centro storico particolare e pieno di vita, visiterete inoltre la sua stupenda cattedrale (ingress</a:t>
            </a:r>
            <a:r>
              <a:rPr lang="it-IT" sz="21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o incluso).</a:t>
            </a:r>
            <a:endParaRPr lang="it-IT" sz="21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098" name="Picture 2" descr="Galway, Irlanda: informazioni per visitare la città - Lonely Planet">
            <a:extLst>
              <a:ext uri="{FF2B5EF4-FFF2-40B4-BE49-F238E27FC236}">
                <a16:creationId xmlns:a16="http://schemas.microsoft.com/office/drawing/2014/main" id="{EFCC0201-313F-5F6F-CA9B-9600E5CC9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2439" y="876956"/>
            <a:ext cx="5329084" cy="399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339978"/>
      </p:ext>
    </p:extLst>
  </p:cSld>
  <p:clrMapOvr>
    <a:masterClrMapping/>
  </p:clrMapOvr>
  <p:transition spd="slow">
    <p:push dir="u"/>
  </p:transition>
</p:sld>
</file>

<file path=ppt/theme/theme1.xml><?xml version="1.0" encoding="utf-8"?>
<a:theme xmlns:a="http://schemas.openxmlformats.org/drawingml/2006/main" name="Dividendi">
  <a:themeElements>
    <a:clrScheme name="Dividendi">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i">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i">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Dividendi</Template>
  <TotalTime>764</TotalTime>
  <Words>1016</Words>
  <Application>Microsoft Office PowerPoint</Application>
  <PresentationFormat>Widescreen</PresentationFormat>
  <Paragraphs>74</Paragraphs>
  <Slides>15</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15</vt:i4>
      </vt:variant>
    </vt:vector>
  </HeadingPairs>
  <TitlesOfParts>
    <vt:vector size="22" baseType="lpstr">
      <vt:lpstr>Calibri</vt:lpstr>
      <vt:lpstr>Calibri Light</vt:lpstr>
      <vt:lpstr>Cavolini</vt:lpstr>
      <vt:lpstr>Gill Sans MT</vt:lpstr>
      <vt:lpstr>Nirmala UI</vt:lpstr>
      <vt:lpstr>Wingdings 2</vt:lpstr>
      <vt:lpstr>Dividendi</vt:lpstr>
      <vt:lpstr>Presentazione standard di PowerPoint</vt:lpstr>
      <vt:lpstr>DUBLINO UCD 2025</vt:lpstr>
      <vt:lpstr>Presentazione standard di PowerPoint</vt:lpstr>
      <vt:lpst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DUBLINO UCD </vt:lpstr>
      <vt:lpstr>COME ISCRIVERSI</vt:lpstr>
      <vt:lpstr>OFFERTE SPECIALI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Silvia Ferrari</cp:lastModifiedBy>
  <cp:revision>9</cp:revision>
  <dcterms:modified xsi:type="dcterms:W3CDTF">2024-11-28T11:48:20Z</dcterms:modified>
</cp:coreProperties>
</file>