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5" r:id="rId1"/>
  </p:sldMasterIdLst>
  <p:notesMasterIdLst>
    <p:notesMasterId r:id="rId19"/>
  </p:notesMasterIdLst>
  <p:sldIdLst>
    <p:sldId id="295" r:id="rId2"/>
    <p:sldId id="296" r:id="rId3"/>
    <p:sldId id="291" r:id="rId4"/>
    <p:sldId id="258" r:id="rId5"/>
    <p:sldId id="257" r:id="rId6"/>
    <p:sldId id="260" r:id="rId7"/>
    <p:sldId id="259" r:id="rId8"/>
    <p:sldId id="269" r:id="rId9"/>
    <p:sldId id="300" r:id="rId10"/>
    <p:sldId id="301" r:id="rId11"/>
    <p:sldId id="302" r:id="rId12"/>
    <p:sldId id="294" r:id="rId13"/>
    <p:sldId id="285" r:id="rId14"/>
    <p:sldId id="303" r:id="rId15"/>
    <p:sldId id="298" r:id="rId16"/>
    <p:sldId id="299"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BA876-ACBE-4263-A62E-923F4A94C48F}" v="1" dt="2024-11-27T13:51:15.82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a Marca" userId="b9e67590-a423-466d-821f-072eaf8759cc" providerId="ADAL" clId="{F2B34BE2-4410-407E-B814-E0B95E4032D1}"/>
    <pc:docChg chg="undo custSel modSld">
      <pc:chgData name="Emanuela Marca" userId="b9e67590-a423-466d-821f-072eaf8759cc" providerId="ADAL" clId="{F2B34BE2-4410-407E-B814-E0B95E4032D1}" dt="2023-10-27T14:29:13.437" v="202" actId="255"/>
      <pc:docMkLst>
        <pc:docMk/>
      </pc:docMkLst>
      <pc:sldChg chg="modSp mod">
        <pc:chgData name="Emanuela Marca" userId="b9e67590-a423-466d-821f-072eaf8759cc" providerId="ADAL" clId="{F2B34BE2-4410-407E-B814-E0B95E4032D1}" dt="2023-10-27T13:17:34.049" v="3" actId="20577"/>
        <pc:sldMkLst>
          <pc:docMk/>
          <pc:sldMk cId="0" sldId="256"/>
        </pc:sldMkLst>
        <pc:spChg chg="mod">
          <ac:chgData name="Emanuela Marca" userId="b9e67590-a423-466d-821f-072eaf8759cc" providerId="ADAL" clId="{F2B34BE2-4410-407E-B814-E0B95E4032D1}" dt="2023-10-27T13:17:34.049" v="3" actId="20577"/>
          <ac:spMkLst>
            <pc:docMk/>
            <pc:sldMk cId="0" sldId="256"/>
            <ac:spMk id="115" creationId="{00000000-0000-0000-0000-000000000000}"/>
          </ac:spMkLst>
        </pc:spChg>
      </pc:sldChg>
      <pc:sldChg chg="modSp mod">
        <pc:chgData name="Emanuela Marca" userId="b9e67590-a423-466d-821f-072eaf8759cc" providerId="ADAL" clId="{F2B34BE2-4410-407E-B814-E0B95E4032D1}" dt="2023-10-27T13:18:56.799" v="81" actId="403"/>
        <pc:sldMkLst>
          <pc:docMk/>
          <pc:sldMk cId="0" sldId="257"/>
        </pc:sldMkLst>
        <pc:spChg chg="mod">
          <ac:chgData name="Emanuela Marca" userId="b9e67590-a423-466d-821f-072eaf8759cc" providerId="ADAL" clId="{F2B34BE2-4410-407E-B814-E0B95E4032D1}" dt="2023-10-27T13:18:56.799" v="81" actId="403"/>
          <ac:spMkLst>
            <pc:docMk/>
            <pc:sldMk cId="0" sldId="257"/>
            <ac:spMk id="126" creationId="{00000000-0000-0000-0000-000000000000}"/>
          </ac:spMkLst>
        </pc:spChg>
      </pc:sldChg>
      <pc:sldChg chg="modSp mod">
        <pc:chgData name="Emanuela Marca" userId="b9e67590-a423-466d-821f-072eaf8759cc" providerId="ADAL" clId="{F2B34BE2-4410-407E-B814-E0B95E4032D1}" dt="2023-10-27T14:29:13.437" v="202" actId="255"/>
        <pc:sldMkLst>
          <pc:docMk/>
          <pc:sldMk cId="0" sldId="259"/>
        </pc:sldMkLst>
        <pc:spChg chg="mod">
          <ac:chgData name="Emanuela Marca" userId="b9e67590-a423-466d-821f-072eaf8759cc" providerId="ADAL" clId="{F2B34BE2-4410-407E-B814-E0B95E4032D1}" dt="2023-10-27T14:29:13.437" v="202" actId="255"/>
          <ac:spMkLst>
            <pc:docMk/>
            <pc:sldMk cId="0" sldId="259"/>
            <ac:spMk id="147" creationId="{00000000-0000-0000-0000-000000000000}"/>
          </ac:spMkLst>
        </pc:spChg>
        <pc:picChg chg="mod">
          <ac:chgData name="Emanuela Marca" userId="b9e67590-a423-466d-821f-072eaf8759cc" providerId="ADAL" clId="{F2B34BE2-4410-407E-B814-E0B95E4032D1}" dt="2023-10-27T14:29:03.385" v="201" actId="1076"/>
          <ac:picMkLst>
            <pc:docMk/>
            <pc:sldMk cId="0" sldId="259"/>
            <ac:picMk id="146" creationId="{00000000-0000-0000-0000-000000000000}"/>
          </ac:picMkLst>
        </pc:picChg>
      </pc:sldChg>
      <pc:sldChg chg="modSp mod">
        <pc:chgData name="Emanuela Marca" userId="b9e67590-a423-466d-821f-072eaf8759cc" providerId="ADAL" clId="{F2B34BE2-4410-407E-B814-E0B95E4032D1}" dt="2023-10-27T13:24:16.873" v="101" actId="115"/>
        <pc:sldMkLst>
          <pc:docMk/>
          <pc:sldMk cId="816130011" sldId="269"/>
        </pc:sldMkLst>
        <pc:spChg chg="mod">
          <ac:chgData name="Emanuela Marca" userId="b9e67590-a423-466d-821f-072eaf8759cc" providerId="ADAL" clId="{F2B34BE2-4410-407E-B814-E0B95E4032D1}" dt="2023-10-27T13:24:16.873" v="101" actId="115"/>
          <ac:spMkLst>
            <pc:docMk/>
            <pc:sldMk cId="816130011" sldId="269"/>
            <ac:spMk id="177" creationId="{00000000-0000-0000-0000-000000000000}"/>
          </ac:spMkLst>
        </pc:spChg>
      </pc:sldChg>
      <pc:sldChg chg="addSp delSp modSp mod">
        <pc:chgData name="Emanuela Marca" userId="b9e67590-a423-466d-821f-072eaf8759cc" providerId="ADAL" clId="{F2B34BE2-4410-407E-B814-E0B95E4032D1}" dt="2023-10-27T13:28:39.465" v="116" actId="1076"/>
        <pc:sldMkLst>
          <pc:docMk/>
          <pc:sldMk cId="0" sldId="285"/>
        </pc:sldMkLst>
        <pc:picChg chg="del">
          <ac:chgData name="Emanuela Marca" userId="b9e67590-a423-466d-821f-072eaf8759cc" providerId="ADAL" clId="{F2B34BE2-4410-407E-B814-E0B95E4032D1}" dt="2023-10-27T13:25:50.441" v="102" actId="478"/>
          <ac:picMkLst>
            <pc:docMk/>
            <pc:sldMk cId="0" sldId="285"/>
            <ac:picMk id="3" creationId="{2D50DF5D-D8BE-53CC-0399-3155D32EB6AD}"/>
          </ac:picMkLst>
        </pc:picChg>
        <pc:picChg chg="add mod">
          <ac:chgData name="Emanuela Marca" userId="b9e67590-a423-466d-821f-072eaf8759cc" providerId="ADAL" clId="{F2B34BE2-4410-407E-B814-E0B95E4032D1}" dt="2023-10-27T13:28:35.058" v="115" actId="1076"/>
          <ac:picMkLst>
            <pc:docMk/>
            <pc:sldMk cId="0" sldId="285"/>
            <ac:picMk id="4" creationId="{22ACF142-DD5E-067D-5A66-4686B4A0ADEE}"/>
          </ac:picMkLst>
        </pc:picChg>
        <pc:picChg chg="del">
          <ac:chgData name="Emanuela Marca" userId="b9e67590-a423-466d-821f-072eaf8759cc" providerId="ADAL" clId="{F2B34BE2-4410-407E-B814-E0B95E4032D1}" dt="2023-10-27T13:25:51.401" v="103" actId="478"/>
          <ac:picMkLst>
            <pc:docMk/>
            <pc:sldMk cId="0" sldId="285"/>
            <ac:picMk id="8" creationId="{9B1E4DA6-1470-036A-903F-33BA86FE945C}"/>
          </ac:picMkLst>
        </pc:picChg>
        <pc:picChg chg="add del">
          <ac:chgData name="Emanuela Marca" userId="b9e67590-a423-466d-821f-072eaf8759cc" providerId="ADAL" clId="{F2B34BE2-4410-407E-B814-E0B95E4032D1}" dt="2023-10-27T13:27:52.043" v="108" actId="478"/>
          <ac:picMkLst>
            <pc:docMk/>
            <pc:sldMk cId="0" sldId="285"/>
            <ac:picMk id="9" creationId="{38FB0093-AB59-F2D0-3A55-781C7CBE26D6}"/>
          </ac:picMkLst>
        </pc:picChg>
        <pc:picChg chg="add mod">
          <ac:chgData name="Emanuela Marca" userId="b9e67590-a423-466d-821f-072eaf8759cc" providerId="ADAL" clId="{F2B34BE2-4410-407E-B814-E0B95E4032D1}" dt="2023-10-27T13:28:39.465" v="116" actId="1076"/>
          <ac:picMkLst>
            <pc:docMk/>
            <pc:sldMk cId="0" sldId="285"/>
            <ac:picMk id="12" creationId="{A522B2BF-FE12-834A-F194-47444CAA0D9B}"/>
          </ac:picMkLst>
        </pc:picChg>
      </pc:sldChg>
    </pc:docChg>
  </pc:docChgLst>
  <pc:docChgLst>
    <pc:chgData name="Silvia Ferrari" userId="9ce1c88a-8045-47af-8589-8ffbfaf5df58" providerId="ADAL" clId="{D1DD0A55-D11E-4DF6-9642-943FB7187E4A}"/>
    <pc:docChg chg="custSel modSld sldOrd">
      <pc:chgData name="Silvia Ferrari" userId="9ce1c88a-8045-47af-8589-8ffbfaf5df58" providerId="ADAL" clId="{D1DD0A55-D11E-4DF6-9642-943FB7187E4A}" dt="2022-11-16T15:06:58.172" v="302" actId="2711"/>
      <pc:docMkLst>
        <pc:docMk/>
      </pc:docMkLst>
      <pc:sldChg chg="modSp mod">
        <pc:chgData name="Silvia Ferrari" userId="9ce1c88a-8045-47af-8589-8ffbfaf5df58" providerId="ADAL" clId="{D1DD0A55-D11E-4DF6-9642-943FB7187E4A}" dt="2022-11-10T11:43:29.559" v="186" actId="6549"/>
        <pc:sldMkLst>
          <pc:docMk/>
          <pc:sldMk cId="0" sldId="256"/>
        </pc:sldMkLst>
        <pc:spChg chg="mod">
          <ac:chgData name="Silvia Ferrari" userId="9ce1c88a-8045-47af-8589-8ffbfaf5df58" providerId="ADAL" clId="{D1DD0A55-D11E-4DF6-9642-943FB7187E4A}" dt="2022-11-10T10:44:45.154" v="2" actId="20578"/>
          <ac:spMkLst>
            <pc:docMk/>
            <pc:sldMk cId="0" sldId="256"/>
            <ac:spMk id="113" creationId="{00000000-0000-0000-0000-000000000000}"/>
          </ac:spMkLst>
        </pc:spChg>
        <pc:spChg chg="mod">
          <ac:chgData name="Silvia Ferrari" userId="9ce1c88a-8045-47af-8589-8ffbfaf5df58" providerId="ADAL" clId="{D1DD0A55-D11E-4DF6-9642-943FB7187E4A}" dt="2022-11-10T11:43:29.559" v="186" actId="6549"/>
          <ac:spMkLst>
            <pc:docMk/>
            <pc:sldMk cId="0" sldId="256"/>
            <ac:spMk id="115" creationId="{00000000-0000-0000-0000-000000000000}"/>
          </ac:spMkLst>
        </pc:spChg>
        <pc:spChg chg="mod">
          <ac:chgData name="Silvia Ferrari" userId="9ce1c88a-8045-47af-8589-8ffbfaf5df58" providerId="ADAL" clId="{D1DD0A55-D11E-4DF6-9642-943FB7187E4A}" dt="2022-11-10T10:44:49.639" v="3" actId="1076"/>
          <ac:spMkLst>
            <pc:docMk/>
            <pc:sldMk cId="0" sldId="256"/>
            <ac:spMk id="116" creationId="{00000000-0000-0000-0000-000000000000}"/>
          </ac:spMkLst>
        </pc:spChg>
      </pc:sldChg>
      <pc:sldChg chg="delSp modSp mod">
        <pc:chgData name="Silvia Ferrari" userId="9ce1c88a-8045-47af-8589-8ffbfaf5df58" providerId="ADAL" clId="{D1DD0A55-D11E-4DF6-9642-943FB7187E4A}" dt="2022-11-11T11:03:36.153" v="220" actId="20577"/>
        <pc:sldMkLst>
          <pc:docMk/>
          <pc:sldMk cId="0" sldId="257"/>
        </pc:sldMkLst>
        <pc:spChg chg="del mod">
          <ac:chgData name="Silvia Ferrari" userId="9ce1c88a-8045-47af-8589-8ffbfaf5df58" providerId="ADAL" clId="{D1DD0A55-D11E-4DF6-9642-943FB7187E4A}" dt="2022-11-11T11:02:41.872" v="191" actId="478"/>
          <ac:spMkLst>
            <pc:docMk/>
            <pc:sldMk cId="0" sldId="257"/>
            <ac:spMk id="125" creationId="{00000000-0000-0000-0000-000000000000}"/>
          </ac:spMkLst>
        </pc:spChg>
        <pc:spChg chg="mod">
          <ac:chgData name="Silvia Ferrari" userId="9ce1c88a-8045-47af-8589-8ffbfaf5df58" providerId="ADAL" clId="{D1DD0A55-D11E-4DF6-9642-943FB7187E4A}" dt="2022-11-11T11:03:36.153" v="220" actId="20577"/>
          <ac:spMkLst>
            <pc:docMk/>
            <pc:sldMk cId="0" sldId="257"/>
            <ac:spMk id="126" creationId="{00000000-0000-0000-0000-000000000000}"/>
          </ac:spMkLst>
        </pc:spChg>
      </pc:sldChg>
      <pc:sldChg chg="modSp mod">
        <pc:chgData name="Silvia Ferrari" userId="9ce1c88a-8045-47af-8589-8ffbfaf5df58" providerId="ADAL" clId="{D1DD0A55-D11E-4DF6-9642-943FB7187E4A}" dt="2022-11-10T10:46:42.538" v="57" actId="1076"/>
        <pc:sldMkLst>
          <pc:docMk/>
          <pc:sldMk cId="0" sldId="258"/>
        </pc:sldMkLst>
        <pc:spChg chg="mod">
          <ac:chgData name="Silvia Ferrari" userId="9ce1c88a-8045-47af-8589-8ffbfaf5df58" providerId="ADAL" clId="{D1DD0A55-D11E-4DF6-9642-943FB7187E4A}" dt="2022-11-10T10:46:42.538" v="57" actId="1076"/>
          <ac:spMkLst>
            <pc:docMk/>
            <pc:sldMk cId="0" sldId="258"/>
            <ac:spMk id="134" creationId="{00000000-0000-0000-0000-000000000000}"/>
          </ac:spMkLst>
        </pc:spChg>
      </pc:sldChg>
      <pc:sldChg chg="modSp mod">
        <pc:chgData name="Silvia Ferrari" userId="9ce1c88a-8045-47af-8589-8ffbfaf5df58" providerId="ADAL" clId="{D1DD0A55-D11E-4DF6-9642-943FB7187E4A}" dt="2022-11-16T15:05:00.617" v="237" actId="2711"/>
        <pc:sldMkLst>
          <pc:docMk/>
          <pc:sldMk cId="0" sldId="259"/>
        </pc:sldMkLst>
        <pc:spChg chg="mod">
          <ac:chgData name="Silvia Ferrari" userId="9ce1c88a-8045-47af-8589-8ffbfaf5df58" providerId="ADAL" clId="{D1DD0A55-D11E-4DF6-9642-943FB7187E4A}" dt="2022-11-10T10:46:47.742" v="58" actId="2711"/>
          <ac:spMkLst>
            <pc:docMk/>
            <pc:sldMk cId="0" sldId="259"/>
            <ac:spMk id="140" creationId="{00000000-0000-0000-0000-000000000000}"/>
          </ac:spMkLst>
        </pc:spChg>
        <pc:spChg chg="mod">
          <ac:chgData name="Silvia Ferrari" userId="9ce1c88a-8045-47af-8589-8ffbfaf5df58" providerId="ADAL" clId="{D1DD0A55-D11E-4DF6-9642-943FB7187E4A}" dt="2022-11-16T15:05:00.617" v="237" actId="2711"/>
          <ac:spMkLst>
            <pc:docMk/>
            <pc:sldMk cId="0" sldId="259"/>
            <ac:spMk id="147" creationId="{00000000-0000-0000-0000-000000000000}"/>
          </ac:spMkLst>
        </pc:spChg>
        <pc:picChg chg="mod">
          <ac:chgData name="Silvia Ferrari" userId="9ce1c88a-8045-47af-8589-8ffbfaf5df58" providerId="ADAL" clId="{D1DD0A55-D11E-4DF6-9642-943FB7187E4A}" dt="2022-11-10T10:46:55.512" v="60" actId="1076"/>
          <ac:picMkLst>
            <pc:docMk/>
            <pc:sldMk cId="0" sldId="259"/>
            <ac:picMk id="145" creationId="{00000000-0000-0000-0000-000000000000}"/>
          </ac:picMkLst>
        </pc:picChg>
      </pc:sldChg>
      <pc:sldChg chg="modSp mod">
        <pc:chgData name="Silvia Ferrari" userId="9ce1c88a-8045-47af-8589-8ffbfaf5df58" providerId="ADAL" clId="{D1DD0A55-D11E-4DF6-9642-943FB7187E4A}" dt="2022-11-16T15:05:37.591" v="263" actId="6549"/>
        <pc:sldMkLst>
          <pc:docMk/>
          <pc:sldMk cId="0" sldId="260"/>
        </pc:sldMkLst>
        <pc:spChg chg="mod">
          <ac:chgData name="Silvia Ferrari" userId="9ce1c88a-8045-47af-8589-8ffbfaf5df58" providerId="ADAL" clId="{D1DD0A55-D11E-4DF6-9642-943FB7187E4A}" dt="2022-11-16T15:05:37.591" v="263" actId="6549"/>
          <ac:spMkLst>
            <pc:docMk/>
            <pc:sldMk cId="0" sldId="260"/>
            <ac:spMk id="151" creationId="{00000000-0000-0000-0000-000000000000}"/>
          </ac:spMkLst>
        </pc:spChg>
      </pc:sldChg>
      <pc:sldChg chg="modSp mod">
        <pc:chgData name="Silvia Ferrari" userId="9ce1c88a-8045-47af-8589-8ffbfaf5df58" providerId="ADAL" clId="{D1DD0A55-D11E-4DF6-9642-943FB7187E4A}" dt="2022-11-16T15:05:47.989" v="264" actId="2711"/>
        <pc:sldMkLst>
          <pc:docMk/>
          <pc:sldMk cId="0" sldId="261"/>
        </pc:sldMkLst>
        <pc:spChg chg="mod">
          <ac:chgData name="Silvia Ferrari" userId="9ce1c88a-8045-47af-8589-8ffbfaf5df58" providerId="ADAL" clId="{D1DD0A55-D11E-4DF6-9642-943FB7187E4A}" dt="2022-11-16T15:05:47.989" v="264" actId="2711"/>
          <ac:spMkLst>
            <pc:docMk/>
            <pc:sldMk cId="0" sldId="261"/>
            <ac:spMk id="158" creationId="{00000000-0000-0000-0000-000000000000}"/>
          </ac:spMkLst>
        </pc:spChg>
      </pc:sldChg>
      <pc:sldChg chg="modSp mod">
        <pc:chgData name="Silvia Ferrari" userId="9ce1c88a-8045-47af-8589-8ffbfaf5df58" providerId="ADAL" clId="{D1DD0A55-D11E-4DF6-9642-943FB7187E4A}" dt="2022-11-16T15:06:34.932" v="298" actId="20577"/>
        <pc:sldMkLst>
          <pc:docMk/>
          <pc:sldMk cId="0" sldId="262"/>
        </pc:sldMkLst>
        <pc:spChg chg="mod">
          <ac:chgData name="Silvia Ferrari" userId="9ce1c88a-8045-47af-8589-8ffbfaf5df58" providerId="ADAL" clId="{D1DD0A55-D11E-4DF6-9642-943FB7187E4A}" dt="2022-11-16T15:06:34.932" v="298" actId="20577"/>
          <ac:spMkLst>
            <pc:docMk/>
            <pc:sldMk cId="0" sldId="262"/>
            <ac:spMk id="164" creationId="{00000000-0000-0000-0000-000000000000}"/>
          </ac:spMkLst>
        </pc:spChg>
        <pc:spChg chg="mod">
          <ac:chgData name="Silvia Ferrari" userId="9ce1c88a-8045-47af-8589-8ffbfaf5df58" providerId="ADAL" clId="{D1DD0A55-D11E-4DF6-9642-943FB7187E4A}" dt="2022-11-16T15:06:24.243" v="269" actId="2711"/>
          <ac:spMkLst>
            <pc:docMk/>
            <pc:sldMk cId="0" sldId="262"/>
            <ac:spMk id="165" creationId="{00000000-0000-0000-0000-000000000000}"/>
          </ac:spMkLst>
        </pc:spChg>
      </pc:sldChg>
      <pc:sldChg chg="modSp mod">
        <pc:chgData name="Silvia Ferrari" userId="9ce1c88a-8045-47af-8589-8ffbfaf5df58" providerId="ADAL" clId="{D1DD0A55-D11E-4DF6-9642-943FB7187E4A}" dt="2022-11-16T15:06:00.829" v="266" actId="2711"/>
        <pc:sldMkLst>
          <pc:docMk/>
          <pc:sldMk cId="0" sldId="263"/>
        </pc:sldMkLst>
        <pc:spChg chg="mod">
          <ac:chgData name="Silvia Ferrari" userId="9ce1c88a-8045-47af-8589-8ffbfaf5df58" providerId="ADAL" clId="{D1DD0A55-D11E-4DF6-9642-943FB7187E4A}" dt="2022-11-16T15:05:55.938" v="265" actId="2711"/>
          <ac:spMkLst>
            <pc:docMk/>
            <pc:sldMk cId="0" sldId="263"/>
            <ac:spMk id="171" creationId="{00000000-0000-0000-0000-000000000000}"/>
          </ac:spMkLst>
        </pc:spChg>
        <pc:spChg chg="mod">
          <ac:chgData name="Silvia Ferrari" userId="9ce1c88a-8045-47af-8589-8ffbfaf5df58" providerId="ADAL" clId="{D1DD0A55-D11E-4DF6-9642-943FB7187E4A}" dt="2022-11-16T15:06:00.829" v="266" actId="2711"/>
          <ac:spMkLst>
            <pc:docMk/>
            <pc:sldMk cId="0" sldId="263"/>
            <ac:spMk id="172" creationId="{00000000-0000-0000-0000-000000000000}"/>
          </ac:spMkLst>
        </pc:spChg>
      </pc:sldChg>
      <pc:sldChg chg="modSp mod">
        <pc:chgData name="Silvia Ferrari" userId="9ce1c88a-8045-47af-8589-8ffbfaf5df58" providerId="ADAL" clId="{D1DD0A55-D11E-4DF6-9642-943FB7187E4A}" dt="2022-11-16T15:06:45.869" v="299" actId="2711"/>
        <pc:sldMkLst>
          <pc:docMk/>
          <pc:sldMk cId="0" sldId="264"/>
        </pc:sldMkLst>
        <pc:spChg chg="mod">
          <ac:chgData name="Silvia Ferrari" userId="9ce1c88a-8045-47af-8589-8ffbfaf5df58" providerId="ADAL" clId="{D1DD0A55-D11E-4DF6-9642-943FB7187E4A}" dt="2022-11-16T15:06:45.869" v="299" actId="2711"/>
          <ac:spMkLst>
            <pc:docMk/>
            <pc:sldMk cId="0" sldId="264"/>
            <ac:spMk id="178" creationId="{00000000-0000-0000-0000-000000000000}"/>
          </ac:spMkLst>
        </pc:spChg>
      </pc:sldChg>
      <pc:sldChg chg="modSp mod ord">
        <pc:chgData name="Silvia Ferrari" userId="9ce1c88a-8045-47af-8589-8ffbfaf5df58" providerId="ADAL" clId="{D1DD0A55-D11E-4DF6-9642-943FB7187E4A}" dt="2022-11-16T15:06:58.172" v="302" actId="2711"/>
        <pc:sldMkLst>
          <pc:docMk/>
          <pc:sldMk cId="816130011" sldId="269"/>
        </pc:sldMkLst>
        <pc:spChg chg="mod">
          <ac:chgData name="Silvia Ferrari" userId="9ce1c88a-8045-47af-8589-8ffbfaf5df58" providerId="ADAL" clId="{D1DD0A55-D11E-4DF6-9642-943FB7187E4A}" dt="2022-11-16T15:06:58.172" v="302" actId="2711"/>
          <ac:spMkLst>
            <pc:docMk/>
            <pc:sldMk cId="816130011" sldId="269"/>
            <ac:spMk id="177" creationId="{00000000-0000-0000-0000-000000000000}"/>
          </ac:spMkLst>
        </pc:spChg>
        <pc:picChg chg="mod">
          <ac:chgData name="Silvia Ferrari" userId="9ce1c88a-8045-47af-8589-8ffbfaf5df58" providerId="ADAL" clId="{D1DD0A55-D11E-4DF6-9642-943FB7187E4A}" dt="2022-11-10T10:53:01.261" v="184" actId="1076"/>
          <ac:picMkLst>
            <pc:docMk/>
            <pc:sldMk cId="816130011" sldId="269"/>
            <ac:picMk id="179" creationId="{00000000-0000-0000-0000-000000000000}"/>
          </ac:picMkLst>
        </pc:picChg>
      </pc:sldChg>
      <pc:sldChg chg="modSp mod">
        <pc:chgData name="Silvia Ferrari" userId="9ce1c88a-8045-47af-8589-8ffbfaf5df58" providerId="ADAL" clId="{D1DD0A55-D11E-4DF6-9642-943FB7187E4A}" dt="2022-11-10T10:49:18.789" v="132" actId="2711"/>
        <pc:sldMkLst>
          <pc:docMk/>
          <pc:sldMk cId="0" sldId="272"/>
        </pc:sldMkLst>
        <pc:spChg chg="mod">
          <ac:chgData name="Silvia Ferrari" userId="9ce1c88a-8045-47af-8589-8ffbfaf5df58" providerId="ADAL" clId="{D1DD0A55-D11E-4DF6-9642-943FB7187E4A}" dt="2022-11-10T10:49:18.789" v="132" actId="2711"/>
          <ac:spMkLst>
            <pc:docMk/>
            <pc:sldMk cId="0" sldId="272"/>
            <ac:spMk id="237" creationId="{00000000-0000-0000-0000-000000000000}"/>
          </ac:spMkLst>
        </pc:spChg>
      </pc:sldChg>
      <pc:sldChg chg="addSp delSp modSp mod">
        <pc:chgData name="Silvia Ferrari" userId="9ce1c88a-8045-47af-8589-8ffbfaf5df58" providerId="ADAL" clId="{D1DD0A55-D11E-4DF6-9642-943FB7187E4A}" dt="2022-11-10T10:50:36.836" v="152" actId="1076"/>
        <pc:sldMkLst>
          <pc:docMk/>
          <pc:sldMk cId="0" sldId="285"/>
        </pc:sldMkLst>
        <pc:spChg chg="mod">
          <ac:chgData name="Silvia Ferrari" userId="9ce1c88a-8045-47af-8589-8ffbfaf5df58" providerId="ADAL" clId="{D1DD0A55-D11E-4DF6-9642-943FB7187E4A}" dt="2022-11-10T10:50:30.067" v="149" actId="2711"/>
          <ac:spMkLst>
            <pc:docMk/>
            <pc:sldMk cId="0" sldId="285"/>
            <ac:spMk id="6" creationId="{D4185473-6430-4565-8E1A-40669FBD84E3}"/>
          </ac:spMkLst>
        </pc:spChg>
        <pc:picChg chg="add mod">
          <ac:chgData name="Silvia Ferrari" userId="9ce1c88a-8045-47af-8589-8ffbfaf5df58" providerId="ADAL" clId="{D1DD0A55-D11E-4DF6-9642-943FB7187E4A}" dt="2022-11-10T10:50:17.410" v="144" actId="1076"/>
          <ac:picMkLst>
            <pc:docMk/>
            <pc:sldMk cId="0" sldId="285"/>
            <ac:picMk id="3" creationId="{2D50DF5D-D8BE-53CC-0399-3155D32EB6AD}"/>
          </ac:picMkLst>
        </pc:picChg>
        <pc:picChg chg="del">
          <ac:chgData name="Silvia Ferrari" userId="9ce1c88a-8045-47af-8589-8ffbfaf5df58" providerId="ADAL" clId="{D1DD0A55-D11E-4DF6-9642-943FB7187E4A}" dt="2022-11-10T10:49:12.135" v="131" actId="478"/>
          <ac:picMkLst>
            <pc:docMk/>
            <pc:sldMk cId="0" sldId="285"/>
            <ac:picMk id="4" creationId="{2EFCFA8E-A6BC-4A04-9906-DF321326F9F2}"/>
          </ac:picMkLst>
        </pc:picChg>
        <pc:picChg chg="add mod">
          <ac:chgData name="Silvia Ferrari" userId="9ce1c88a-8045-47af-8589-8ffbfaf5df58" providerId="ADAL" clId="{D1DD0A55-D11E-4DF6-9642-943FB7187E4A}" dt="2022-11-10T10:50:36.836" v="152" actId="1076"/>
          <ac:picMkLst>
            <pc:docMk/>
            <pc:sldMk cId="0" sldId="285"/>
            <ac:picMk id="8" creationId="{9B1E4DA6-1470-036A-903F-33BA86FE945C}"/>
          </ac:picMkLst>
        </pc:picChg>
        <pc:picChg chg="del">
          <ac:chgData name="Silvia Ferrari" userId="9ce1c88a-8045-47af-8589-8ffbfaf5df58" providerId="ADAL" clId="{D1DD0A55-D11E-4DF6-9642-943FB7187E4A}" dt="2022-11-10T10:50:20.116" v="145" actId="478"/>
          <ac:picMkLst>
            <pc:docMk/>
            <pc:sldMk cId="0" sldId="285"/>
            <ac:picMk id="9" creationId="{915C6CCA-EABF-43EF-B743-3E634F523898}"/>
          </ac:picMkLst>
        </pc:picChg>
        <pc:picChg chg="add mod">
          <ac:chgData name="Silvia Ferrari" userId="9ce1c88a-8045-47af-8589-8ffbfaf5df58" providerId="ADAL" clId="{D1DD0A55-D11E-4DF6-9642-943FB7187E4A}" dt="2022-11-10T10:50:35.282" v="151" actId="1076"/>
          <ac:picMkLst>
            <pc:docMk/>
            <pc:sldMk cId="0" sldId="285"/>
            <ac:picMk id="10" creationId="{0F33A084-8F36-7265-CB86-FFDF00FE76D7}"/>
          </ac:picMkLst>
        </pc:picChg>
      </pc:sldChg>
    </pc:docChg>
  </pc:docChgLst>
  <pc:docChgLst>
    <pc:chgData name="Cristina Guerini" userId="cf69809b-4d02-4015-a811-73f1b4cb0ce4" providerId="ADAL" clId="{920570AB-181F-469B-B28A-ABE79A9241CA}"/>
    <pc:docChg chg="custSel modSld">
      <pc:chgData name="Cristina Guerini" userId="cf69809b-4d02-4015-a811-73f1b4cb0ce4" providerId="ADAL" clId="{920570AB-181F-469B-B28A-ABE79A9241CA}" dt="2021-12-03T10:33:36.086" v="95" actId="20577"/>
      <pc:docMkLst>
        <pc:docMk/>
      </pc:docMkLst>
      <pc:sldChg chg="modSp mod">
        <pc:chgData name="Cristina Guerini" userId="cf69809b-4d02-4015-a811-73f1b4cb0ce4" providerId="ADAL" clId="{920570AB-181F-469B-B28A-ABE79A9241CA}" dt="2021-12-03T10:31:32.048" v="1" actId="20577"/>
        <pc:sldMkLst>
          <pc:docMk/>
          <pc:sldMk cId="0" sldId="256"/>
        </pc:sldMkLst>
        <pc:spChg chg="mod">
          <ac:chgData name="Cristina Guerini" userId="cf69809b-4d02-4015-a811-73f1b4cb0ce4" providerId="ADAL" clId="{920570AB-181F-469B-B28A-ABE79A9241CA}" dt="2021-12-03T10:31:32.048" v="1" actId="20577"/>
          <ac:spMkLst>
            <pc:docMk/>
            <pc:sldMk cId="0" sldId="256"/>
            <ac:spMk id="115" creationId="{00000000-0000-0000-0000-000000000000}"/>
          </ac:spMkLst>
        </pc:spChg>
      </pc:sldChg>
      <pc:sldChg chg="modSp mod">
        <pc:chgData name="Cristina Guerini" userId="cf69809b-4d02-4015-a811-73f1b4cb0ce4" providerId="ADAL" clId="{920570AB-181F-469B-B28A-ABE79A9241CA}" dt="2021-12-03T10:32:38.707" v="66" actId="20577"/>
        <pc:sldMkLst>
          <pc:docMk/>
          <pc:sldMk cId="0" sldId="257"/>
        </pc:sldMkLst>
        <pc:spChg chg="mod">
          <ac:chgData name="Cristina Guerini" userId="cf69809b-4d02-4015-a811-73f1b4cb0ce4" providerId="ADAL" clId="{920570AB-181F-469B-B28A-ABE79A9241CA}" dt="2021-12-03T10:32:38.707" v="66" actId="20577"/>
          <ac:spMkLst>
            <pc:docMk/>
            <pc:sldMk cId="0" sldId="257"/>
            <ac:spMk id="126" creationId="{00000000-0000-0000-0000-000000000000}"/>
          </ac:spMkLst>
        </pc:spChg>
      </pc:sldChg>
      <pc:sldChg chg="modSp mod">
        <pc:chgData name="Cristina Guerini" userId="cf69809b-4d02-4015-a811-73f1b4cb0ce4" providerId="ADAL" clId="{920570AB-181F-469B-B28A-ABE79A9241CA}" dt="2021-12-03T10:33:36.086" v="95" actId="20577"/>
        <pc:sldMkLst>
          <pc:docMk/>
          <pc:sldMk cId="0" sldId="263"/>
        </pc:sldMkLst>
        <pc:spChg chg="mod">
          <ac:chgData name="Cristina Guerini" userId="cf69809b-4d02-4015-a811-73f1b4cb0ce4" providerId="ADAL" clId="{920570AB-181F-469B-B28A-ABE79A9241CA}" dt="2021-12-03T10:33:36.086" v="95" actId="20577"/>
          <ac:spMkLst>
            <pc:docMk/>
            <pc:sldMk cId="0" sldId="263"/>
            <ac:spMk id="172" creationId="{00000000-0000-0000-0000-000000000000}"/>
          </ac:spMkLst>
        </pc:spChg>
      </pc:sldChg>
    </pc:docChg>
  </pc:docChgLst>
  <pc:docChgLst>
    <pc:chgData name="Emanuela Marca" userId="b9e67590-a423-466d-821f-072eaf8759cc" providerId="ADAL" clId="{D25615BC-513B-466B-AA77-B3ED043C9E88}"/>
    <pc:docChg chg="undo redo custSel addSld delSld modSld sldOrd">
      <pc:chgData name="Emanuela Marca" userId="b9e67590-a423-466d-821f-072eaf8759cc" providerId="ADAL" clId="{D25615BC-513B-466B-AA77-B3ED043C9E88}" dt="2024-10-30T11:03:56.661" v="3257" actId="1076"/>
      <pc:docMkLst>
        <pc:docMk/>
      </pc:docMkLst>
      <pc:sldChg chg="delSp modSp del mod modTransition">
        <pc:chgData name="Emanuela Marca" userId="b9e67590-a423-466d-821f-072eaf8759cc" providerId="ADAL" clId="{D25615BC-513B-466B-AA77-B3ED043C9E88}" dt="2024-10-30T08:39:22.835" v="550" actId="47"/>
        <pc:sldMkLst>
          <pc:docMk/>
          <pc:sldMk cId="0" sldId="256"/>
        </pc:sldMkLst>
        <pc:spChg chg="mod">
          <ac:chgData name="Emanuela Marca" userId="b9e67590-a423-466d-821f-072eaf8759cc" providerId="ADAL" clId="{D25615BC-513B-466B-AA77-B3ED043C9E88}" dt="2024-10-29T15:48:22.257" v="6" actId="1076"/>
          <ac:spMkLst>
            <pc:docMk/>
            <pc:sldMk cId="0" sldId="256"/>
            <ac:spMk id="115" creationId="{00000000-0000-0000-0000-000000000000}"/>
          </ac:spMkLst>
        </pc:spChg>
        <pc:picChg chg="mod">
          <ac:chgData name="Emanuela Marca" userId="b9e67590-a423-466d-821f-072eaf8759cc" providerId="ADAL" clId="{D25615BC-513B-466B-AA77-B3ED043C9E88}" dt="2024-10-30T08:21:13.280" v="251" actId="1076"/>
          <ac:picMkLst>
            <pc:docMk/>
            <pc:sldMk cId="0" sldId="256"/>
            <ac:picMk id="112" creationId="{00000000-0000-0000-0000-000000000000}"/>
          </ac:picMkLst>
        </pc:picChg>
        <pc:picChg chg="del">
          <ac:chgData name="Emanuela Marca" userId="b9e67590-a423-466d-821f-072eaf8759cc" providerId="ADAL" clId="{D25615BC-513B-466B-AA77-B3ED043C9E88}" dt="2024-10-30T08:20:52.293" v="249" actId="478"/>
          <ac:picMkLst>
            <pc:docMk/>
            <pc:sldMk cId="0" sldId="256"/>
            <ac:picMk id="121" creationId="{00000000-0000-0000-0000-000000000000}"/>
          </ac:picMkLst>
        </pc:picChg>
      </pc:sldChg>
      <pc:sldChg chg="addSp delSp modSp mod modTransition modClrScheme chgLayout">
        <pc:chgData name="Emanuela Marca" userId="b9e67590-a423-466d-821f-072eaf8759cc" providerId="ADAL" clId="{D25615BC-513B-466B-AA77-B3ED043C9E88}" dt="2024-10-30T10:52:46.040" v="3243"/>
        <pc:sldMkLst>
          <pc:docMk/>
          <pc:sldMk cId="0" sldId="257"/>
        </pc:sldMkLst>
        <pc:spChg chg="add mod ord">
          <ac:chgData name="Emanuela Marca" userId="b9e67590-a423-466d-821f-072eaf8759cc" providerId="ADAL" clId="{D25615BC-513B-466B-AA77-B3ED043C9E88}" dt="2024-10-30T08:31:48.035" v="293" actId="404"/>
          <ac:spMkLst>
            <pc:docMk/>
            <pc:sldMk cId="0" sldId="257"/>
            <ac:spMk id="4" creationId="{4B53698A-0CD3-C634-FAED-351C3B6DDC68}"/>
          </ac:spMkLst>
        </pc:spChg>
        <pc:spChg chg="add mod ord">
          <ac:chgData name="Emanuela Marca" userId="b9e67590-a423-466d-821f-072eaf8759cc" providerId="ADAL" clId="{D25615BC-513B-466B-AA77-B3ED043C9E88}" dt="2024-10-30T08:36:03.416" v="517" actId="403"/>
          <ac:spMkLst>
            <pc:docMk/>
            <pc:sldMk cId="0" sldId="257"/>
            <ac:spMk id="5" creationId="{8257BA7E-D798-1EA3-CDC0-6F9DECED0355}"/>
          </ac:spMkLst>
        </pc:spChg>
        <pc:spChg chg="add mod ord">
          <ac:chgData name="Emanuela Marca" userId="b9e67590-a423-466d-821f-072eaf8759cc" providerId="ADAL" clId="{D25615BC-513B-466B-AA77-B3ED043C9E88}" dt="2024-10-30T08:31:55.554" v="307" actId="404"/>
          <ac:spMkLst>
            <pc:docMk/>
            <pc:sldMk cId="0" sldId="257"/>
            <ac:spMk id="6" creationId="{C4CCD13F-CC71-18EB-DBED-101F9F818F2A}"/>
          </ac:spMkLst>
        </pc:spChg>
        <pc:spChg chg="mod">
          <ac:chgData name="Emanuela Marca" userId="b9e67590-a423-466d-821f-072eaf8759cc" providerId="ADAL" clId="{D25615BC-513B-466B-AA77-B3ED043C9E88}" dt="2024-10-30T08:32:54.778" v="312" actId="21"/>
          <ac:spMkLst>
            <pc:docMk/>
            <pc:sldMk cId="0" sldId="257"/>
            <ac:spMk id="126" creationId="{00000000-0000-0000-0000-000000000000}"/>
          </ac:spMkLst>
        </pc:spChg>
        <pc:picChg chg="add mod">
          <ac:chgData name="Emanuela Marca" userId="b9e67590-a423-466d-821f-072eaf8759cc" providerId="ADAL" clId="{D25615BC-513B-466B-AA77-B3ED043C9E88}" dt="2024-10-29T16:49:18.507" v="206" actId="1076"/>
          <ac:picMkLst>
            <pc:docMk/>
            <pc:sldMk cId="0" sldId="257"/>
            <ac:picMk id="2" creationId="{4B97B265-005E-FD68-40E8-BBDFCB502C7F}"/>
          </ac:picMkLst>
        </pc:picChg>
        <pc:picChg chg="add mod ord">
          <ac:chgData name="Emanuela Marca" userId="b9e67590-a423-466d-821f-072eaf8759cc" providerId="ADAL" clId="{D25615BC-513B-466B-AA77-B3ED043C9E88}" dt="2024-10-30T08:21:52.208" v="258" actId="166"/>
          <ac:picMkLst>
            <pc:docMk/>
            <pc:sldMk cId="0" sldId="257"/>
            <ac:picMk id="3" creationId="{E524B087-86F6-3108-D2D6-7EB813496B49}"/>
          </ac:picMkLst>
        </pc:picChg>
        <pc:picChg chg="add del mod">
          <ac:chgData name="Emanuela Marca" userId="b9e67590-a423-466d-821f-072eaf8759cc" providerId="ADAL" clId="{D25615BC-513B-466B-AA77-B3ED043C9E88}" dt="2024-10-30T08:30:52.318" v="268" actId="478"/>
          <ac:picMkLst>
            <pc:docMk/>
            <pc:sldMk cId="0" sldId="257"/>
            <ac:picMk id="132" creationId="{00000000-0000-0000-0000-000000000000}"/>
          </ac:picMkLst>
        </pc:picChg>
        <pc:picChg chg="del">
          <ac:chgData name="Emanuela Marca" userId="b9e67590-a423-466d-821f-072eaf8759cc" providerId="ADAL" clId="{D25615BC-513B-466B-AA77-B3ED043C9E88}" dt="2024-10-29T16:32:26.816" v="77" actId="478"/>
          <ac:picMkLst>
            <pc:docMk/>
            <pc:sldMk cId="0" sldId="257"/>
            <ac:picMk id="2050" creationId="{86DEA80E-A106-4436-8DE8-97DE4F429A2C}"/>
          </ac:picMkLst>
        </pc:picChg>
      </pc:sldChg>
      <pc:sldChg chg="addSp delSp modSp mod ord modTransition modClrScheme chgLayout">
        <pc:chgData name="Emanuela Marca" userId="b9e67590-a423-466d-821f-072eaf8759cc" providerId="ADAL" clId="{D25615BC-513B-466B-AA77-B3ED043C9E88}" dt="2024-10-30T10:52:40.896" v="3242"/>
        <pc:sldMkLst>
          <pc:docMk/>
          <pc:sldMk cId="0" sldId="258"/>
        </pc:sldMkLst>
        <pc:spChg chg="add del mod ord">
          <ac:chgData name="Emanuela Marca" userId="b9e67590-a423-466d-821f-072eaf8759cc" providerId="ADAL" clId="{D25615BC-513B-466B-AA77-B3ED043C9E88}" dt="2024-10-30T08:37:21.388" v="523" actId="700"/>
          <ac:spMkLst>
            <pc:docMk/>
            <pc:sldMk cId="0" sldId="258"/>
            <ac:spMk id="3" creationId="{C962F0E9-55D1-9ECE-61F4-F12DD9D1EF27}"/>
          </ac:spMkLst>
        </pc:spChg>
        <pc:spChg chg="add del mod ord">
          <ac:chgData name="Emanuela Marca" userId="b9e67590-a423-466d-821f-072eaf8759cc" providerId="ADAL" clId="{D25615BC-513B-466B-AA77-B3ED043C9E88}" dt="2024-10-30T08:37:21.388" v="523" actId="700"/>
          <ac:spMkLst>
            <pc:docMk/>
            <pc:sldMk cId="0" sldId="258"/>
            <ac:spMk id="4" creationId="{822333F8-2791-EB05-6842-D2A4A7954457}"/>
          </ac:spMkLst>
        </pc:spChg>
        <pc:spChg chg="add del mod ord">
          <ac:chgData name="Emanuela Marca" userId="b9e67590-a423-466d-821f-072eaf8759cc" providerId="ADAL" clId="{D25615BC-513B-466B-AA77-B3ED043C9E88}" dt="2024-10-30T08:38:12.091" v="527" actId="21"/>
          <ac:spMkLst>
            <pc:docMk/>
            <pc:sldMk cId="0" sldId="258"/>
            <ac:spMk id="5" creationId="{58F6FDC9-4BA2-4886-E743-8C33F3F436A6}"/>
          </ac:spMkLst>
        </pc:spChg>
        <pc:spChg chg="add mod ord">
          <ac:chgData name="Emanuela Marca" userId="b9e67590-a423-466d-821f-072eaf8759cc" providerId="ADAL" clId="{D25615BC-513B-466B-AA77-B3ED043C9E88}" dt="2024-10-30T08:50:10.464" v="626" actId="404"/>
          <ac:spMkLst>
            <pc:docMk/>
            <pc:sldMk cId="0" sldId="258"/>
            <ac:spMk id="6" creationId="{63728FF8-8F52-C469-69A2-31CCF1958CE4}"/>
          </ac:spMkLst>
        </pc:spChg>
        <pc:spChg chg="add del mod ord">
          <ac:chgData name="Emanuela Marca" userId="b9e67590-a423-466d-821f-072eaf8759cc" providerId="ADAL" clId="{D25615BC-513B-466B-AA77-B3ED043C9E88}" dt="2024-10-30T08:38:16.621" v="528" actId="21"/>
          <ac:spMkLst>
            <pc:docMk/>
            <pc:sldMk cId="0" sldId="258"/>
            <ac:spMk id="7" creationId="{0A1B6C59-AEB8-7E83-7A99-5DD6EF5A1BD9}"/>
          </ac:spMkLst>
        </pc:spChg>
        <pc:spChg chg="mod">
          <ac:chgData name="Emanuela Marca" userId="b9e67590-a423-466d-821f-072eaf8759cc" providerId="ADAL" clId="{D25615BC-513B-466B-AA77-B3ED043C9E88}" dt="2024-10-30T08:46:51.508" v="597" actId="1076"/>
          <ac:spMkLst>
            <pc:docMk/>
            <pc:sldMk cId="0" sldId="258"/>
            <ac:spMk id="8" creationId="{06BC9EAC-1337-466E-8E4C-46EB3D5151A9}"/>
          </ac:spMkLst>
        </pc:spChg>
        <pc:spChg chg="del">
          <ac:chgData name="Emanuela Marca" userId="b9e67590-a423-466d-821f-072eaf8759cc" providerId="ADAL" clId="{D25615BC-513B-466B-AA77-B3ED043C9E88}" dt="2024-10-30T08:37:59.413" v="526" actId="21"/>
          <ac:spMkLst>
            <pc:docMk/>
            <pc:sldMk cId="0" sldId="258"/>
            <ac:spMk id="134" creationId="{00000000-0000-0000-0000-000000000000}"/>
          </ac:spMkLst>
        </pc:spChg>
        <pc:picChg chg="mod">
          <ac:chgData name="Emanuela Marca" userId="b9e67590-a423-466d-821f-072eaf8759cc" providerId="ADAL" clId="{D25615BC-513B-466B-AA77-B3ED043C9E88}" dt="2024-10-30T08:46:47.431" v="596" actId="1076"/>
          <ac:picMkLst>
            <pc:docMk/>
            <pc:sldMk cId="0" sldId="258"/>
            <ac:picMk id="2" creationId="{BC0AFD21-9B11-4C3E-AC11-8893ABC73620}"/>
          </ac:picMkLst>
        </pc:picChg>
        <pc:picChg chg="del mod">
          <ac:chgData name="Emanuela Marca" userId="b9e67590-a423-466d-821f-072eaf8759cc" providerId="ADAL" clId="{D25615BC-513B-466B-AA77-B3ED043C9E88}" dt="2024-10-30T08:37:00.370" v="521" actId="478"/>
          <ac:picMkLst>
            <pc:docMk/>
            <pc:sldMk cId="0" sldId="258"/>
            <ac:picMk id="137" creationId="{00000000-0000-0000-0000-000000000000}"/>
          </ac:picMkLst>
        </pc:picChg>
      </pc:sldChg>
      <pc:sldChg chg="addSp delSp modSp mod ord modTransition modClrScheme chgLayout">
        <pc:chgData name="Emanuela Marca" userId="b9e67590-a423-466d-821f-072eaf8759cc" providerId="ADAL" clId="{D25615BC-513B-466B-AA77-B3ED043C9E88}" dt="2024-10-30T10:52:57.820" v="3245"/>
        <pc:sldMkLst>
          <pc:docMk/>
          <pc:sldMk cId="0" sldId="259"/>
        </pc:sldMkLst>
        <pc:spChg chg="add del mod ord">
          <ac:chgData name="Emanuela Marca" userId="b9e67590-a423-466d-821f-072eaf8759cc" providerId="ADAL" clId="{D25615BC-513B-466B-AA77-B3ED043C9E88}" dt="2024-10-30T09:09:59.111" v="1464" actId="478"/>
          <ac:spMkLst>
            <pc:docMk/>
            <pc:sldMk cId="0" sldId="259"/>
            <ac:spMk id="2" creationId="{8F23C223-54B6-9D4C-9882-E68E07A028DA}"/>
          </ac:spMkLst>
        </pc:spChg>
        <pc:spChg chg="add mod ord">
          <ac:chgData name="Emanuela Marca" userId="b9e67590-a423-466d-821f-072eaf8759cc" providerId="ADAL" clId="{D25615BC-513B-466B-AA77-B3ED043C9E88}" dt="2024-10-30T09:14:23.132" v="1737" actId="1076"/>
          <ac:spMkLst>
            <pc:docMk/>
            <pc:sldMk cId="0" sldId="259"/>
            <ac:spMk id="3" creationId="{917EE069-9A50-7085-806F-3F083F4B0A91}"/>
          </ac:spMkLst>
        </pc:spChg>
        <pc:spChg chg="add del mod ord">
          <ac:chgData name="Emanuela Marca" userId="b9e67590-a423-466d-821f-072eaf8759cc" providerId="ADAL" clId="{D25615BC-513B-466B-AA77-B3ED043C9E88}" dt="2024-10-30T09:10:18.398" v="1467" actId="478"/>
          <ac:spMkLst>
            <pc:docMk/>
            <pc:sldMk cId="0" sldId="259"/>
            <ac:spMk id="4" creationId="{ACE2A195-E089-AF14-E73C-B9F106B4DEAC}"/>
          </ac:spMkLst>
        </pc:spChg>
        <pc:spChg chg="del">
          <ac:chgData name="Emanuela Marca" userId="b9e67590-a423-466d-821f-072eaf8759cc" providerId="ADAL" clId="{D25615BC-513B-466B-AA77-B3ED043C9E88}" dt="2024-10-30T09:07:20.872" v="1246" actId="478"/>
          <ac:spMkLst>
            <pc:docMk/>
            <pc:sldMk cId="0" sldId="259"/>
            <ac:spMk id="140" creationId="{00000000-0000-0000-0000-000000000000}"/>
          </ac:spMkLst>
        </pc:spChg>
        <pc:spChg chg="del">
          <ac:chgData name="Emanuela Marca" userId="b9e67590-a423-466d-821f-072eaf8759cc" providerId="ADAL" clId="{D25615BC-513B-466B-AA77-B3ED043C9E88}" dt="2024-10-30T09:07:17.001" v="1245" actId="478"/>
          <ac:spMkLst>
            <pc:docMk/>
            <pc:sldMk cId="0" sldId="259"/>
            <ac:spMk id="147" creationId="{00000000-0000-0000-0000-000000000000}"/>
          </ac:spMkLst>
        </pc:spChg>
        <pc:picChg chg="add mod">
          <ac:chgData name="Emanuela Marca" userId="b9e67590-a423-466d-821f-072eaf8759cc" providerId="ADAL" clId="{D25615BC-513B-466B-AA77-B3ED043C9E88}" dt="2024-10-30T09:16:57.166" v="1743" actId="1076"/>
          <ac:picMkLst>
            <pc:docMk/>
            <pc:sldMk cId="0" sldId="259"/>
            <ac:picMk id="6" creationId="{D588E091-A914-1CD8-C4D8-E2D13EB8A7EA}"/>
          </ac:picMkLst>
        </pc:picChg>
        <pc:picChg chg="mod">
          <ac:chgData name="Emanuela Marca" userId="b9e67590-a423-466d-821f-072eaf8759cc" providerId="ADAL" clId="{D25615BC-513B-466B-AA77-B3ED043C9E88}" dt="2024-10-30T09:10:38.182" v="1470" actId="1076"/>
          <ac:picMkLst>
            <pc:docMk/>
            <pc:sldMk cId="0" sldId="259"/>
            <ac:picMk id="10" creationId="{6BA37D4B-4EA9-4750-B35C-DD029DE7CCB5}"/>
          </ac:picMkLst>
        </pc:picChg>
        <pc:picChg chg="mod">
          <ac:chgData name="Emanuela Marca" userId="b9e67590-a423-466d-821f-072eaf8759cc" providerId="ADAL" clId="{D25615BC-513B-466B-AA77-B3ED043C9E88}" dt="2024-10-30T09:10:45.454" v="1472" actId="1076"/>
          <ac:picMkLst>
            <pc:docMk/>
            <pc:sldMk cId="0" sldId="259"/>
            <ac:picMk id="141" creationId="{00000000-0000-0000-0000-000000000000}"/>
          </ac:picMkLst>
        </pc:picChg>
        <pc:picChg chg="del">
          <ac:chgData name="Emanuela Marca" userId="b9e67590-a423-466d-821f-072eaf8759cc" providerId="ADAL" clId="{D25615BC-513B-466B-AA77-B3ED043C9E88}" dt="2024-10-30T09:06:52.015" v="1243" actId="478"/>
          <ac:picMkLst>
            <pc:docMk/>
            <pc:sldMk cId="0" sldId="259"/>
            <ac:picMk id="145" creationId="{00000000-0000-0000-0000-000000000000}"/>
          </ac:picMkLst>
        </pc:picChg>
        <pc:picChg chg="del">
          <ac:chgData name="Emanuela Marca" userId="b9e67590-a423-466d-821f-072eaf8759cc" providerId="ADAL" clId="{D25615BC-513B-466B-AA77-B3ED043C9E88}" dt="2024-10-30T09:07:03.948" v="1244" actId="478"/>
          <ac:picMkLst>
            <pc:docMk/>
            <pc:sldMk cId="0" sldId="259"/>
            <ac:picMk id="146" creationId="{00000000-0000-0000-0000-000000000000}"/>
          </ac:picMkLst>
        </pc:picChg>
      </pc:sldChg>
      <pc:sldChg chg="addSp delSp modSp mod modTransition modClrScheme chgLayout">
        <pc:chgData name="Emanuela Marca" userId="b9e67590-a423-466d-821f-072eaf8759cc" providerId="ADAL" clId="{D25615BC-513B-466B-AA77-B3ED043C9E88}" dt="2024-10-30T10:52:52.806" v="3244"/>
        <pc:sldMkLst>
          <pc:docMk/>
          <pc:sldMk cId="0" sldId="260"/>
        </pc:sldMkLst>
        <pc:spChg chg="add del mod ord">
          <ac:chgData name="Emanuela Marca" userId="b9e67590-a423-466d-821f-072eaf8759cc" providerId="ADAL" clId="{D25615BC-513B-466B-AA77-B3ED043C9E88}" dt="2024-10-30T08:54:46.224" v="635" actId="478"/>
          <ac:spMkLst>
            <pc:docMk/>
            <pc:sldMk cId="0" sldId="260"/>
            <ac:spMk id="2" creationId="{4E8CD3FB-F8B8-4D41-AB15-14E7877D1214}"/>
          </ac:spMkLst>
        </pc:spChg>
        <pc:spChg chg="add mod ord">
          <ac:chgData name="Emanuela Marca" userId="b9e67590-a423-466d-821f-072eaf8759cc" providerId="ADAL" clId="{D25615BC-513B-466B-AA77-B3ED043C9E88}" dt="2024-10-30T09:06:03.291" v="1239" actId="20577"/>
          <ac:spMkLst>
            <pc:docMk/>
            <pc:sldMk cId="0" sldId="260"/>
            <ac:spMk id="3" creationId="{1DD07556-D093-0907-B75A-68B05D2DDA59}"/>
          </ac:spMkLst>
        </pc:spChg>
        <pc:spChg chg="add del mod ord">
          <ac:chgData name="Emanuela Marca" userId="b9e67590-a423-466d-821f-072eaf8759cc" providerId="ADAL" clId="{D25615BC-513B-466B-AA77-B3ED043C9E88}" dt="2024-10-30T08:54:50.512" v="636" actId="478"/>
          <ac:spMkLst>
            <pc:docMk/>
            <pc:sldMk cId="0" sldId="260"/>
            <ac:spMk id="4" creationId="{4230AFBF-AB7C-1FEF-5413-58758491A3AF}"/>
          </ac:spMkLst>
        </pc:spChg>
        <pc:spChg chg="del mod">
          <ac:chgData name="Emanuela Marca" userId="b9e67590-a423-466d-821f-072eaf8759cc" providerId="ADAL" clId="{D25615BC-513B-466B-AA77-B3ED043C9E88}" dt="2024-10-30T08:54:20.239" v="632" actId="21"/>
          <ac:spMkLst>
            <pc:docMk/>
            <pc:sldMk cId="0" sldId="260"/>
            <ac:spMk id="151" creationId="{00000000-0000-0000-0000-000000000000}"/>
          </ac:spMkLst>
        </pc:spChg>
        <pc:picChg chg="del">
          <ac:chgData name="Emanuela Marca" userId="b9e67590-a423-466d-821f-072eaf8759cc" providerId="ADAL" clId="{D25615BC-513B-466B-AA77-B3ED043C9E88}" dt="2024-10-30T08:54:22.586" v="633" actId="478"/>
          <ac:picMkLst>
            <pc:docMk/>
            <pc:sldMk cId="0" sldId="260"/>
            <ac:picMk id="152" creationId="{00000000-0000-0000-0000-000000000000}"/>
          </ac:picMkLst>
        </pc:picChg>
        <pc:picChg chg="del">
          <ac:chgData name="Emanuela Marca" userId="b9e67590-a423-466d-821f-072eaf8759cc" providerId="ADAL" clId="{D25615BC-513B-466B-AA77-B3ED043C9E88}" dt="2024-10-30T09:00:30.707" v="1131" actId="478"/>
          <ac:picMkLst>
            <pc:docMk/>
            <pc:sldMk cId="0" sldId="260"/>
            <ac:picMk id="153" creationId="{00000000-0000-0000-0000-000000000000}"/>
          </ac:picMkLst>
        </pc:picChg>
        <pc:picChg chg="mod">
          <ac:chgData name="Emanuela Marca" userId="b9e67590-a423-466d-821f-072eaf8759cc" providerId="ADAL" clId="{D25615BC-513B-466B-AA77-B3ED043C9E88}" dt="2024-10-30T09:01:01.850" v="1141" actId="1076"/>
          <ac:picMkLst>
            <pc:docMk/>
            <pc:sldMk cId="0" sldId="260"/>
            <ac:picMk id="155" creationId="{00000000-0000-0000-0000-000000000000}"/>
          </ac:picMkLst>
        </pc:picChg>
      </pc:sldChg>
      <pc:sldChg chg="del">
        <pc:chgData name="Emanuela Marca" userId="b9e67590-a423-466d-821f-072eaf8759cc" providerId="ADAL" clId="{D25615BC-513B-466B-AA77-B3ED043C9E88}" dt="2024-10-30T09:06:21.363" v="1240" actId="47"/>
        <pc:sldMkLst>
          <pc:docMk/>
          <pc:sldMk cId="0" sldId="261"/>
        </pc:sldMkLst>
      </pc:sldChg>
      <pc:sldChg chg="del">
        <pc:chgData name="Emanuela Marca" userId="b9e67590-a423-466d-821f-072eaf8759cc" providerId="ADAL" clId="{D25615BC-513B-466B-AA77-B3ED043C9E88}" dt="2024-10-30T09:06:37.355" v="1242" actId="47"/>
        <pc:sldMkLst>
          <pc:docMk/>
          <pc:sldMk cId="0" sldId="262"/>
        </pc:sldMkLst>
      </pc:sldChg>
      <pc:sldChg chg="del">
        <pc:chgData name="Emanuela Marca" userId="b9e67590-a423-466d-821f-072eaf8759cc" providerId="ADAL" clId="{D25615BC-513B-466B-AA77-B3ED043C9E88}" dt="2024-10-30T09:06:25.654" v="1241" actId="47"/>
        <pc:sldMkLst>
          <pc:docMk/>
          <pc:sldMk cId="0" sldId="263"/>
        </pc:sldMkLst>
      </pc:sldChg>
      <pc:sldChg chg="modSp del mod">
        <pc:chgData name="Emanuela Marca" userId="b9e67590-a423-466d-821f-072eaf8759cc" providerId="ADAL" clId="{D25615BC-513B-466B-AA77-B3ED043C9E88}" dt="2024-10-30T10:34:05.074" v="3140" actId="47"/>
        <pc:sldMkLst>
          <pc:docMk/>
          <pc:sldMk cId="0" sldId="264"/>
        </pc:sldMkLst>
        <pc:spChg chg="mod">
          <ac:chgData name="Emanuela Marca" userId="b9e67590-a423-466d-821f-072eaf8759cc" providerId="ADAL" clId="{D25615BC-513B-466B-AA77-B3ED043C9E88}" dt="2024-10-30T10:20:02.931" v="3051" actId="20577"/>
          <ac:spMkLst>
            <pc:docMk/>
            <pc:sldMk cId="0" sldId="264"/>
            <ac:spMk id="178" creationId="{00000000-0000-0000-0000-000000000000}"/>
          </ac:spMkLst>
        </pc:spChg>
      </pc:sldChg>
      <pc:sldChg chg="addSp delSp modSp mod ord modTransition modClrScheme chgLayout">
        <pc:chgData name="Emanuela Marca" userId="b9e67590-a423-466d-821f-072eaf8759cc" providerId="ADAL" clId="{D25615BC-513B-466B-AA77-B3ED043C9E88}" dt="2024-10-30T10:53:08.838" v="3247"/>
        <pc:sldMkLst>
          <pc:docMk/>
          <pc:sldMk cId="0" sldId="268"/>
        </pc:sldMkLst>
        <pc:spChg chg="add del mod ord">
          <ac:chgData name="Emanuela Marca" userId="b9e67590-a423-466d-821f-072eaf8759cc" providerId="ADAL" clId="{D25615BC-513B-466B-AA77-B3ED043C9E88}" dt="2024-10-30T09:30:41.873" v="2018" actId="478"/>
          <ac:spMkLst>
            <pc:docMk/>
            <pc:sldMk cId="0" sldId="268"/>
            <ac:spMk id="2" creationId="{462678D2-1A09-E331-A8D3-7AA64A4EB550}"/>
          </ac:spMkLst>
        </pc:spChg>
        <pc:spChg chg="add mod ord">
          <ac:chgData name="Emanuela Marca" userId="b9e67590-a423-466d-821f-072eaf8759cc" providerId="ADAL" clId="{D25615BC-513B-466B-AA77-B3ED043C9E88}" dt="2024-10-30T10:11:16.059" v="2834" actId="255"/>
          <ac:spMkLst>
            <pc:docMk/>
            <pc:sldMk cId="0" sldId="268"/>
            <ac:spMk id="3" creationId="{4826DC31-189C-1F25-50AE-009925BDB303}"/>
          </ac:spMkLst>
        </pc:spChg>
        <pc:spChg chg="add del mod ord">
          <ac:chgData name="Emanuela Marca" userId="b9e67590-a423-466d-821f-072eaf8759cc" providerId="ADAL" clId="{D25615BC-513B-466B-AA77-B3ED043C9E88}" dt="2024-10-30T09:30:44.113" v="2019" actId="478"/>
          <ac:spMkLst>
            <pc:docMk/>
            <pc:sldMk cId="0" sldId="268"/>
            <ac:spMk id="4" creationId="{4183D06A-FA04-FA86-960E-8F8ECA2605A5}"/>
          </ac:spMkLst>
        </pc:spChg>
        <pc:spChg chg="del">
          <ac:chgData name="Emanuela Marca" userId="b9e67590-a423-466d-821f-072eaf8759cc" providerId="ADAL" clId="{D25615BC-513B-466B-AA77-B3ED043C9E88}" dt="2024-10-30T09:30:57.393" v="2021" actId="478"/>
          <ac:spMkLst>
            <pc:docMk/>
            <pc:sldMk cId="0" sldId="268"/>
            <ac:spMk id="201" creationId="{00000000-0000-0000-0000-000000000000}"/>
          </ac:spMkLst>
        </pc:spChg>
        <pc:picChg chg="add mod">
          <ac:chgData name="Emanuela Marca" userId="b9e67590-a423-466d-821f-072eaf8759cc" providerId="ADAL" clId="{D25615BC-513B-466B-AA77-B3ED043C9E88}" dt="2024-10-30T09:53:06.411" v="2334" actId="1076"/>
          <ac:picMkLst>
            <pc:docMk/>
            <pc:sldMk cId="0" sldId="268"/>
            <ac:picMk id="6" creationId="{DA9AE905-FC1B-22DE-C03E-AE7C50EEE564}"/>
          </ac:picMkLst>
        </pc:picChg>
        <pc:picChg chg="add mod">
          <ac:chgData name="Emanuela Marca" userId="b9e67590-a423-466d-821f-072eaf8759cc" providerId="ADAL" clId="{D25615BC-513B-466B-AA77-B3ED043C9E88}" dt="2024-10-30T09:57:36.227" v="2409" actId="1076"/>
          <ac:picMkLst>
            <pc:docMk/>
            <pc:sldMk cId="0" sldId="268"/>
            <ac:picMk id="8" creationId="{33E857A8-20CB-5578-08AD-157E1B318CE9}"/>
          </ac:picMkLst>
        </pc:picChg>
        <pc:picChg chg="add del mod ord">
          <ac:chgData name="Emanuela Marca" userId="b9e67590-a423-466d-821f-072eaf8759cc" providerId="ADAL" clId="{D25615BC-513B-466B-AA77-B3ED043C9E88}" dt="2024-10-30T09:52:29.250" v="2325" actId="478"/>
          <ac:picMkLst>
            <pc:docMk/>
            <pc:sldMk cId="0" sldId="268"/>
            <ac:picMk id="203" creationId="{00000000-0000-0000-0000-000000000000}"/>
          </ac:picMkLst>
        </pc:picChg>
        <pc:picChg chg="del mod">
          <ac:chgData name="Emanuela Marca" userId="b9e67590-a423-466d-821f-072eaf8759cc" providerId="ADAL" clId="{D25615BC-513B-466B-AA77-B3ED043C9E88}" dt="2024-10-30T09:51:00.992" v="2308" actId="478"/>
          <ac:picMkLst>
            <pc:docMk/>
            <pc:sldMk cId="0" sldId="268"/>
            <ac:picMk id="206" creationId="{00000000-0000-0000-0000-000000000000}"/>
          </ac:picMkLst>
        </pc:picChg>
        <pc:picChg chg="del">
          <ac:chgData name="Emanuela Marca" userId="b9e67590-a423-466d-821f-072eaf8759cc" providerId="ADAL" clId="{D25615BC-513B-466B-AA77-B3ED043C9E88}" dt="2024-10-30T09:30:31.844" v="2016" actId="478"/>
          <ac:picMkLst>
            <pc:docMk/>
            <pc:sldMk cId="0" sldId="268"/>
            <ac:picMk id="208" creationId="{00000000-0000-0000-0000-000000000000}"/>
          </ac:picMkLst>
        </pc:picChg>
      </pc:sldChg>
      <pc:sldChg chg="addSp delSp modSp mod modTransition modClrScheme chgLayout">
        <pc:chgData name="Emanuela Marca" userId="b9e67590-a423-466d-821f-072eaf8759cc" providerId="ADAL" clId="{D25615BC-513B-466B-AA77-B3ED043C9E88}" dt="2024-10-30T11:03:56.661" v="3257" actId="1076"/>
        <pc:sldMkLst>
          <pc:docMk/>
          <pc:sldMk cId="816130011" sldId="269"/>
        </pc:sldMkLst>
        <pc:spChg chg="add del mod ord">
          <ac:chgData name="Emanuela Marca" userId="b9e67590-a423-466d-821f-072eaf8759cc" providerId="ADAL" clId="{D25615BC-513B-466B-AA77-B3ED043C9E88}" dt="2024-10-30T09:19:55.673" v="1775" actId="700"/>
          <ac:spMkLst>
            <pc:docMk/>
            <pc:sldMk cId="816130011" sldId="269"/>
            <ac:spMk id="2" creationId="{2120E3CB-08E0-E421-0019-52B9B46B9A0C}"/>
          </ac:spMkLst>
        </pc:spChg>
        <pc:spChg chg="add del mod ord">
          <ac:chgData name="Emanuela Marca" userId="b9e67590-a423-466d-821f-072eaf8759cc" providerId="ADAL" clId="{D25615BC-513B-466B-AA77-B3ED043C9E88}" dt="2024-10-30T09:19:55.673" v="1775" actId="700"/>
          <ac:spMkLst>
            <pc:docMk/>
            <pc:sldMk cId="816130011" sldId="269"/>
            <ac:spMk id="3" creationId="{863EF334-458C-E892-E81D-C139A968FC4E}"/>
          </ac:spMkLst>
        </pc:spChg>
        <pc:spChg chg="add del mod ord">
          <ac:chgData name="Emanuela Marca" userId="b9e67590-a423-466d-821f-072eaf8759cc" providerId="ADAL" clId="{D25615BC-513B-466B-AA77-B3ED043C9E88}" dt="2024-10-30T09:20:11.099" v="1777" actId="478"/>
          <ac:spMkLst>
            <pc:docMk/>
            <pc:sldMk cId="816130011" sldId="269"/>
            <ac:spMk id="4" creationId="{50467DF0-5140-338A-3268-EDBAEEAEBD87}"/>
          </ac:spMkLst>
        </pc:spChg>
        <pc:spChg chg="add mod ord">
          <ac:chgData name="Emanuela Marca" userId="b9e67590-a423-466d-821f-072eaf8759cc" providerId="ADAL" clId="{D25615BC-513B-466B-AA77-B3ED043C9E88}" dt="2024-10-30T09:26:22.370" v="2008" actId="404"/>
          <ac:spMkLst>
            <pc:docMk/>
            <pc:sldMk cId="816130011" sldId="269"/>
            <ac:spMk id="5" creationId="{C79341AF-326D-9C84-18FB-F01EF0DCCA21}"/>
          </ac:spMkLst>
        </pc:spChg>
        <pc:spChg chg="add del mod ord">
          <ac:chgData name="Emanuela Marca" userId="b9e67590-a423-466d-821f-072eaf8759cc" providerId="ADAL" clId="{D25615BC-513B-466B-AA77-B3ED043C9E88}" dt="2024-10-30T09:20:13.204" v="1778" actId="478"/>
          <ac:spMkLst>
            <pc:docMk/>
            <pc:sldMk cId="816130011" sldId="269"/>
            <ac:spMk id="6" creationId="{E8A3DDEF-EE67-ACA3-10E4-2BCD3071ED92}"/>
          </ac:spMkLst>
        </pc:spChg>
        <pc:spChg chg="del mod">
          <ac:chgData name="Emanuela Marca" userId="b9e67590-a423-466d-821f-072eaf8759cc" providerId="ADAL" clId="{D25615BC-513B-466B-AA77-B3ED043C9E88}" dt="2024-10-30T09:18:38.094" v="1750" actId="478"/>
          <ac:spMkLst>
            <pc:docMk/>
            <pc:sldMk cId="816130011" sldId="269"/>
            <ac:spMk id="177" creationId="{00000000-0000-0000-0000-000000000000}"/>
          </ac:spMkLst>
        </pc:spChg>
        <pc:picChg chg="add mod">
          <ac:chgData name="Emanuela Marca" userId="b9e67590-a423-466d-821f-072eaf8759cc" providerId="ADAL" clId="{D25615BC-513B-466B-AA77-B3ED043C9E88}" dt="2024-10-30T11:03:56.661" v="3257" actId="1076"/>
          <ac:picMkLst>
            <pc:docMk/>
            <pc:sldMk cId="816130011" sldId="269"/>
            <ac:picMk id="8" creationId="{11C9D26E-0749-5C89-91D0-0831C702A6FD}"/>
          </ac:picMkLst>
        </pc:picChg>
        <pc:picChg chg="mod">
          <ac:chgData name="Emanuela Marca" userId="b9e67590-a423-466d-821f-072eaf8759cc" providerId="ADAL" clId="{D25615BC-513B-466B-AA77-B3ED043C9E88}" dt="2024-10-30T09:26:42.180" v="2009" actId="1076"/>
          <ac:picMkLst>
            <pc:docMk/>
            <pc:sldMk cId="816130011" sldId="269"/>
            <ac:picMk id="179" creationId="{00000000-0000-0000-0000-000000000000}"/>
          </ac:picMkLst>
        </pc:picChg>
        <pc:picChg chg="del">
          <ac:chgData name="Emanuela Marca" userId="b9e67590-a423-466d-821f-072eaf8759cc" providerId="ADAL" clId="{D25615BC-513B-466B-AA77-B3ED043C9E88}" dt="2024-10-30T09:18:23.720" v="1744" actId="478"/>
          <ac:picMkLst>
            <pc:docMk/>
            <pc:sldMk cId="816130011" sldId="269"/>
            <ac:picMk id="184" creationId="{00000000-0000-0000-0000-000000000000}"/>
          </ac:picMkLst>
        </pc:picChg>
      </pc:sldChg>
      <pc:sldChg chg="delSp del mod ord">
        <pc:chgData name="Emanuela Marca" userId="b9e67590-a423-466d-821f-072eaf8759cc" providerId="ADAL" clId="{D25615BC-513B-466B-AA77-B3ED043C9E88}" dt="2024-10-30T10:07:27.432" v="2774" actId="47"/>
        <pc:sldMkLst>
          <pc:docMk/>
          <pc:sldMk cId="0" sldId="271"/>
        </pc:sldMkLst>
        <pc:picChg chg="del">
          <ac:chgData name="Emanuela Marca" userId="b9e67590-a423-466d-821f-072eaf8759cc" providerId="ADAL" clId="{D25615BC-513B-466B-AA77-B3ED043C9E88}" dt="2024-10-30T10:07:25.565" v="2773" actId="478"/>
          <ac:picMkLst>
            <pc:docMk/>
            <pc:sldMk cId="0" sldId="271"/>
            <ac:picMk id="211" creationId="{00000000-0000-0000-0000-000000000000}"/>
          </ac:picMkLst>
        </pc:picChg>
      </pc:sldChg>
      <pc:sldChg chg="delSp modSp mod modTransition">
        <pc:chgData name="Emanuela Marca" userId="b9e67590-a423-466d-821f-072eaf8759cc" providerId="ADAL" clId="{D25615BC-513B-466B-AA77-B3ED043C9E88}" dt="2024-10-30T10:53:34.210" v="3252"/>
        <pc:sldMkLst>
          <pc:docMk/>
          <pc:sldMk cId="0" sldId="272"/>
        </pc:sldMkLst>
        <pc:spChg chg="mod">
          <ac:chgData name="Emanuela Marca" userId="b9e67590-a423-466d-821f-072eaf8759cc" providerId="ADAL" clId="{D25615BC-513B-466B-AA77-B3ED043C9E88}" dt="2024-10-30T10:34:40.308" v="3146" actId="14100"/>
          <ac:spMkLst>
            <pc:docMk/>
            <pc:sldMk cId="0" sldId="272"/>
            <ac:spMk id="237" creationId="{00000000-0000-0000-0000-000000000000}"/>
          </ac:spMkLst>
        </pc:spChg>
        <pc:picChg chg="mod">
          <ac:chgData name="Emanuela Marca" userId="b9e67590-a423-466d-821f-072eaf8759cc" providerId="ADAL" clId="{D25615BC-513B-466B-AA77-B3ED043C9E88}" dt="2024-10-30T10:35:03.349" v="3152" actId="14100"/>
          <ac:picMkLst>
            <pc:docMk/>
            <pc:sldMk cId="0" sldId="272"/>
            <ac:picMk id="235" creationId="{00000000-0000-0000-0000-000000000000}"/>
          </ac:picMkLst>
        </pc:picChg>
        <pc:picChg chg="del">
          <ac:chgData name="Emanuela Marca" userId="b9e67590-a423-466d-821f-072eaf8759cc" providerId="ADAL" clId="{D25615BC-513B-466B-AA77-B3ED043C9E88}" dt="2024-10-30T10:34:10.735" v="3141" actId="478"/>
          <ac:picMkLst>
            <pc:docMk/>
            <pc:sldMk cId="0" sldId="272"/>
            <ac:picMk id="240" creationId="{00000000-0000-0000-0000-000000000000}"/>
          </ac:picMkLst>
        </pc:picChg>
      </pc:sldChg>
      <pc:sldChg chg="addSp delSp modSp mod modTransition">
        <pc:chgData name="Emanuela Marca" userId="b9e67590-a423-466d-821f-072eaf8759cc" providerId="ADAL" clId="{D25615BC-513B-466B-AA77-B3ED043C9E88}" dt="2024-10-30T10:53:29.904" v="3251"/>
        <pc:sldMkLst>
          <pc:docMk/>
          <pc:sldMk cId="0" sldId="285"/>
        </pc:sldMkLst>
        <pc:spChg chg="mod">
          <ac:chgData name="Emanuela Marca" userId="b9e67590-a423-466d-821f-072eaf8759cc" providerId="ADAL" clId="{D25615BC-513B-466B-AA77-B3ED043C9E88}" dt="2024-10-30T10:46:30.809" v="3197" actId="1076"/>
          <ac:spMkLst>
            <pc:docMk/>
            <pc:sldMk cId="0" sldId="285"/>
            <ac:spMk id="6" creationId="{D4185473-6430-4565-8E1A-40669FBD84E3}"/>
          </ac:spMkLst>
        </pc:spChg>
        <pc:spChg chg="add mod">
          <ac:chgData name="Emanuela Marca" userId="b9e67590-a423-466d-821f-072eaf8759cc" providerId="ADAL" clId="{D25615BC-513B-466B-AA77-B3ED043C9E88}" dt="2024-10-30T10:51:00.494" v="3240" actId="1076"/>
          <ac:spMkLst>
            <pc:docMk/>
            <pc:sldMk cId="0" sldId="285"/>
            <ac:spMk id="10" creationId="{10967F45-A545-5586-0B3C-A9A083A324BB}"/>
          </ac:spMkLst>
        </pc:spChg>
        <pc:picChg chg="del mod">
          <ac:chgData name="Emanuela Marca" userId="b9e67590-a423-466d-821f-072eaf8759cc" providerId="ADAL" clId="{D25615BC-513B-466B-AA77-B3ED043C9E88}" dt="2024-10-30T10:45:31.017" v="3158" actId="478"/>
          <ac:picMkLst>
            <pc:docMk/>
            <pc:sldMk cId="0" sldId="285"/>
            <ac:picMk id="2" creationId="{2C8531D4-3B54-8F3B-A413-ECEBFF0CB79C}"/>
          </ac:picMkLst>
        </pc:picChg>
        <pc:picChg chg="del">
          <ac:chgData name="Emanuela Marca" userId="b9e67590-a423-466d-821f-072eaf8759cc" providerId="ADAL" clId="{D25615BC-513B-466B-AA77-B3ED043C9E88}" dt="2024-10-30T10:45:17.660" v="3153" actId="478"/>
          <ac:picMkLst>
            <pc:docMk/>
            <pc:sldMk cId="0" sldId="285"/>
            <ac:picMk id="4" creationId="{22ACF142-DD5E-067D-5A66-4686B4A0ADEE}"/>
          </ac:picMkLst>
        </pc:picChg>
        <pc:picChg chg="del mod">
          <ac:chgData name="Emanuela Marca" userId="b9e67590-a423-466d-821f-072eaf8759cc" providerId="ADAL" clId="{D25615BC-513B-466B-AA77-B3ED043C9E88}" dt="2024-10-30T10:47:04.478" v="3199" actId="478"/>
          <ac:picMkLst>
            <pc:docMk/>
            <pc:sldMk cId="0" sldId="285"/>
            <ac:picMk id="5" creationId="{D1D06103-C4E1-4B9F-9C21-0C84904E9E5D}"/>
          </ac:picMkLst>
        </pc:picChg>
        <pc:picChg chg="add mod">
          <ac:chgData name="Emanuela Marca" userId="b9e67590-a423-466d-821f-072eaf8759cc" providerId="ADAL" clId="{D25615BC-513B-466B-AA77-B3ED043C9E88}" dt="2024-10-30T10:48:13.922" v="3215" actId="1076"/>
          <ac:picMkLst>
            <pc:docMk/>
            <pc:sldMk cId="0" sldId="285"/>
            <ac:picMk id="7" creationId="{FA2C53A7-4084-BDCA-3CFA-034B06D2EACA}"/>
          </ac:picMkLst>
        </pc:picChg>
        <pc:picChg chg="add mod">
          <ac:chgData name="Emanuela Marca" userId="b9e67590-a423-466d-821f-072eaf8759cc" providerId="ADAL" clId="{D25615BC-513B-466B-AA77-B3ED043C9E88}" dt="2024-10-30T10:48:19.131" v="3216" actId="1076"/>
          <ac:picMkLst>
            <pc:docMk/>
            <pc:sldMk cId="0" sldId="285"/>
            <ac:picMk id="9" creationId="{E73AF5F1-3ADA-BB61-491E-D92A7A613FF1}"/>
          </ac:picMkLst>
        </pc:picChg>
        <pc:picChg chg="del">
          <ac:chgData name="Emanuela Marca" userId="b9e67590-a423-466d-821f-072eaf8759cc" providerId="ADAL" clId="{D25615BC-513B-466B-AA77-B3ED043C9E88}" dt="2024-10-30T10:45:18.737" v="3154" actId="478"/>
          <ac:picMkLst>
            <pc:docMk/>
            <pc:sldMk cId="0" sldId="285"/>
            <ac:picMk id="12" creationId="{A522B2BF-FE12-834A-F194-47444CAA0D9B}"/>
          </ac:picMkLst>
        </pc:picChg>
      </pc:sldChg>
      <pc:sldChg chg="delSp del mod ord">
        <pc:chgData name="Emanuela Marca" userId="b9e67590-a423-466d-821f-072eaf8759cc" providerId="ADAL" clId="{D25615BC-513B-466B-AA77-B3ED043C9E88}" dt="2024-10-30T10:18:54.789" v="3039" actId="47"/>
        <pc:sldMkLst>
          <pc:docMk/>
          <pc:sldMk cId="3874899224" sldId="290"/>
        </pc:sldMkLst>
        <pc:picChg chg="del">
          <ac:chgData name="Emanuela Marca" userId="b9e67590-a423-466d-821f-072eaf8759cc" providerId="ADAL" clId="{D25615BC-513B-466B-AA77-B3ED043C9E88}" dt="2024-10-30T10:16:06.163" v="3013" actId="478"/>
          <ac:picMkLst>
            <pc:docMk/>
            <pc:sldMk cId="3874899224" sldId="290"/>
            <ac:picMk id="2" creationId="{9612462F-EA9D-406B-8A0D-DF7AF7416526}"/>
          </ac:picMkLst>
        </pc:picChg>
      </pc:sldChg>
      <pc:sldChg chg="addSp modSp new mod modTransition">
        <pc:chgData name="Emanuela Marca" userId="b9e67590-a423-466d-821f-072eaf8759cc" providerId="ADAL" clId="{D25615BC-513B-466B-AA77-B3ED043C9E88}" dt="2024-10-30T10:52:06.386" v="3241"/>
        <pc:sldMkLst>
          <pc:docMk/>
          <pc:sldMk cId="557908453" sldId="291"/>
        </pc:sldMkLst>
        <pc:spChg chg="mod">
          <ac:chgData name="Emanuela Marca" userId="b9e67590-a423-466d-821f-072eaf8759cc" providerId="ADAL" clId="{D25615BC-513B-466B-AA77-B3ED043C9E88}" dt="2024-10-29T16:09:13.239" v="70" actId="1076"/>
          <ac:spMkLst>
            <pc:docMk/>
            <pc:sldMk cId="557908453" sldId="291"/>
            <ac:spMk id="2" creationId="{76A3A5C0-0C5A-2036-4CF2-FECF5633B883}"/>
          </ac:spMkLst>
        </pc:spChg>
        <pc:spChg chg="mod">
          <ac:chgData name="Emanuela Marca" userId="b9e67590-a423-466d-821f-072eaf8759cc" providerId="ADAL" clId="{D25615BC-513B-466B-AA77-B3ED043C9E88}" dt="2024-10-30T08:49:06.485" v="616" actId="115"/>
          <ac:spMkLst>
            <pc:docMk/>
            <pc:sldMk cId="557908453" sldId="291"/>
            <ac:spMk id="3" creationId="{52C0346C-90D5-FA15-A87B-1FDE189C6499}"/>
          </ac:spMkLst>
        </pc:spChg>
        <pc:picChg chg="add mod">
          <ac:chgData name="Emanuela Marca" userId="b9e67590-a423-466d-821f-072eaf8759cc" providerId="ADAL" clId="{D25615BC-513B-466B-AA77-B3ED043C9E88}" dt="2024-10-29T16:34:08.036" v="91" actId="1076"/>
          <ac:picMkLst>
            <pc:docMk/>
            <pc:sldMk cId="557908453" sldId="291"/>
            <ac:picMk id="4" creationId="{9FF14C14-677B-511F-ADB1-2CC22BB5A0B8}"/>
          </ac:picMkLst>
        </pc:picChg>
      </pc:sldChg>
      <pc:sldChg chg="addSp delSp modSp add mod modTransition">
        <pc:chgData name="Emanuela Marca" userId="b9e67590-a423-466d-821f-072eaf8759cc" providerId="ADAL" clId="{D25615BC-513B-466B-AA77-B3ED043C9E88}" dt="2024-10-30T10:53:12.258" v="3248"/>
        <pc:sldMkLst>
          <pc:docMk/>
          <pc:sldMk cId="4046339978" sldId="292"/>
        </pc:sldMkLst>
        <pc:spChg chg="mod">
          <ac:chgData name="Emanuela Marca" userId="b9e67590-a423-466d-821f-072eaf8759cc" providerId="ADAL" clId="{D25615BC-513B-466B-AA77-B3ED043C9E88}" dt="2024-10-30T10:06:28.389" v="2772" actId="1076"/>
          <ac:spMkLst>
            <pc:docMk/>
            <pc:sldMk cId="4046339978" sldId="292"/>
            <ac:spMk id="3" creationId="{88C82C91-B894-2A1B-9F39-98757058FAC3}"/>
          </ac:spMkLst>
        </pc:spChg>
        <pc:picChg chg="add mod">
          <ac:chgData name="Emanuela Marca" userId="b9e67590-a423-466d-821f-072eaf8759cc" providerId="ADAL" clId="{D25615BC-513B-466B-AA77-B3ED043C9E88}" dt="2024-10-30T10:03:55" v="2658" actId="1076"/>
          <ac:picMkLst>
            <pc:docMk/>
            <pc:sldMk cId="4046339978" sldId="292"/>
            <ac:picMk id="2" creationId="{9519B454-C3DE-8041-EA44-99584B9151A2}"/>
          </ac:picMkLst>
        </pc:picChg>
        <pc:picChg chg="del">
          <ac:chgData name="Emanuela Marca" userId="b9e67590-a423-466d-821f-072eaf8759cc" providerId="ADAL" clId="{D25615BC-513B-466B-AA77-B3ED043C9E88}" dt="2024-10-30T10:02:01.264" v="2582" actId="478"/>
          <ac:picMkLst>
            <pc:docMk/>
            <pc:sldMk cId="4046339978" sldId="292"/>
            <ac:picMk id="6" creationId="{0555DC54-4221-86B2-FC39-571C02561E3D}"/>
          </ac:picMkLst>
        </pc:picChg>
        <pc:picChg chg="del">
          <ac:chgData name="Emanuela Marca" userId="b9e67590-a423-466d-821f-072eaf8759cc" providerId="ADAL" clId="{D25615BC-513B-466B-AA77-B3ED043C9E88}" dt="2024-10-30T10:01:59.349" v="2581" actId="478"/>
          <ac:picMkLst>
            <pc:docMk/>
            <pc:sldMk cId="4046339978" sldId="292"/>
            <ac:picMk id="8" creationId="{53698695-5CBB-A864-D02B-05D9A0DF9F5E}"/>
          </ac:picMkLst>
        </pc:picChg>
      </pc:sldChg>
      <pc:sldChg chg="addSp delSp modSp add mod modTransition">
        <pc:chgData name="Emanuela Marca" userId="b9e67590-a423-466d-821f-072eaf8759cc" providerId="ADAL" clId="{D25615BC-513B-466B-AA77-B3ED043C9E88}" dt="2024-10-30T10:53:15.082" v="3249"/>
        <pc:sldMkLst>
          <pc:docMk/>
          <pc:sldMk cId="2555646628" sldId="293"/>
        </pc:sldMkLst>
        <pc:spChg chg="mod">
          <ac:chgData name="Emanuela Marca" userId="b9e67590-a423-466d-821f-072eaf8759cc" providerId="ADAL" clId="{D25615BC-513B-466B-AA77-B3ED043C9E88}" dt="2024-10-30T10:18:39.396" v="3036" actId="27636"/>
          <ac:spMkLst>
            <pc:docMk/>
            <pc:sldMk cId="2555646628" sldId="293"/>
            <ac:spMk id="3" creationId="{308008F4-30FE-C203-5DB0-46B2ED51BBEB}"/>
          </ac:spMkLst>
        </pc:spChg>
        <pc:picChg chg="del">
          <ac:chgData name="Emanuela Marca" userId="b9e67590-a423-466d-821f-072eaf8759cc" providerId="ADAL" clId="{D25615BC-513B-466B-AA77-B3ED043C9E88}" dt="2024-10-30T10:15:06.400" v="3012" actId="478"/>
          <ac:picMkLst>
            <pc:docMk/>
            <pc:sldMk cId="2555646628" sldId="293"/>
            <ac:picMk id="2" creationId="{1F9455CB-0F0C-4A4F-87E4-B56204422480}"/>
          </ac:picMkLst>
        </pc:picChg>
        <pc:picChg chg="add mod">
          <ac:chgData name="Emanuela Marca" userId="b9e67590-a423-466d-821f-072eaf8759cc" providerId="ADAL" clId="{D25615BC-513B-466B-AA77-B3ED043C9E88}" dt="2024-10-30T10:18:48.042" v="3038" actId="1076"/>
          <ac:picMkLst>
            <pc:docMk/>
            <pc:sldMk cId="2555646628" sldId="293"/>
            <ac:picMk id="4" creationId="{6B1BBDAB-440D-BC41-B806-048E4863EE76}"/>
          </ac:picMkLst>
        </pc:picChg>
        <pc:picChg chg="add mod">
          <ac:chgData name="Emanuela Marca" userId="b9e67590-a423-466d-821f-072eaf8759cc" providerId="ADAL" clId="{D25615BC-513B-466B-AA77-B3ED043C9E88}" dt="2024-10-30T10:18:46.374" v="3037" actId="1076"/>
          <ac:picMkLst>
            <pc:docMk/>
            <pc:sldMk cId="2555646628" sldId="293"/>
            <ac:picMk id="6" creationId="{A3E7D5C6-09C4-E318-463C-814BA401EC62}"/>
          </ac:picMkLst>
        </pc:picChg>
      </pc:sldChg>
      <pc:sldChg chg="addSp delSp modSp add mod modTransition delAnim modAnim">
        <pc:chgData name="Emanuela Marca" userId="b9e67590-a423-466d-821f-072eaf8759cc" providerId="ADAL" clId="{D25615BC-513B-466B-AA77-B3ED043C9E88}" dt="2024-10-30T10:53:19.702" v="3250"/>
        <pc:sldMkLst>
          <pc:docMk/>
          <pc:sldMk cId="1421323214" sldId="294"/>
        </pc:sldMkLst>
        <pc:spChg chg="mod">
          <ac:chgData name="Emanuela Marca" userId="b9e67590-a423-466d-821f-072eaf8759cc" providerId="ADAL" clId="{D25615BC-513B-466B-AA77-B3ED043C9E88}" dt="2024-10-30T10:34:00.895" v="3139" actId="1076"/>
          <ac:spMkLst>
            <pc:docMk/>
            <pc:sldMk cId="1421323214" sldId="294"/>
            <ac:spMk id="3" creationId="{B50E5738-ECBB-21CD-CEA0-1E936951D1B0}"/>
          </ac:spMkLst>
        </pc:spChg>
        <pc:picChg chg="del">
          <ac:chgData name="Emanuela Marca" userId="b9e67590-a423-466d-821f-072eaf8759cc" providerId="ADAL" clId="{D25615BC-513B-466B-AA77-B3ED043C9E88}" dt="2024-10-30T10:20:39.297" v="3075" actId="478"/>
          <ac:picMkLst>
            <pc:docMk/>
            <pc:sldMk cId="1421323214" sldId="294"/>
            <ac:picMk id="4" creationId="{5892B800-4EE8-D4D6-2A27-59217F1D923B}"/>
          </ac:picMkLst>
        </pc:picChg>
        <pc:picChg chg="add del">
          <ac:chgData name="Emanuela Marca" userId="b9e67590-a423-466d-821f-072eaf8759cc" providerId="ADAL" clId="{D25615BC-513B-466B-AA77-B3ED043C9E88}" dt="2024-10-30T10:21:00.099" v="3083" actId="22"/>
          <ac:picMkLst>
            <pc:docMk/>
            <pc:sldMk cId="1421323214" sldId="294"/>
            <ac:picMk id="5" creationId="{5289DBE2-3842-ABD6-F4DF-DB50C1ECA613}"/>
          </ac:picMkLst>
        </pc:picChg>
        <pc:picChg chg="del">
          <ac:chgData name="Emanuela Marca" userId="b9e67590-a423-466d-821f-072eaf8759cc" providerId="ADAL" clId="{D25615BC-513B-466B-AA77-B3ED043C9E88}" dt="2024-10-30T10:20:37.427" v="3074" actId="478"/>
          <ac:picMkLst>
            <pc:docMk/>
            <pc:sldMk cId="1421323214" sldId="294"/>
            <ac:picMk id="6" creationId="{BA37B5BF-D532-FC06-156A-5A7B7D998C59}"/>
          </ac:picMkLst>
        </pc:picChg>
        <pc:picChg chg="add mod">
          <ac:chgData name="Emanuela Marca" userId="b9e67590-a423-466d-821f-072eaf8759cc" providerId="ADAL" clId="{D25615BC-513B-466B-AA77-B3ED043C9E88}" dt="2024-10-30T10:33:46.779" v="3137" actId="1076"/>
          <ac:picMkLst>
            <pc:docMk/>
            <pc:sldMk cId="1421323214" sldId="294"/>
            <ac:picMk id="8" creationId="{238226FF-8F6B-8D34-88BF-8FF785291F90}"/>
          </ac:picMkLst>
        </pc:picChg>
        <pc:picChg chg="add del mod">
          <ac:chgData name="Emanuela Marca" userId="b9e67590-a423-466d-821f-072eaf8759cc" providerId="ADAL" clId="{D25615BC-513B-466B-AA77-B3ED043C9E88}" dt="2024-10-30T10:26:38.194" v="3114" actId="478"/>
          <ac:picMkLst>
            <pc:docMk/>
            <pc:sldMk cId="1421323214" sldId="294"/>
            <ac:picMk id="9" creationId="{6534AE39-A53D-45D9-D352-8C9699B178B3}"/>
          </ac:picMkLst>
        </pc:picChg>
        <pc:picChg chg="add del mod">
          <ac:chgData name="Emanuela Marca" userId="b9e67590-a423-466d-821f-072eaf8759cc" providerId="ADAL" clId="{D25615BC-513B-466B-AA77-B3ED043C9E88}" dt="2024-10-30T10:26:58.963" v="3121" actId="478"/>
          <ac:picMkLst>
            <pc:docMk/>
            <pc:sldMk cId="1421323214" sldId="294"/>
            <ac:picMk id="11" creationId="{80B742A6-8C6C-68CB-555D-3F9F3139390C}"/>
          </ac:picMkLst>
        </pc:picChg>
        <pc:picChg chg="add mod">
          <ac:chgData name="Emanuela Marca" userId="b9e67590-a423-466d-821f-072eaf8759cc" providerId="ADAL" clId="{D25615BC-513B-466B-AA77-B3ED043C9E88}" dt="2024-10-30T10:33:49.767" v="3138" actId="1076"/>
          <ac:picMkLst>
            <pc:docMk/>
            <pc:sldMk cId="1421323214" sldId="294"/>
            <ac:picMk id="13" creationId="{B6953648-D033-ACAA-9B01-25F2F4615C50}"/>
          </ac:picMkLst>
        </pc:picChg>
      </pc:sldChg>
      <pc:sldMasterChg chg="delSldLayout">
        <pc:chgData name="Emanuela Marca" userId="b9e67590-a423-466d-821f-072eaf8759cc" providerId="ADAL" clId="{D25615BC-513B-466B-AA77-B3ED043C9E88}" dt="2024-10-30T10:34:05.074" v="3140" actId="47"/>
        <pc:sldMasterMkLst>
          <pc:docMk/>
          <pc:sldMasterMk cId="2045718309" sldId="2147483661"/>
        </pc:sldMasterMkLst>
        <pc:sldLayoutChg chg="del">
          <pc:chgData name="Emanuela Marca" userId="b9e67590-a423-466d-821f-072eaf8759cc" providerId="ADAL" clId="{D25615BC-513B-466B-AA77-B3ED043C9E88}" dt="2024-10-30T09:06:37.355" v="1242" actId="47"/>
          <pc:sldLayoutMkLst>
            <pc:docMk/>
            <pc:sldMasterMk cId="2045718309" sldId="2147483661"/>
            <pc:sldLayoutMk cId="211289204" sldId="2147483673"/>
          </pc:sldLayoutMkLst>
        </pc:sldLayoutChg>
        <pc:sldLayoutChg chg="del">
          <pc:chgData name="Emanuela Marca" userId="b9e67590-a423-466d-821f-072eaf8759cc" providerId="ADAL" clId="{D25615BC-513B-466B-AA77-B3ED043C9E88}" dt="2024-10-30T10:34:05.074" v="3140" actId="47"/>
          <pc:sldLayoutMkLst>
            <pc:docMk/>
            <pc:sldMasterMk cId="2045718309" sldId="2147483661"/>
            <pc:sldLayoutMk cId="575301881" sldId="2147483674"/>
          </pc:sldLayoutMkLst>
        </pc:sldLayoutChg>
      </pc:sldMasterChg>
    </pc:docChg>
  </pc:docChgLst>
  <pc:docChgLst>
    <pc:chgData name="Silvia Ferrari" userId="9ce1c88a-8045-47af-8589-8ffbfaf5df58" providerId="ADAL" clId="{582BA876-ACBE-4263-A62E-923F4A94C48F}"/>
    <pc:docChg chg="custSel modSld">
      <pc:chgData name="Silvia Ferrari" userId="9ce1c88a-8045-47af-8589-8ffbfaf5df58" providerId="ADAL" clId="{582BA876-ACBE-4263-A62E-923F4A94C48F}" dt="2024-11-27T14:00:08.707" v="81"/>
      <pc:docMkLst>
        <pc:docMk/>
      </pc:docMkLst>
      <pc:sldChg chg="modSp mod">
        <pc:chgData name="Silvia Ferrari" userId="9ce1c88a-8045-47af-8589-8ffbfaf5df58" providerId="ADAL" clId="{582BA876-ACBE-4263-A62E-923F4A94C48F}" dt="2024-11-27T14:00:08.707" v="81"/>
        <pc:sldMkLst>
          <pc:docMk/>
          <pc:sldMk cId="0" sldId="260"/>
        </pc:sldMkLst>
        <pc:spChg chg="mod">
          <ac:chgData name="Silvia Ferrari" userId="9ce1c88a-8045-47af-8589-8ffbfaf5df58" providerId="ADAL" clId="{582BA876-ACBE-4263-A62E-923F4A94C48F}" dt="2024-11-27T14:00:08.707" v="81"/>
          <ac:spMkLst>
            <pc:docMk/>
            <pc:sldMk cId="0" sldId="260"/>
            <ac:spMk id="3" creationId="{1DD07556-D093-0907-B75A-68B05D2DDA59}"/>
          </ac:spMkLst>
        </pc:spChg>
        <pc:picChg chg="mod">
          <ac:chgData name="Silvia Ferrari" userId="9ce1c88a-8045-47af-8589-8ffbfaf5df58" providerId="ADAL" clId="{582BA876-ACBE-4263-A62E-923F4A94C48F}" dt="2024-11-27T13:58:32.017" v="74" actId="14100"/>
          <ac:picMkLst>
            <pc:docMk/>
            <pc:sldMk cId="0" sldId="260"/>
            <ac:picMk id="2050" creationId="{89360995-B6DA-DDEA-226E-2B77B1BC87F2}"/>
          </ac:picMkLst>
        </pc:picChg>
      </pc:sldChg>
      <pc:sldChg chg="modSp mod">
        <pc:chgData name="Silvia Ferrari" userId="9ce1c88a-8045-47af-8589-8ffbfaf5df58" providerId="ADAL" clId="{582BA876-ACBE-4263-A62E-923F4A94C48F}" dt="2024-11-27T13:51:52.638" v="42" actId="14100"/>
        <pc:sldMkLst>
          <pc:docMk/>
          <pc:sldMk cId="2214184006" sldId="303"/>
        </pc:sldMkLst>
        <pc:graphicFrameChg chg="mod modGraphic">
          <ac:chgData name="Silvia Ferrari" userId="9ce1c88a-8045-47af-8589-8ffbfaf5df58" providerId="ADAL" clId="{582BA876-ACBE-4263-A62E-923F4A94C48F}" dt="2024-11-27T13:51:52.638" v="42" actId="14100"/>
          <ac:graphicFrameMkLst>
            <pc:docMk/>
            <pc:sldMk cId="2214184006" sldId="303"/>
            <ac:graphicFrameMk id="3" creationId="{CFE9DC42-3A10-5738-78CE-5BFEEFA861A9}"/>
          </ac:graphicFrameMkLst>
        </pc:graphicFrameChg>
        <pc:graphicFrameChg chg="mod modGraphic">
          <ac:chgData name="Silvia Ferrari" userId="9ce1c88a-8045-47af-8589-8ffbfaf5df58" providerId="ADAL" clId="{582BA876-ACBE-4263-A62E-923F4A94C48F}" dt="2024-11-27T13:51:39.374" v="38" actId="14100"/>
          <ac:graphicFrameMkLst>
            <pc:docMk/>
            <pc:sldMk cId="2214184006" sldId="303"/>
            <ac:graphicFrameMk id="10" creationId="{25EC2F1B-06C7-4C25-354C-04EF7657AAF1}"/>
          </ac:graphicFrameMkLst>
        </pc:graphicFrameChg>
        <pc:graphicFrameChg chg="mod modGraphic">
          <ac:chgData name="Silvia Ferrari" userId="9ce1c88a-8045-47af-8589-8ffbfaf5df58" providerId="ADAL" clId="{582BA876-ACBE-4263-A62E-923F4A94C48F}" dt="2024-11-27T13:51:45.635" v="40" actId="14100"/>
          <ac:graphicFrameMkLst>
            <pc:docMk/>
            <pc:sldMk cId="2214184006" sldId="303"/>
            <ac:graphicFrameMk id="12" creationId="{2526FE21-63AD-AD3F-26EA-1A5689215ECE}"/>
          </ac:graphicFrameMkLst>
        </pc:graphicFrameChg>
        <pc:picChg chg="mod">
          <ac:chgData name="Silvia Ferrari" userId="9ce1c88a-8045-47af-8589-8ffbfaf5df58" providerId="ADAL" clId="{582BA876-ACBE-4263-A62E-923F4A94C48F}" dt="2024-11-27T13:51:31.555" v="35" actId="14100"/>
          <ac:picMkLst>
            <pc:docMk/>
            <pc:sldMk cId="2214184006" sldId="303"/>
            <ac:picMk id="4" creationId="{5D1DF72D-0774-EA62-66F1-3FD0DB1D32EC}"/>
          </ac:picMkLst>
        </pc:picChg>
      </pc:sldChg>
    </pc:docChg>
  </pc:docChgLst>
  <pc:docChgLst>
    <pc:chgData name="Silvia Ferrari" userId="9ce1c88a-8045-47af-8589-8ffbfaf5df58" providerId="ADAL" clId="{F4F9EFAE-B17D-409C-BACA-1F1659DC64D9}"/>
    <pc:docChg chg="custSel modSld">
      <pc:chgData name="Silvia Ferrari" userId="9ce1c88a-8045-47af-8589-8ffbfaf5df58" providerId="ADAL" clId="{F4F9EFAE-B17D-409C-BACA-1F1659DC64D9}" dt="2022-01-10T16:50:50.906" v="37" actId="1076"/>
      <pc:docMkLst>
        <pc:docMk/>
      </pc:docMkLst>
      <pc:sldChg chg="addSp delSp modSp mod">
        <pc:chgData name="Silvia Ferrari" userId="9ce1c88a-8045-47af-8589-8ffbfaf5df58" providerId="ADAL" clId="{F4F9EFAE-B17D-409C-BACA-1F1659DC64D9}" dt="2022-01-10T16:48:02.851" v="3" actId="1076"/>
        <pc:sldMkLst>
          <pc:docMk/>
          <pc:sldMk cId="0" sldId="256"/>
        </pc:sldMkLst>
        <pc:picChg chg="add mod">
          <ac:chgData name="Silvia Ferrari" userId="9ce1c88a-8045-47af-8589-8ffbfaf5df58" providerId="ADAL" clId="{F4F9EFAE-B17D-409C-BACA-1F1659DC64D9}" dt="2022-01-10T16:48:01.846" v="2" actId="1076"/>
          <ac:picMkLst>
            <pc:docMk/>
            <pc:sldMk cId="0" sldId="256"/>
            <ac:picMk id="12" creationId="{61C00E29-BCE1-4A61-93DF-ED5254EF25CF}"/>
          </ac:picMkLst>
        </pc:picChg>
        <pc:picChg chg="del">
          <ac:chgData name="Silvia Ferrari" userId="9ce1c88a-8045-47af-8589-8ffbfaf5df58" providerId="ADAL" clId="{F4F9EFAE-B17D-409C-BACA-1F1659DC64D9}" dt="2022-01-10T16:47:58.497" v="0" actId="478"/>
          <ac:picMkLst>
            <pc:docMk/>
            <pc:sldMk cId="0" sldId="256"/>
            <ac:picMk id="14" creationId="{AAF2B4DB-F84E-452B-8E7C-1B8787DA67A6}"/>
          </ac:picMkLst>
        </pc:picChg>
        <pc:picChg chg="mod">
          <ac:chgData name="Silvia Ferrari" userId="9ce1c88a-8045-47af-8589-8ffbfaf5df58" providerId="ADAL" clId="{F4F9EFAE-B17D-409C-BACA-1F1659DC64D9}" dt="2022-01-10T16:48:02.851" v="3" actId="1076"/>
          <ac:picMkLst>
            <pc:docMk/>
            <pc:sldMk cId="0" sldId="256"/>
            <ac:picMk id="1030" creationId="{B3472103-7B15-4F90-96CD-0D3D82F8C206}"/>
          </ac:picMkLst>
        </pc:picChg>
      </pc:sldChg>
      <pc:sldChg chg="modSp mod">
        <pc:chgData name="Silvia Ferrari" userId="9ce1c88a-8045-47af-8589-8ffbfaf5df58" providerId="ADAL" clId="{F4F9EFAE-B17D-409C-BACA-1F1659DC64D9}" dt="2022-01-10T16:48:26.157" v="8" actId="113"/>
        <pc:sldMkLst>
          <pc:docMk/>
          <pc:sldMk cId="0" sldId="257"/>
        </pc:sldMkLst>
        <pc:spChg chg="mod">
          <ac:chgData name="Silvia Ferrari" userId="9ce1c88a-8045-47af-8589-8ffbfaf5df58" providerId="ADAL" clId="{F4F9EFAE-B17D-409C-BACA-1F1659DC64D9}" dt="2022-01-10T16:48:14.808" v="6" actId="113"/>
          <ac:spMkLst>
            <pc:docMk/>
            <pc:sldMk cId="0" sldId="257"/>
            <ac:spMk id="125" creationId="{00000000-0000-0000-0000-000000000000}"/>
          </ac:spMkLst>
        </pc:spChg>
        <pc:spChg chg="mod">
          <ac:chgData name="Silvia Ferrari" userId="9ce1c88a-8045-47af-8589-8ffbfaf5df58" providerId="ADAL" clId="{F4F9EFAE-B17D-409C-BACA-1F1659DC64D9}" dt="2022-01-10T16:48:26.157" v="8" actId="113"/>
          <ac:spMkLst>
            <pc:docMk/>
            <pc:sldMk cId="0" sldId="257"/>
            <ac:spMk id="126" creationId="{00000000-0000-0000-0000-000000000000}"/>
          </ac:spMkLst>
        </pc:spChg>
      </pc:sldChg>
      <pc:sldChg chg="modSp mod">
        <pc:chgData name="Silvia Ferrari" userId="9ce1c88a-8045-47af-8589-8ffbfaf5df58" providerId="ADAL" clId="{F4F9EFAE-B17D-409C-BACA-1F1659DC64D9}" dt="2022-01-10T16:48:46.482" v="12" actId="1076"/>
        <pc:sldMkLst>
          <pc:docMk/>
          <pc:sldMk cId="0" sldId="259"/>
        </pc:sldMkLst>
        <pc:spChg chg="mod">
          <ac:chgData name="Silvia Ferrari" userId="9ce1c88a-8045-47af-8589-8ffbfaf5df58" providerId="ADAL" clId="{F4F9EFAE-B17D-409C-BACA-1F1659DC64D9}" dt="2022-01-10T16:48:46.482" v="12" actId="1076"/>
          <ac:spMkLst>
            <pc:docMk/>
            <pc:sldMk cId="0" sldId="259"/>
            <ac:spMk id="147" creationId="{00000000-0000-0000-0000-000000000000}"/>
          </ac:spMkLst>
        </pc:spChg>
        <pc:picChg chg="mod">
          <ac:chgData name="Silvia Ferrari" userId="9ce1c88a-8045-47af-8589-8ffbfaf5df58" providerId="ADAL" clId="{F4F9EFAE-B17D-409C-BACA-1F1659DC64D9}" dt="2022-01-10T16:48:41.138" v="10" actId="1076"/>
          <ac:picMkLst>
            <pc:docMk/>
            <pc:sldMk cId="0" sldId="259"/>
            <ac:picMk id="145" creationId="{00000000-0000-0000-0000-000000000000}"/>
          </ac:picMkLst>
        </pc:picChg>
      </pc:sldChg>
      <pc:sldChg chg="modSp mod">
        <pc:chgData name="Silvia Ferrari" userId="9ce1c88a-8045-47af-8589-8ffbfaf5df58" providerId="ADAL" clId="{F4F9EFAE-B17D-409C-BACA-1F1659DC64D9}" dt="2022-01-10T16:48:51.562" v="14" actId="20577"/>
        <pc:sldMkLst>
          <pc:docMk/>
          <pc:sldMk cId="0" sldId="260"/>
        </pc:sldMkLst>
        <pc:spChg chg="mod">
          <ac:chgData name="Silvia Ferrari" userId="9ce1c88a-8045-47af-8589-8ffbfaf5df58" providerId="ADAL" clId="{F4F9EFAE-B17D-409C-BACA-1F1659DC64D9}" dt="2022-01-10T16:48:51.562" v="14" actId="20577"/>
          <ac:spMkLst>
            <pc:docMk/>
            <pc:sldMk cId="0" sldId="260"/>
            <ac:spMk id="151" creationId="{00000000-0000-0000-0000-000000000000}"/>
          </ac:spMkLst>
        </pc:spChg>
      </pc:sldChg>
      <pc:sldChg chg="modSp mod">
        <pc:chgData name="Silvia Ferrari" userId="9ce1c88a-8045-47af-8589-8ffbfaf5df58" providerId="ADAL" clId="{F4F9EFAE-B17D-409C-BACA-1F1659DC64D9}" dt="2022-01-10T16:49:07.537" v="17" actId="1076"/>
        <pc:sldMkLst>
          <pc:docMk/>
          <pc:sldMk cId="0" sldId="261"/>
        </pc:sldMkLst>
        <pc:spChg chg="mod">
          <ac:chgData name="Silvia Ferrari" userId="9ce1c88a-8045-47af-8589-8ffbfaf5df58" providerId="ADAL" clId="{F4F9EFAE-B17D-409C-BACA-1F1659DC64D9}" dt="2022-01-10T16:49:04.560" v="16" actId="20577"/>
          <ac:spMkLst>
            <pc:docMk/>
            <pc:sldMk cId="0" sldId="261"/>
            <ac:spMk id="158" creationId="{00000000-0000-0000-0000-000000000000}"/>
          </ac:spMkLst>
        </pc:spChg>
        <pc:picChg chg="mod">
          <ac:chgData name="Silvia Ferrari" userId="9ce1c88a-8045-47af-8589-8ffbfaf5df58" providerId="ADAL" clId="{F4F9EFAE-B17D-409C-BACA-1F1659DC64D9}" dt="2022-01-10T16:49:07.537" v="17" actId="1076"/>
          <ac:picMkLst>
            <pc:docMk/>
            <pc:sldMk cId="0" sldId="261"/>
            <ac:picMk id="3" creationId="{B88F93C5-DC56-4E64-BF2A-85C92EFAF0B1}"/>
          </ac:picMkLst>
        </pc:picChg>
      </pc:sldChg>
      <pc:sldChg chg="modSp mod">
        <pc:chgData name="Silvia Ferrari" userId="9ce1c88a-8045-47af-8589-8ffbfaf5df58" providerId="ADAL" clId="{F4F9EFAE-B17D-409C-BACA-1F1659DC64D9}" dt="2022-01-10T16:49:29.435" v="22" actId="14100"/>
        <pc:sldMkLst>
          <pc:docMk/>
          <pc:sldMk cId="0" sldId="262"/>
        </pc:sldMkLst>
        <pc:spChg chg="mod">
          <ac:chgData name="Silvia Ferrari" userId="9ce1c88a-8045-47af-8589-8ffbfaf5df58" providerId="ADAL" clId="{F4F9EFAE-B17D-409C-BACA-1F1659DC64D9}" dt="2022-01-10T16:49:29.435" v="22" actId="14100"/>
          <ac:spMkLst>
            <pc:docMk/>
            <pc:sldMk cId="0" sldId="262"/>
            <ac:spMk id="164" creationId="{00000000-0000-0000-0000-000000000000}"/>
          </ac:spMkLst>
        </pc:spChg>
      </pc:sldChg>
      <pc:sldChg chg="modSp mod">
        <pc:chgData name="Silvia Ferrari" userId="9ce1c88a-8045-47af-8589-8ffbfaf5df58" providerId="ADAL" clId="{F4F9EFAE-B17D-409C-BACA-1F1659DC64D9}" dt="2022-01-10T16:49:16.479" v="20" actId="113"/>
        <pc:sldMkLst>
          <pc:docMk/>
          <pc:sldMk cId="0" sldId="263"/>
        </pc:sldMkLst>
        <pc:spChg chg="mod">
          <ac:chgData name="Silvia Ferrari" userId="9ce1c88a-8045-47af-8589-8ffbfaf5df58" providerId="ADAL" clId="{F4F9EFAE-B17D-409C-BACA-1F1659DC64D9}" dt="2022-01-10T16:49:16.479" v="20" actId="113"/>
          <ac:spMkLst>
            <pc:docMk/>
            <pc:sldMk cId="0" sldId="263"/>
            <ac:spMk id="172" creationId="{00000000-0000-0000-0000-000000000000}"/>
          </ac:spMkLst>
        </pc:spChg>
      </pc:sldChg>
      <pc:sldChg chg="modSp mod">
        <pc:chgData name="Silvia Ferrari" userId="9ce1c88a-8045-47af-8589-8ffbfaf5df58" providerId="ADAL" clId="{F4F9EFAE-B17D-409C-BACA-1F1659DC64D9}" dt="2022-01-10T16:49:40.095" v="24" actId="1076"/>
        <pc:sldMkLst>
          <pc:docMk/>
          <pc:sldMk cId="0" sldId="264"/>
        </pc:sldMkLst>
        <pc:spChg chg="mod">
          <ac:chgData name="Silvia Ferrari" userId="9ce1c88a-8045-47af-8589-8ffbfaf5df58" providerId="ADAL" clId="{F4F9EFAE-B17D-409C-BACA-1F1659DC64D9}" dt="2022-01-10T16:49:40.095" v="24" actId="1076"/>
          <ac:spMkLst>
            <pc:docMk/>
            <pc:sldMk cId="0" sldId="264"/>
            <ac:spMk id="178" creationId="{00000000-0000-0000-0000-000000000000}"/>
          </ac:spMkLst>
        </pc:spChg>
      </pc:sldChg>
      <pc:sldChg chg="modSp mod">
        <pc:chgData name="Silvia Ferrari" userId="9ce1c88a-8045-47af-8589-8ffbfaf5df58" providerId="ADAL" clId="{F4F9EFAE-B17D-409C-BACA-1F1659DC64D9}" dt="2022-01-10T16:49:51.474" v="28" actId="20577"/>
        <pc:sldMkLst>
          <pc:docMk/>
          <pc:sldMk cId="816130011" sldId="269"/>
        </pc:sldMkLst>
        <pc:spChg chg="mod">
          <ac:chgData name="Silvia Ferrari" userId="9ce1c88a-8045-47af-8589-8ffbfaf5df58" providerId="ADAL" clId="{F4F9EFAE-B17D-409C-BACA-1F1659DC64D9}" dt="2022-01-10T16:49:51.474" v="28" actId="20577"/>
          <ac:spMkLst>
            <pc:docMk/>
            <pc:sldMk cId="816130011" sldId="269"/>
            <ac:spMk id="177" creationId="{00000000-0000-0000-0000-000000000000}"/>
          </ac:spMkLst>
        </pc:spChg>
      </pc:sldChg>
      <pc:sldChg chg="addSp delSp modSp mod">
        <pc:chgData name="Silvia Ferrari" userId="9ce1c88a-8045-47af-8589-8ffbfaf5df58" providerId="ADAL" clId="{F4F9EFAE-B17D-409C-BACA-1F1659DC64D9}" dt="2022-01-10T16:50:50.906" v="37" actId="1076"/>
        <pc:sldMkLst>
          <pc:docMk/>
          <pc:sldMk cId="0" sldId="272"/>
        </pc:sldMkLst>
        <pc:picChg chg="del">
          <ac:chgData name="Silvia Ferrari" userId="9ce1c88a-8045-47af-8589-8ffbfaf5df58" providerId="ADAL" clId="{F4F9EFAE-B17D-409C-BACA-1F1659DC64D9}" dt="2022-01-10T16:50:45.792" v="33" actId="478"/>
          <ac:picMkLst>
            <pc:docMk/>
            <pc:sldMk cId="0" sldId="272"/>
            <ac:picMk id="9" creationId="{4D82C8EA-0D70-4803-B310-76E852410A6B}"/>
          </ac:picMkLst>
        </pc:picChg>
        <pc:picChg chg="add mod">
          <ac:chgData name="Silvia Ferrari" userId="9ce1c88a-8045-47af-8589-8ffbfaf5df58" providerId="ADAL" clId="{F4F9EFAE-B17D-409C-BACA-1F1659DC64D9}" dt="2022-01-10T16:50:50.906" v="37" actId="1076"/>
          <ac:picMkLst>
            <pc:docMk/>
            <pc:sldMk cId="0" sldId="272"/>
            <ac:picMk id="10" creationId="{A5CE2461-0608-4724-A3FC-6E158B8CC672}"/>
          </ac:picMkLst>
        </pc:picChg>
      </pc:sldChg>
      <pc:sldChg chg="addSp delSp modSp mod">
        <pc:chgData name="Silvia Ferrari" userId="9ce1c88a-8045-47af-8589-8ffbfaf5df58" providerId="ADAL" clId="{F4F9EFAE-B17D-409C-BACA-1F1659DC64D9}" dt="2022-01-10T16:50:39.855" v="32"/>
        <pc:sldMkLst>
          <pc:docMk/>
          <pc:sldMk cId="0" sldId="285"/>
        </pc:sldMkLst>
        <pc:picChg chg="del">
          <ac:chgData name="Silvia Ferrari" userId="9ce1c88a-8045-47af-8589-8ffbfaf5df58" providerId="ADAL" clId="{F4F9EFAE-B17D-409C-BACA-1F1659DC64D9}" dt="2022-01-10T16:50:35.944" v="29" actId="478"/>
          <ac:picMkLst>
            <pc:docMk/>
            <pc:sldMk cId="0" sldId="285"/>
            <ac:picMk id="2" creationId="{5A8B6033-1E04-41F5-A3E6-1330BAB16D54}"/>
          </ac:picMkLst>
        </pc:picChg>
        <pc:picChg chg="add">
          <ac:chgData name="Silvia Ferrari" userId="9ce1c88a-8045-47af-8589-8ffbfaf5df58" providerId="ADAL" clId="{F4F9EFAE-B17D-409C-BACA-1F1659DC64D9}" dt="2022-01-10T16:50:36.368" v="30" actId="22"/>
          <ac:picMkLst>
            <pc:docMk/>
            <pc:sldMk cId="0" sldId="285"/>
            <ac:picMk id="4" creationId="{2EFCFA8E-A6BC-4A04-9906-DF321326F9F2}"/>
          </ac:picMkLst>
        </pc:picChg>
        <pc:picChg chg="del">
          <ac:chgData name="Silvia Ferrari" userId="9ce1c88a-8045-47af-8589-8ffbfaf5df58" providerId="ADAL" clId="{F4F9EFAE-B17D-409C-BACA-1F1659DC64D9}" dt="2022-01-10T16:50:39.094" v="31" actId="21"/>
          <ac:picMkLst>
            <pc:docMk/>
            <pc:sldMk cId="0" sldId="285"/>
            <ac:picMk id="8" creationId="{E868F098-DEDC-483D-9482-D9DFF5D7EE51}"/>
          </ac:picMkLst>
        </pc:picChg>
        <pc:picChg chg="add mod">
          <ac:chgData name="Silvia Ferrari" userId="9ce1c88a-8045-47af-8589-8ffbfaf5df58" providerId="ADAL" clId="{F4F9EFAE-B17D-409C-BACA-1F1659DC64D9}" dt="2022-01-10T16:50:39.855" v="32"/>
          <ac:picMkLst>
            <pc:docMk/>
            <pc:sldMk cId="0" sldId="285"/>
            <ac:picMk id="9" creationId="{915C6CCA-EABF-43EF-B743-3E634F523898}"/>
          </ac:picMkLst>
        </pc:picChg>
      </pc:sldChg>
    </pc:docChg>
  </pc:docChgLst>
  <pc:docChgLst>
    <pc:chgData name="Roberta Bergamini" userId="3e270734-cb93-4a46-b24f-a75119d70b27" providerId="ADAL" clId="{021FF1EC-2840-41B3-A4ED-D40CC5808E5E}"/>
    <pc:docChg chg="undo custSel delSld modSld">
      <pc:chgData name="Roberta Bergamini" userId="3e270734-cb93-4a46-b24f-a75119d70b27" providerId="ADAL" clId="{021FF1EC-2840-41B3-A4ED-D40CC5808E5E}" dt="2019-11-06T16:25:36.522" v="474" actId="20577"/>
      <pc:docMkLst>
        <pc:docMk/>
      </pc:docMkLst>
      <pc:sldChg chg="addSp delSp modSp addAnim delAnim modAnim">
        <pc:chgData name="Roberta Bergamini" userId="3e270734-cb93-4a46-b24f-a75119d70b27" providerId="ADAL" clId="{021FF1EC-2840-41B3-A4ED-D40CC5808E5E}" dt="2019-10-30T10:55:02.815" v="449"/>
        <pc:sldMkLst>
          <pc:docMk/>
          <pc:sldMk cId="0" sldId="256"/>
        </pc:sldMkLst>
        <pc:spChg chg="mod">
          <ac:chgData name="Roberta Bergamini" userId="3e270734-cb93-4a46-b24f-a75119d70b27" providerId="ADAL" clId="{021FF1EC-2840-41B3-A4ED-D40CC5808E5E}" dt="2019-10-30T10:34:31.043" v="64" actId="1076"/>
          <ac:spMkLst>
            <pc:docMk/>
            <pc:sldMk cId="0" sldId="256"/>
            <ac:spMk id="113" creationId="{00000000-0000-0000-0000-000000000000}"/>
          </ac:spMkLst>
        </pc:spChg>
        <pc:spChg chg="mod">
          <ac:chgData name="Roberta Bergamini" userId="3e270734-cb93-4a46-b24f-a75119d70b27" providerId="ADAL" clId="{021FF1EC-2840-41B3-A4ED-D40CC5808E5E}" dt="2019-10-30T10:34:27.837" v="63" actId="1076"/>
          <ac:spMkLst>
            <pc:docMk/>
            <pc:sldMk cId="0" sldId="256"/>
            <ac:spMk id="115" creationId="{00000000-0000-0000-0000-000000000000}"/>
          </ac:spMkLst>
        </pc:spChg>
        <pc:spChg chg="mod">
          <ac:chgData name="Roberta Bergamini" userId="3e270734-cb93-4a46-b24f-a75119d70b27" providerId="ADAL" clId="{021FF1EC-2840-41B3-A4ED-D40CC5808E5E}" dt="2019-10-30T10:34:51.062" v="83" actId="1036"/>
          <ac:spMkLst>
            <pc:docMk/>
            <pc:sldMk cId="0" sldId="256"/>
            <ac:spMk id="116" creationId="{00000000-0000-0000-0000-000000000000}"/>
          </ac:spMkLst>
        </pc:spChg>
        <pc:picChg chg="add mod modCrop">
          <ac:chgData name="Roberta Bergamini" userId="3e270734-cb93-4a46-b24f-a75119d70b27" providerId="ADAL" clId="{021FF1EC-2840-41B3-A4ED-D40CC5808E5E}" dt="2019-10-30T10:35:23.950" v="91" actId="1076"/>
          <ac:picMkLst>
            <pc:docMk/>
            <pc:sldMk cId="0" sldId="256"/>
            <ac:picMk id="3" creationId="{CF8E47C9-1C6D-4F3D-9DBA-700746A7A509}"/>
          </ac:picMkLst>
        </pc:picChg>
        <pc:picChg chg="ord">
          <ac:chgData name="Roberta Bergamini" userId="3e270734-cb93-4a46-b24f-a75119d70b27" providerId="ADAL" clId="{021FF1EC-2840-41B3-A4ED-D40CC5808E5E}" dt="2019-10-30T10:34:16.688" v="60" actId="166"/>
          <ac:picMkLst>
            <pc:docMk/>
            <pc:sldMk cId="0" sldId="256"/>
            <ac:picMk id="118" creationId="{00000000-0000-0000-0000-000000000000}"/>
          </ac:picMkLst>
        </pc:picChg>
        <pc:picChg chg="del mod">
          <ac:chgData name="Roberta Bergamini" userId="3e270734-cb93-4a46-b24f-a75119d70b27" providerId="ADAL" clId="{021FF1EC-2840-41B3-A4ED-D40CC5808E5E}" dt="2019-10-30T10:33:47.400" v="51" actId="478"/>
          <ac:picMkLst>
            <pc:docMk/>
            <pc:sldMk cId="0" sldId="256"/>
            <ac:picMk id="119" creationId="{00000000-0000-0000-0000-000000000000}"/>
          </ac:picMkLst>
        </pc:picChg>
        <pc:picChg chg="mod ord">
          <ac:chgData name="Roberta Bergamini" userId="3e270734-cb93-4a46-b24f-a75119d70b27" providerId="ADAL" clId="{021FF1EC-2840-41B3-A4ED-D40CC5808E5E}" dt="2019-10-30T10:35:40.881" v="96" actId="170"/>
          <ac:picMkLst>
            <pc:docMk/>
            <pc:sldMk cId="0" sldId="256"/>
            <ac:picMk id="120" creationId="{00000000-0000-0000-0000-000000000000}"/>
          </ac:picMkLst>
        </pc:picChg>
        <pc:picChg chg="mod">
          <ac:chgData name="Roberta Bergamini" userId="3e270734-cb93-4a46-b24f-a75119d70b27" providerId="ADAL" clId="{021FF1EC-2840-41B3-A4ED-D40CC5808E5E}" dt="2019-10-30T10:34:45.748" v="74" actId="1036"/>
          <ac:picMkLst>
            <pc:docMk/>
            <pc:sldMk cId="0" sldId="256"/>
            <ac:picMk id="121" creationId="{00000000-0000-0000-0000-000000000000}"/>
          </ac:picMkLst>
        </pc:picChg>
        <pc:picChg chg="mod">
          <ac:chgData name="Roberta Bergamini" userId="3e270734-cb93-4a46-b24f-a75119d70b27" providerId="ADAL" clId="{021FF1EC-2840-41B3-A4ED-D40CC5808E5E}" dt="2019-10-30T10:35:28.925" v="93" actId="1076"/>
          <ac:picMkLst>
            <pc:docMk/>
            <pc:sldMk cId="0" sldId="256"/>
            <ac:picMk id="122" creationId="{00000000-0000-0000-0000-000000000000}"/>
          </ac:picMkLst>
        </pc:picChg>
      </pc:sldChg>
      <pc:sldChg chg="delSp modSp modAnim">
        <pc:chgData name="Roberta Bergamini" userId="3e270734-cb93-4a46-b24f-a75119d70b27" providerId="ADAL" clId="{021FF1EC-2840-41B3-A4ED-D40CC5808E5E}" dt="2019-11-06T16:25:36.522" v="474" actId="20577"/>
        <pc:sldMkLst>
          <pc:docMk/>
          <pc:sldMk cId="0" sldId="257"/>
        </pc:sldMkLst>
        <pc:spChg chg="mod">
          <ac:chgData name="Roberta Bergamini" userId="3e270734-cb93-4a46-b24f-a75119d70b27" providerId="ADAL" clId="{021FF1EC-2840-41B3-A4ED-D40CC5808E5E}" dt="2019-11-06T16:25:36.522" v="474" actId="20577"/>
          <ac:spMkLst>
            <pc:docMk/>
            <pc:sldMk cId="0" sldId="257"/>
            <ac:spMk id="125" creationId="{00000000-0000-0000-0000-000000000000}"/>
          </ac:spMkLst>
        </pc:spChg>
        <pc:spChg chg="mod">
          <ac:chgData name="Roberta Bergamini" userId="3e270734-cb93-4a46-b24f-a75119d70b27" providerId="ADAL" clId="{021FF1EC-2840-41B3-A4ED-D40CC5808E5E}" dt="2019-10-30T10:37:31.916" v="135" actId="1076"/>
          <ac:spMkLst>
            <pc:docMk/>
            <pc:sldMk cId="0" sldId="257"/>
            <ac:spMk id="126" creationId="{00000000-0000-0000-0000-000000000000}"/>
          </ac:spMkLst>
        </pc:spChg>
        <pc:picChg chg="del mod">
          <ac:chgData name="Roberta Bergamini" userId="3e270734-cb93-4a46-b24f-a75119d70b27" providerId="ADAL" clId="{021FF1EC-2840-41B3-A4ED-D40CC5808E5E}" dt="2019-10-30T10:36:42.995" v="104" actId="478"/>
          <ac:picMkLst>
            <pc:docMk/>
            <pc:sldMk cId="0" sldId="257"/>
            <ac:picMk id="124" creationId="{00000000-0000-0000-0000-000000000000}"/>
          </ac:picMkLst>
        </pc:picChg>
      </pc:sldChg>
      <pc:sldChg chg="modSp modAnim">
        <pc:chgData name="Roberta Bergamini" userId="3e270734-cb93-4a46-b24f-a75119d70b27" providerId="ADAL" clId="{021FF1EC-2840-41B3-A4ED-D40CC5808E5E}" dt="2019-10-30T10:55:13.391" v="451"/>
        <pc:sldMkLst>
          <pc:docMk/>
          <pc:sldMk cId="0" sldId="258"/>
        </pc:sldMkLst>
        <pc:spChg chg="mod">
          <ac:chgData name="Roberta Bergamini" userId="3e270734-cb93-4a46-b24f-a75119d70b27" providerId="ADAL" clId="{021FF1EC-2840-41B3-A4ED-D40CC5808E5E}" dt="2019-10-30T10:39:32.935" v="147" actId="14100"/>
          <ac:spMkLst>
            <pc:docMk/>
            <pc:sldMk cId="0" sldId="258"/>
            <ac:spMk id="134" creationId="{00000000-0000-0000-0000-000000000000}"/>
          </ac:spMkLst>
        </pc:spChg>
        <pc:spChg chg="mod">
          <ac:chgData name="Roberta Bergamini" userId="3e270734-cb93-4a46-b24f-a75119d70b27" providerId="ADAL" clId="{021FF1EC-2840-41B3-A4ED-D40CC5808E5E}" dt="2019-10-30T10:39:40.234" v="183" actId="1035"/>
          <ac:spMkLst>
            <pc:docMk/>
            <pc:sldMk cId="0" sldId="258"/>
            <ac:spMk id="135" creationId="{00000000-0000-0000-0000-000000000000}"/>
          </ac:spMkLst>
        </pc:spChg>
        <pc:spChg chg="mod">
          <ac:chgData name="Roberta Bergamini" userId="3e270734-cb93-4a46-b24f-a75119d70b27" providerId="ADAL" clId="{021FF1EC-2840-41B3-A4ED-D40CC5808E5E}" dt="2019-10-30T10:39:40.234" v="183" actId="1035"/>
          <ac:spMkLst>
            <pc:docMk/>
            <pc:sldMk cId="0" sldId="258"/>
            <ac:spMk id="136" creationId="{00000000-0000-0000-0000-000000000000}"/>
          </ac:spMkLst>
        </pc:spChg>
        <pc:picChg chg="mod ord">
          <ac:chgData name="Roberta Bergamini" userId="3e270734-cb93-4a46-b24f-a75119d70b27" providerId="ADAL" clId="{021FF1EC-2840-41B3-A4ED-D40CC5808E5E}" dt="2019-10-30T10:39:40.234" v="183" actId="1035"/>
          <ac:picMkLst>
            <pc:docMk/>
            <pc:sldMk cId="0" sldId="258"/>
            <ac:picMk id="138" creationId="{00000000-0000-0000-0000-000000000000}"/>
          </ac:picMkLst>
        </pc:picChg>
      </pc:sldChg>
      <pc:sldChg chg="addSp delSp modSp delAnim modAnim">
        <pc:chgData name="Roberta Bergamini" userId="3e270734-cb93-4a46-b24f-a75119d70b27" providerId="ADAL" clId="{021FF1EC-2840-41B3-A4ED-D40CC5808E5E}" dt="2019-10-30T10:55:17.967" v="452"/>
        <pc:sldMkLst>
          <pc:docMk/>
          <pc:sldMk cId="0" sldId="259"/>
        </pc:sldMkLst>
        <pc:spChg chg="mod">
          <ac:chgData name="Roberta Bergamini" userId="3e270734-cb93-4a46-b24f-a75119d70b27" providerId="ADAL" clId="{021FF1EC-2840-41B3-A4ED-D40CC5808E5E}" dt="2019-10-30T10:41:24.217" v="261" actId="108"/>
          <ac:spMkLst>
            <pc:docMk/>
            <pc:sldMk cId="0" sldId="259"/>
            <ac:spMk id="140" creationId="{00000000-0000-0000-0000-000000000000}"/>
          </ac:spMkLst>
        </pc:spChg>
        <pc:spChg chg="mod">
          <ac:chgData name="Roberta Bergamini" userId="3e270734-cb93-4a46-b24f-a75119d70b27" providerId="ADAL" clId="{021FF1EC-2840-41B3-A4ED-D40CC5808E5E}" dt="2019-10-30T10:40:54.839" v="257" actId="20577"/>
          <ac:spMkLst>
            <pc:docMk/>
            <pc:sldMk cId="0" sldId="259"/>
            <ac:spMk id="147" creationId="{00000000-0000-0000-0000-000000000000}"/>
          </ac:spMkLst>
        </pc:spChg>
        <pc:picChg chg="add mod">
          <ac:chgData name="Roberta Bergamini" userId="3e270734-cb93-4a46-b24f-a75119d70b27" providerId="ADAL" clId="{021FF1EC-2840-41B3-A4ED-D40CC5808E5E}" dt="2019-10-30T10:49:21.383" v="333" actId="1076"/>
          <ac:picMkLst>
            <pc:docMk/>
            <pc:sldMk cId="0" sldId="259"/>
            <ac:picMk id="2" creationId="{280E8D2B-7C81-4435-89AC-5BA63E127AEB}"/>
          </ac:picMkLst>
        </pc:picChg>
        <pc:picChg chg="del">
          <ac:chgData name="Roberta Bergamini" userId="3e270734-cb93-4a46-b24f-a75119d70b27" providerId="ADAL" clId="{021FF1EC-2840-41B3-A4ED-D40CC5808E5E}" dt="2019-10-30T10:49:04.248" v="328" actId="478"/>
          <ac:picMkLst>
            <pc:docMk/>
            <pc:sldMk cId="0" sldId="259"/>
            <ac:picMk id="144" creationId="{00000000-0000-0000-0000-000000000000}"/>
          </ac:picMkLst>
        </pc:picChg>
        <pc:picChg chg="mod">
          <ac:chgData name="Roberta Bergamini" userId="3e270734-cb93-4a46-b24f-a75119d70b27" providerId="ADAL" clId="{021FF1EC-2840-41B3-A4ED-D40CC5808E5E}" dt="2019-10-30T10:49:27.089" v="335" actId="1076"/>
          <ac:picMkLst>
            <pc:docMk/>
            <pc:sldMk cId="0" sldId="259"/>
            <ac:picMk id="145" creationId="{00000000-0000-0000-0000-000000000000}"/>
          </ac:picMkLst>
        </pc:picChg>
        <pc:picChg chg="ord">
          <ac:chgData name="Roberta Bergamini" userId="3e270734-cb93-4a46-b24f-a75119d70b27" providerId="ADAL" clId="{021FF1EC-2840-41B3-A4ED-D40CC5808E5E}" dt="2019-10-30T10:49:18.919" v="332" actId="166"/>
          <ac:picMkLst>
            <pc:docMk/>
            <pc:sldMk cId="0" sldId="259"/>
            <ac:picMk id="146" creationId="{00000000-0000-0000-0000-000000000000}"/>
          </ac:picMkLst>
        </pc:picChg>
      </pc:sldChg>
      <pc:sldChg chg="modSp modAnim">
        <pc:chgData name="Roberta Bergamini" userId="3e270734-cb93-4a46-b24f-a75119d70b27" providerId="ADAL" clId="{021FF1EC-2840-41B3-A4ED-D40CC5808E5E}" dt="2019-10-30T10:55:24.900" v="453"/>
        <pc:sldMkLst>
          <pc:docMk/>
          <pc:sldMk cId="0" sldId="260"/>
        </pc:sldMkLst>
        <pc:spChg chg="mod">
          <ac:chgData name="Roberta Bergamini" userId="3e270734-cb93-4a46-b24f-a75119d70b27" providerId="ADAL" clId="{021FF1EC-2840-41B3-A4ED-D40CC5808E5E}" dt="2019-10-30T10:41:55.406" v="274" actId="6549"/>
          <ac:spMkLst>
            <pc:docMk/>
            <pc:sldMk cId="0" sldId="260"/>
            <ac:spMk id="151" creationId="{00000000-0000-0000-0000-000000000000}"/>
          </ac:spMkLst>
        </pc:spChg>
      </pc:sldChg>
      <pc:sldChg chg="addSp delSp modSp delAnim modAnim">
        <pc:chgData name="Roberta Bergamini" userId="3e270734-cb93-4a46-b24f-a75119d70b27" providerId="ADAL" clId="{021FF1EC-2840-41B3-A4ED-D40CC5808E5E}" dt="2019-10-30T10:55:29.441" v="454"/>
        <pc:sldMkLst>
          <pc:docMk/>
          <pc:sldMk cId="0" sldId="261"/>
        </pc:sldMkLst>
        <pc:spChg chg="mod">
          <ac:chgData name="Roberta Bergamini" userId="3e270734-cb93-4a46-b24f-a75119d70b27" providerId="ADAL" clId="{021FF1EC-2840-41B3-A4ED-D40CC5808E5E}" dt="2019-10-30T10:42:23.406" v="281" actId="1076"/>
          <ac:spMkLst>
            <pc:docMk/>
            <pc:sldMk cId="0" sldId="261"/>
            <ac:spMk id="158" creationId="{00000000-0000-0000-0000-000000000000}"/>
          </ac:spMkLst>
        </pc:spChg>
        <pc:spChg chg="ord">
          <ac:chgData name="Roberta Bergamini" userId="3e270734-cb93-4a46-b24f-a75119d70b27" providerId="ADAL" clId="{021FF1EC-2840-41B3-A4ED-D40CC5808E5E}" dt="2019-10-30T10:43:23.570" v="289" actId="166"/>
          <ac:spMkLst>
            <pc:docMk/>
            <pc:sldMk cId="0" sldId="261"/>
            <ac:spMk id="160" creationId="{00000000-0000-0000-0000-000000000000}"/>
          </ac:spMkLst>
        </pc:spChg>
        <pc:spChg chg="ord">
          <ac:chgData name="Roberta Bergamini" userId="3e270734-cb93-4a46-b24f-a75119d70b27" providerId="ADAL" clId="{021FF1EC-2840-41B3-A4ED-D40CC5808E5E}" dt="2019-10-30T10:43:23.570" v="289" actId="166"/>
          <ac:spMkLst>
            <pc:docMk/>
            <pc:sldMk cId="0" sldId="261"/>
            <ac:spMk id="161" creationId="{00000000-0000-0000-0000-000000000000}"/>
          </ac:spMkLst>
        </pc:spChg>
        <pc:picChg chg="add mod ord">
          <ac:chgData name="Roberta Bergamini" userId="3e270734-cb93-4a46-b24f-a75119d70b27" providerId="ADAL" clId="{021FF1EC-2840-41B3-A4ED-D40CC5808E5E}" dt="2019-10-30T10:43:06.238" v="288" actId="171"/>
          <ac:picMkLst>
            <pc:docMk/>
            <pc:sldMk cId="0" sldId="261"/>
            <ac:picMk id="3" creationId="{B88F93C5-DC56-4E64-BF2A-85C92EFAF0B1}"/>
          </ac:picMkLst>
        </pc:picChg>
        <pc:picChg chg="del mod">
          <ac:chgData name="Roberta Bergamini" userId="3e270734-cb93-4a46-b24f-a75119d70b27" providerId="ADAL" clId="{021FF1EC-2840-41B3-A4ED-D40CC5808E5E}" dt="2019-10-30T10:42:58.895" v="283" actId="478"/>
          <ac:picMkLst>
            <pc:docMk/>
            <pc:sldMk cId="0" sldId="261"/>
            <ac:picMk id="159" creationId="{00000000-0000-0000-0000-000000000000}"/>
          </ac:picMkLst>
        </pc:picChg>
      </pc:sldChg>
      <pc:sldChg chg="modSp modAnim">
        <pc:chgData name="Roberta Bergamini" userId="3e270734-cb93-4a46-b24f-a75119d70b27" providerId="ADAL" clId="{021FF1EC-2840-41B3-A4ED-D40CC5808E5E}" dt="2019-10-30T10:55:34.733" v="455"/>
        <pc:sldMkLst>
          <pc:docMk/>
          <pc:sldMk cId="0" sldId="262"/>
        </pc:sldMkLst>
        <pc:spChg chg="mod">
          <ac:chgData name="Roberta Bergamini" userId="3e270734-cb93-4a46-b24f-a75119d70b27" providerId="ADAL" clId="{021FF1EC-2840-41B3-A4ED-D40CC5808E5E}" dt="2019-10-30T10:43:57.062" v="295" actId="207"/>
          <ac:spMkLst>
            <pc:docMk/>
            <pc:sldMk cId="0" sldId="262"/>
            <ac:spMk id="164" creationId="{00000000-0000-0000-0000-000000000000}"/>
          </ac:spMkLst>
        </pc:spChg>
        <pc:spChg chg="mod">
          <ac:chgData name="Roberta Bergamini" userId="3e270734-cb93-4a46-b24f-a75119d70b27" providerId="ADAL" clId="{021FF1EC-2840-41B3-A4ED-D40CC5808E5E}" dt="2019-10-30T10:43:53.543" v="294" actId="1076"/>
          <ac:spMkLst>
            <pc:docMk/>
            <pc:sldMk cId="0" sldId="262"/>
            <ac:spMk id="165" creationId="{00000000-0000-0000-0000-000000000000}"/>
          </ac:spMkLst>
        </pc:spChg>
      </pc:sldChg>
      <pc:sldChg chg="addSp delSp modSp modAnim">
        <pc:chgData name="Roberta Bergamini" userId="3e270734-cb93-4a46-b24f-a75119d70b27" providerId="ADAL" clId="{021FF1EC-2840-41B3-A4ED-D40CC5808E5E}" dt="2019-10-30T10:55:44.393" v="456"/>
        <pc:sldMkLst>
          <pc:docMk/>
          <pc:sldMk cId="0" sldId="263"/>
        </pc:sldMkLst>
        <pc:spChg chg="mod">
          <ac:chgData name="Roberta Bergamini" userId="3e270734-cb93-4a46-b24f-a75119d70b27" providerId="ADAL" clId="{021FF1EC-2840-41B3-A4ED-D40CC5808E5E}" dt="2019-10-30T10:44:20.387" v="297" actId="14100"/>
          <ac:spMkLst>
            <pc:docMk/>
            <pc:sldMk cId="0" sldId="263"/>
            <ac:spMk id="171" creationId="{00000000-0000-0000-0000-000000000000}"/>
          </ac:spMkLst>
        </pc:spChg>
        <pc:spChg chg="mod">
          <ac:chgData name="Roberta Bergamini" userId="3e270734-cb93-4a46-b24f-a75119d70b27" providerId="ADAL" clId="{021FF1EC-2840-41B3-A4ED-D40CC5808E5E}" dt="2019-10-30T10:49:55.718" v="384" actId="1038"/>
          <ac:spMkLst>
            <pc:docMk/>
            <pc:sldMk cId="0" sldId="263"/>
            <ac:spMk id="172" creationId="{00000000-0000-0000-0000-000000000000}"/>
          </ac:spMkLst>
        </pc:spChg>
        <pc:picChg chg="add del mod">
          <ac:chgData name="Roberta Bergamini" userId="3e270734-cb93-4a46-b24f-a75119d70b27" providerId="ADAL" clId="{021FF1EC-2840-41B3-A4ED-D40CC5808E5E}" dt="2019-10-30T10:47:23.700" v="319" actId="478"/>
          <ac:picMkLst>
            <pc:docMk/>
            <pc:sldMk cId="0" sldId="263"/>
            <ac:picMk id="3" creationId="{C7A3DB3B-8F4F-4302-B202-3E674C2D0A10}"/>
          </ac:picMkLst>
        </pc:picChg>
        <pc:picChg chg="add del mod">
          <ac:chgData name="Roberta Bergamini" userId="3e270734-cb93-4a46-b24f-a75119d70b27" providerId="ADAL" clId="{021FF1EC-2840-41B3-A4ED-D40CC5808E5E}" dt="2019-10-30T10:48:49.880" v="326"/>
          <ac:picMkLst>
            <pc:docMk/>
            <pc:sldMk cId="0" sldId="263"/>
            <ac:picMk id="5" creationId="{68FC91DF-C66E-4555-96A3-8D2A136E234F}"/>
          </ac:picMkLst>
        </pc:picChg>
        <pc:picChg chg="add del mod">
          <ac:chgData name="Roberta Bergamini" userId="3e270734-cb93-4a46-b24f-a75119d70b27" providerId="ADAL" clId="{021FF1EC-2840-41B3-A4ED-D40CC5808E5E}" dt="2019-10-30T10:48:19.798" v="320"/>
          <ac:picMkLst>
            <pc:docMk/>
            <pc:sldMk cId="0" sldId="263"/>
            <ac:picMk id="7" creationId="{44417717-75D2-4249-80EE-E44AF69AB248}"/>
          </ac:picMkLst>
        </pc:picChg>
        <pc:picChg chg="add mod">
          <ac:chgData name="Roberta Bergamini" userId="3e270734-cb93-4a46-b24f-a75119d70b27" providerId="ADAL" clId="{021FF1EC-2840-41B3-A4ED-D40CC5808E5E}" dt="2019-10-30T10:49:47.425" v="338" actId="14100"/>
          <ac:picMkLst>
            <pc:docMk/>
            <pc:sldMk cId="0" sldId="263"/>
            <ac:picMk id="9" creationId="{EFA2D8FD-AFFB-4C7F-8B1B-CD0461264BCB}"/>
          </ac:picMkLst>
        </pc:picChg>
        <pc:picChg chg="add del mod">
          <ac:chgData name="Roberta Bergamini" userId="3e270734-cb93-4a46-b24f-a75119d70b27" providerId="ADAL" clId="{021FF1EC-2840-41B3-A4ED-D40CC5808E5E}" dt="2019-10-30T10:49:36.742" v="336" actId="478"/>
          <ac:picMkLst>
            <pc:docMk/>
            <pc:sldMk cId="0" sldId="263"/>
            <ac:picMk id="11" creationId="{AF9A5A10-0019-4D88-8675-EAB3458CD6EC}"/>
          </ac:picMkLst>
        </pc:picChg>
        <pc:picChg chg="mod">
          <ac:chgData name="Roberta Bergamini" userId="3e270734-cb93-4a46-b24f-a75119d70b27" providerId="ADAL" clId="{021FF1EC-2840-41B3-A4ED-D40CC5808E5E}" dt="2019-10-30T10:48:44.127" v="325" actId="1076"/>
          <ac:picMkLst>
            <pc:docMk/>
            <pc:sldMk cId="0" sldId="263"/>
            <ac:picMk id="175" creationId="{00000000-0000-0000-0000-000000000000}"/>
          </ac:picMkLst>
        </pc:picChg>
      </pc:sldChg>
      <pc:sldChg chg="addSp delSp modSp modAnim">
        <pc:chgData name="Roberta Bergamini" userId="3e270734-cb93-4a46-b24f-a75119d70b27" providerId="ADAL" clId="{021FF1EC-2840-41B3-A4ED-D40CC5808E5E}" dt="2019-10-30T10:55:49.007" v="457"/>
        <pc:sldMkLst>
          <pc:docMk/>
          <pc:sldMk cId="0" sldId="264"/>
        </pc:sldMkLst>
        <pc:spChg chg="mod">
          <ac:chgData name="Roberta Bergamini" userId="3e270734-cb93-4a46-b24f-a75119d70b27" providerId="ADAL" clId="{021FF1EC-2840-41B3-A4ED-D40CC5808E5E}" dt="2019-10-30T10:54:11.331" v="446" actId="1035"/>
          <ac:spMkLst>
            <pc:docMk/>
            <pc:sldMk cId="0" sldId="264"/>
            <ac:spMk id="177" creationId="{00000000-0000-0000-0000-000000000000}"/>
          </ac:spMkLst>
        </pc:spChg>
        <pc:spChg chg="mod">
          <ac:chgData name="Roberta Bergamini" userId="3e270734-cb93-4a46-b24f-a75119d70b27" providerId="ADAL" clId="{021FF1EC-2840-41B3-A4ED-D40CC5808E5E}" dt="2019-10-30T10:52:07.126" v="412" actId="14100"/>
          <ac:spMkLst>
            <pc:docMk/>
            <pc:sldMk cId="0" sldId="264"/>
            <ac:spMk id="178" creationId="{00000000-0000-0000-0000-000000000000}"/>
          </ac:spMkLst>
        </pc:spChg>
        <pc:picChg chg="add del mod">
          <ac:chgData name="Roberta Bergamini" userId="3e270734-cb93-4a46-b24f-a75119d70b27" providerId="ADAL" clId="{021FF1EC-2840-41B3-A4ED-D40CC5808E5E}" dt="2019-10-30T10:53:42.859" v="436" actId="478"/>
          <ac:picMkLst>
            <pc:docMk/>
            <pc:sldMk cId="0" sldId="264"/>
            <ac:picMk id="2" creationId="{54308466-5360-4CF9-98F5-136115B687C7}"/>
          </ac:picMkLst>
        </pc:picChg>
        <pc:picChg chg="mod">
          <ac:chgData name="Roberta Bergamini" userId="3e270734-cb93-4a46-b24f-a75119d70b27" providerId="ADAL" clId="{021FF1EC-2840-41B3-A4ED-D40CC5808E5E}" dt="2019-10-30T10:54:14.846" v="447" actId="1076"/>
          <ac:picMkLst>
            <pc:docMk/>
            <pc:sldMk cId="0" sldId="264"/>
            <ac:picMk id="179" creationId="{00000000-0000-0000-0000-000000000000}"/>
          </ac:picMkLst>
        </pc:picChg>
        <pc:picChg chg="mod">
          <ac:chgData name="Roberta Bergamini" userId="3e270734-cb93-4a46-b24f-a75119d70b27" providerId="ADAL" clId="{021FF1EC-2840-41B3-A4ED-D40CC5808E5E}" dt="2019-10-30T10:54:05.820" v="441" actId="1076"/>
          <ac:picMkLst>
            <pc:docMk/>
            <pc:sldMk cId="0" sldId="264"/>
            <ac:picMk id="180" creationId="{00000000-0000-0000-0000-000000000000}"/>
          </ac:picMkLst>
        </pc:picChg>
        <pc:picChg chg="mod">
          <ac:chgData name="Roberta Bergamini" userId="3e270734-cb93-4a46-b24f-a75119d70b27" providerId="ADAL" clId="{021FF1EC-2840-41B3-A4ED-D40CC5808E5E}" dt="2019-10-30T10:51:35.546" v="409" actId="1076"/>
          <ac:picMkLst>
            <pc:docMk/>
            <pc:sldMk cId="0" sldId="264"/>
            <ac:picMk id="181" creationId="{00000000-0000-0000-0000-000000000000}"/>
          </ac:picMkLst>
        </pc:picChg>
        <pc:picChg chg="mod">
          <ac:chgData name="Roberta Bergamini" userId="3e270734-cb93-4a46-b24f-a75119d70b27" providerId="ADAL" clId="{021FF1EC-2840-41B3-A4ED-D40CC5808E5E}" dt="2019-10-30T10:53:57.828" v="440" actId="1076"/>
          <ac:picMkLst>
            <pc:docMk/>
            <pc:sldMk cId="0" sldId="264"/>
            <ac:picMk id="182" creationId="{00000000-0000-0000-0000-000000000000}"/>
          </ac:picMkLst>
        </pc:picChg>
        <pc:picChg chg="mod">
          <ac:chgData name="Roberta Bergamini" userId="3e270734-cb93-4a46-b24f-a75119d70b27" providerId="ADAL" clId="{021FF1EC-2840-41B3-A4ED-D40CC5808E5E}" dt="2019-10-30T10:53:48.834" v="437" actId="1076"/>
          <ac:picMkLst>
            <pc:docMk/>
            <pc:sldMk cId="0" sldId="264"/>
            <ac:picMk id="183" creationId="{00000000-0000-0000-0000-000000000000}"/>
          </ac:picMkLst>
        </pc:picChg>
        <pc:picChg chg="mod">
          <ac:chgData name="Roberta Bergamini" userId="3e270734-cb93-4a46-b24f-a75119d70b27" providerId="ADAL" clId="{021FF1EC-2840-41B3-A4ED-D40CC5808E5E}" dt="2019-10-30T10:53:52.646" v="438" actId="1076"/>
          <ac:picMkLst>
            <pc:docMk/>
            <pc:sldMk cId="0" sldId="264"/>
            <ac:picMk id="184" creationId="{00000000-0000-0000-0000-000000000000}"/>
          </ac:picMkLst>
        </pc:picChg>
      </pc:sldChg>
      <pc:sldChg chg="del">
        <pc:chgData name="Roberta Bergamini" userId="3e270734-cb93-4a46-b24f-a75119d70b27" providerId="ADAL" clId="{021FF1EC-2840-41B3-A4ED-D40CC5808E5E}" dt="2019-10-30T10:54:30.361" v="448" actId="2696"/>
        <pc:sldMkLst>
          <pc:docMk/>
          <pc:sldMk cId="0" sldId="265"/>
        </pc:sldMkLst>
      </pc:sldChg>
      <pc:sldChg chg="modSp modAnim">
        <pc:chgData name="Roberta Bergamini" userId="3e270734-cb93-4a46-b24f-a75119d70b27" providerId="ADAL" clId="{021FF1EC-2840-41B3-A4ED-D40CC5808E5E}" dt="2019-10-30T10:57:04.093" v="470"/>
        <pc:sldMkLst>
          <pc:docMk/>
          <pc:sldMk cId="0" sldId="266"/>
        </pc:sldMkLst>
        <pc:spChg chg="mod">
          <ac:chgData name="Roberta Bergamini" userId="3e270734-cb93-4a46-b24f-a75119d70b27" providerId="ADAL" clId="{021FF1EC-2840-41B3-A4ED-D40CC5808E5E}" dt="2019-10-30T10:56:11.391" v="460" actId="1076"/>
          <ac:spMkLst>
            <pc:docMk/>
            <pc:sldMk cId="0" sldId="266"/>
            <ac:spMk id="191" creationId="{00000000-0000-0000-0000-000000000000}"/>
          </ac:spMkLst>
        </pc:spChg>
      </pc:sldChg>
      <pc:sldChg chg="modSp modAnim">
        <pc:chgData name="Roberta Bergamini" userId="3e270734-cb93-4a46-b24f-a75119d70b27" providerId="ADAL" clId="{021FF1EC-2840-41B3-A4ED-D40CC5808E5E}" dt="2019-10-30T10:57:09.063" v="471"/>
        <pc:sldMkLst>
          <pc:docMk/>
          <pc:sldMk cId="0" sldId="267"/>
        </pc:sldMkLst>
        <pc:spChg chg="mod">
          <ac:chgData name="Roberta Bergamini" userId="3e270734-cb93-4a46-b24f-a75119d70b27" providerId="ADAL" clId="{021FF1EC-2840-41B3-A4ED-D40CC5808E5E}" dt="2019-10-30T10:56:54.038" v="469" actId="1076"/>
          <ac:spMkLst>
            <pc:docMk/>
            <pc:sldMk cId="0" sldId="267"/>
            <ac:spMk id="201" creationId="{00000000-0000-0000-0000-000000000000}"/>
          </ac:spMkLst>
        </pc:spChg>
        <pc:spChg chg="mod">
          <ac:chgData name="Roberta Bergamini" userId="3e270734-cb93-4a46-b24f-a75119d70b27" providerId="ADAL" clId="{021FF1EC-2840-41B3-A4ED-D40CC5808E5E}" dt="2019-10-30T10:56:40.303" v="466" actId="1076"/>
          <ac:spMkLst>
            <pc:docMk/>
            <pc:sldMk cId="0" sldId="267"/>
            <ac:spMk id="209" creationId="{00000000-0000-0000-0000-000000000000}"/>
          </ac:spMkLst>
        </pc:spChg>
        <pc:picChg chg="mod">
          <ac:chgData name="Roberta Bergamini" userId="3e270734-cb93-4a46-b24f-a75119d70b27" providerId="ADAL" clId="{021FF1EC-2840-41B3-A4ED-D40CC5808E5E}" dt="2019-10-30T10:56:46.274" v="468" actId="1076"/>
          <ac:picMkLst>
            <pc:docMk/>
            <pc:sldMk cId="0" sldId="267"/>
            <ac:picMk id="204" creationId="{00000000-0000-0000-0000-000000000000}"/>
          </ac:picMkLst>
        </pc:picChg>
        <pc:picChg chg="mod">
          <ac:chgData name="Roberta Bergamini" userId="3e270734-cb93-4a46-b24f-a75119d70b27" providerId="ADAL" clId="{021FF1EC-2840-41B3-A4ED-D40CC5808E5E}" dt="2019-10-30T10:56:35.826" v="465" actId="1076"/>
          <ac:picMkLst>
            <pc:docMk/>
            <pc:sldMk cId="0" sldId="267"/>
            <ac:picMk id="206" creationId="{00000000-0000-0000-0000-000000000000}"/>
          </ac:picMkLst>
        </pc:picChg>
        <pc:picChg chg="mod">
          <ac:chgData name="Roberta Bergamini" userId="3e270734-cb93-4a46-b24f-a75119d70b27" providerId="ADAL" clId="{021FF1EC-2840-41B3-A4ED-D40CC5808E5E}" dt="2019-10-30T10:56:43.830" v="467" actId="1076"/>
          <ac:picMkLst>
            <pc:docMk/>
            <pc:sldMk cId="0" sldId="267"/>
            <ac:picMk id="208" creationId="{00000000-0000-0000-0000-000000000000}"/>
          </ac:picMkLst>
        </pc:picChg>
      </pc:sldChg>
      <pc:sldChg chg="modAnim">
        <pc:chgData name="Roberta Bergamini" userId="3e270734-cb93-4a46-b24f-a75119d70b27" providerId="ADAL" clId="{021FF1EC-2840-41B3-A4ED-D40CC5808E5E}" dt="2019-10-30T10:57:17.927" v="472"/>
        <pc:sldMkLst>
          <pc:docMk/>
          <pc:sldMk cId="0" sldId="268"/>
        </pc:sldMkLst>
      </pc:sldChg>
    </pc:docChg>
  </pc:docChgLst>
  <pc:docChgLst>
    <pc:chgData name="Emanuela Marca" userId="b9e67590-a423-466d-821f-072eaf8759cc" providerId="ADAL" clId="{65E3C091-012C-4E2F-B2E7-2CAF2C344775}"/>
    <pc:docChg chg="undo redo custSel addSld delSld modSld sldOrd">
      <pc:chgData name="Emanuela Marca" userId="b9e67590-a423-466d-821f-072eaf8759cc" providerId="ADAL" clId="{65E3C091-012C-4E2F-B2E7-2CAF2C344775}" dt="2024-11-05T09:59:11.597" v="714" actId="404"/>
      <pc:docMkLst>
        <pc:docMk/>
      </pc:docMkLst>
      <pc:sldChg chg="addSp delSp modSp mod">
        <pc:chgData name="Emanuela Marca" userId="b9e67590-a423-466d-821f-072eaf8759cc" providerId="ADAL" clId="{65E3C091-012C-4E2F-B2E7-2CAF2C344775}" dt="2024-11-05T09:59:11.597" v="714" actId="404"/>
        <pc:sldMkLst>
          <pc:docMk/>
          <pc:sldMk cId="0" sldId="257"/>
        </pc:sldMkLst>
        <pc:spChg chg="mod">
          <ac:chgData name="Emanuela Marca" userId="b9e67590-a423-466d-821f-072eaf8759cc" providerId="ADAL" clId="{65E3C091-012C-4E2F-B2E7-2CAF2C344775}" dt="2024-11-05T09:59:11.597" v="714" actId="404"/>
          <ac:spMkLst>
            <pc:docMk/>
            <pc:sldMk cId="0" sldId="257"/>
            <ac:spMk id="5" creationId="{8257BA7E-D798-1EA3-CDC0-6F9DECED0355}"/>
          </ac:spMkLst>
        </pc:spChg>
        <pc:picChg chg="add mod">
          <ac:chgData name="Emanuela Marca" userId="b9e67590-a423-466d-821f-072eaf8759cc" providerId="ADAL" clId="{65E3C091-012C-4E2F-B2E7-2CAF2C344775}" dt="2024-11-04T15:43:03" v="126" actId="1076"/>
          <ac:picMkLst>
            <pc:docMk/>
            <pc:sldMk cId="0" sldId="257"/>
            <ac:picMk id="2" creationId="{4775DC48-054A-70F6-4514-B8268D9E71D9}"/>
          </ac:picMkLst>
        </pc:picChg>
        <pc:picChg chg="del">
          <ac:chgData name="Emanuela Marca" userId="b9e67590-a423-466d-821f-072eaf8759cc" providerId="ADAL" clId="{65E3C091-012C-4E2F-B2E7-2CAF2C344775}" dt="2024-11-04T15:42:34.489" v="118" actId="478"/>
          <ac:picMkLst>
            <pc:docMk/>
            <pc:sldMk cId="0" sldId="257"/>
            <ac:picMk id="3" creationId="{C5B9FAD8-D09A-9327-1CD9-4CBD2D8CFF7F}"/>
          </ac:picMkLst>
        </pc:picChg>
      </pc:sldChg>
      <pc:sldChg chg="addSp delSp modSp mod">
        <pc:chgData name="Emanuela Marca" userId="b9e67590-a423-466d-821f-072eaf8759cc" providerId="ADAL" clId="{65E3C091-012C-4E2F-B2E7-2CAF2C344775}" dt="2024-11-04T16:22:30" v="689" actId="14100"/>
        <pc:sldMkLst>
          <pc:docMk/>
          <pc:sldMk cId="0" sldId="258"/>
        </pc:sldMkLst>
        <pc:spChg chg="mod">
          <ac:chgData name="Emanuela Marca" userId="b9e67590-a423-466d-821f-072eaf8759cc" providerId="ADAL" clId="{65E3C091-012C-4E2F-B2E7-2CAF2C344775}" dt="2024-11-04T16:22:30" v="689" actId="14100"/>
          <ac:spMkLst>
            <pc:docMk/>
            <pc:sldMk cId="0" sldId="258"/>
            <ac:spMk id="6" creationId="{63728FF8-8F52-C469-69A2-31CCF1958CE4}"/>
          </ac:spMkLst>
        </pc:spChg>
        <pc:spChg chg="mod ord">
          <ac:chgData name="Emanuela Marca" userId="b9e67590-a423-466d-821f-072eaf8759cc" providerId="ADAL" clId="{65E3C091-012C-4E2F-B2E7-2CAF2C344775}" dt="2024-11-04T15:39:52.657" v="117" actId="1076"/>
          <ac:spMkLst>
            <pc:docMk/>
            <pc:sldMk cId="0" sldId="258"/>
            <ac:spMk id="8" creationId="{06BC9EAC-1337-466E-8E4C-46EB3D5151A9}"/>
          </ac:spMkLst>
        </pc:spChg>
        <pc:picChg chg="add mod">
          <ac:chgData name="Emanuela Marca" userId="b9e67590-a423-466d-821f-072eaf8759cc" providerId="ADAL" clId="{65E3C091-012C-4E2F-B2E7-2CAF2C344775}" dt="2024-11-04T15:39:39.870" v="113" actId="1076"/>
          <ac:picMkLst>
            <pc:docMk/>
            <pc:sldMk cId="0" sldId="258"/>
            <ac:picMk id="2" creationId="{034862FE-4E12-FB5A-99E9-0E9BB84CFDE9}"/>
          </ac:picMkLst>
        </pc:picChg>
        <pc:picChg chg="del">
          <ac:chgData name="Emanuela Marca" userId="b9e67590-a423-466d-821f-072eaf8759cc" providerId="ADAL" clId="{65E3C091-012C-4E2F-B2E7-2CAF2C344775}" dt="2024-11-04T15:39:01.081" v="110" actId="478"/>
          <ac:picMkLst>
            <pc:docMk/>
            <pc:sldMk cId="0" sldId="258"/>
            <ac:picMk id="3" creationId="{F390ED60-C5D9-39D6-3BB9-F6486C609950}"/>
          </ac:picMkLst>
        </pc:picChg>
      </pc:sldChg>
      <pc:sldChg chg="addSp delSp modSp mod">
        <pc:chgData name="Emanuela Marca" userId="b9e67590-a423-466d-821f-072eaf8759cc" providerId="ADAL" clId="{65E3C091-012C-4E2F-B2E7-2CAF2C344775}" dt="2024-11-04T15:55:26.319" v="295" actId="1076"/>
        <pc:sldMkLst>
          <pc:docMk/>
          <pc:sldMk cId="0" sldId="259"/>
        </pc:sldMkLst>
        <pc:spChg chg="add">
          <ac:chgData name="Emanuela Marca" userId="b9e67590-a423-466d-821f-072eaf8759cc" providerId="ADAL" clId="{65E3C091-012C-4E2F-B2E7-2CAF2C344775}" dt="2024-11-04T15:48:35.625" v="289"/>
          <ac:spMkLst>
            <pc:docMk/>
            <pc:sldMk cId="0" sldId="259"/>
            <ac:spMk id="2" creationId="{7B4AD850-75CF-56A8-761E-380A57E2F742}"/>
          </ac:spMkLst>
        </pc:spChg>
        <pc:spChg chg="mod">
          <ac:chgData name="Emanuela Marca" userId="b9e67590-a423-466d-821f-072eaf8759cc" providerId="ADAL" clId="{65E3C091-012C-4E2F-B2E7-2CAF2C344775}" dt="2024-11-04T15:48:07.867" v="287" actId="27636"/>
          <ac:spMkLst>
            <pc:docMk/>
            <pc:sldMk cId="0" sldId="259"/>
            <ac:spMk id="3" creationId="{917EE069-9A50-7085-806F-3F083F4B0A91}"/>
          </ac:spMkLst>
        </pc:spChg>
        <pc:picChg chg="add mod">
          <ac:chgData name="Emanuela Marca" userId="b9e67590-a423-466d-821f-072eaf8759cc" providerId="ADAL" clId="{65E3C091-012C-4E2F-B2E7-2CAF2C344775}" dt="2024-11-04T15:55:26.319" v="295" actId="1076"/>
          <ac:picMkLst>
            <pc:docMk/>
            <pc:sldMk cId="0" sldId="259"/>
            <ac:picMk id="4" creationId="{431AF95E-90A5-AF4B-4FC7-F47DDAB03748}"/>
          </ac:picMkLst>
        </pc:picChg>
        <pc:picChg chg="del">
          <ac:chgData name="Emanuela Marca" userId="b9e67590-a423-466d-821f-072eaf8759cc" providerId="ADAL" clId="{65E3C091-012C-4E2F-B2E7-2CAF2C344775}" dt="2024-11-04T15:48:34.193" v="288" actId="478"/>
          <ac:picMkLst>
            <pc:docMk/>
            <pc:sldMk cId="0" sldId="259"/>
            <ac:picMk id="3076" creationId="{5CACAEEC-0D31-549C-4B9A-7130A53CBE6A}"/>
          </ac:picMkLst>
        </pc:picChg>
      </pc:sldChg>
      <pc:sldChg chg="addSp delSp modSp mod">
        <pc:chgData name="Emanuela Marca" userId="b9e67590-a423-466d-821f-072eaf8759cc" providerId="ADAL" clId="{65E3C091-012C-4E2F-B2E7-2CAF2C344775}" dt="2024-11-04T15:47:22.911" v="222" actId="1076"/>
        <pc:sldMkLst>
          <pc:docMk/>
          <pc:sldMk cId="0" sldId="260"/>
        </pc:sldMkLst>
        <pc:spChg chg="mod">
          <ac:chgData name="Emanuela Marca" userId="b9e67590-a423-466d-821f-072eaf8759cc" providerId="ADAL" clId="{65E3C091-012C-4E2F-B2E7-2CAF2C344775}" dt="2024-11-04T15:46:52.269" v="215" actId="20577"/>
          <ac:spMkLst>
            <pc:docMk/>
            <pc:sldMk cId="0" sldId="260"/>
            <ac:spMk id="3" creationId="{1DD07556-D093-0907-B75A-68B05D2DDA59}"/>
          </ac:spMkLst>
        </pc:spChg>
        <pc:picChg chg="del mod">
          <ac:chgData name="Emanuela Marca" userId="b9e67590-a423-466d-821f-072eaf8759cc" providerId="ADAL" clId="{65E3C091-012C-4E2F-B2E7-2CAF2C344775}" dt="2024-11-04T15:46:56.310" v="217" actId="478"/>
          <ac:picMkLst>
            <pc:docMk/>
            <pc:sldMk cId="0" sldId="260"/>
            <ac:picMk id="1026" creationId="{21CE7CC6-B295-31E4-05CD-F28EBE7DB67B}"/>
          </ac:picMkLst>
        </pc:picChg>
        <pc:picChg chg="add mod">
          <ac:chgData name="Emanuela Marca" userId="b9e67590-a423-466d-821f-072eaf8759cc" providerId="ADAL" clId="{65E3C091-012C-4E2F-B2E7-2CAF2C344775}" dt="2024-11-04T15:47:22.911" v="222" actId="1076"/>
          <ac:picMkLst>
            <pc:docMk/>
            <pc:sldMk cId="0" sldId="260"/>
            <ac:picMk id="2050" creationId="{89360995-B6DA-DDEA-226E-2B77B1BC87F2}"/>
          </ac:picMkLst>
        </pc:picChg>
      </pc:sldChg>
      <pc:sldChg chg="del">
        <pc:chgData name="Emanuela Marca" userId="b9e67590-a423-466d-821f-072eaf8759cc" providerId="ADAL" clId="{65E3C091-012C-4E2F-B2E7-2CAF2C344775}" dt="2024-11-04T16:10:11.876" v="361" actId="47"/>
        <pc:sldMkLst>
          <pc:docMk/>
          <pc:sldMk cId="0" sldId="268"/>
        </pc:sldMkLst>
      </pc:sldChg>
      <pc:sldChg chg="addSp delSp modSp mod">
        <pc:chgData name="Emanuela Marca" userId="b9e67590-a423-466d-821f-072eaf8759cc" providerId="ADAL" clId="{65E3C091-012C-4E2F-B2E7-2CAF2C344775}" dt="2024-11-04T16:09:31.071" v="356" actId="20577"/>
        <pc:sldMkLst>
          <pc:docMk/>
          <pc:sldMk cId="816130011" sldId="269"/>
        </pc:sldMkLst>
        <pc:spChg chg="mod">
          <ac:chgData name="Emanuela Marca" userId="b9e67590-a423-466d-821f-072eaf8759cc" providerId="ADAL" clId="{65E3C091-012C-4E2F-B2E7-2CAF2C344775}" dt="2024-11-04T16:09:31.071" v="356" actId="20577"/>
          <ac:spMkLst>
            <pc:docMk/>
            <pc:sldMk cId="816130011" sldId="269"/>
            <ac:spMk id="5" creationId="{C79341AF-326D-9C84-18FB-F01EF0DCCA21}"/>
          </ac:spMkLst>
        </pc:spChg>
        <pc:picChg chg="del">
          <ac:chgData name="Emanuela Marca" userId="b9e67590-a423-466d-821f-072eaf8759cc" providerId="ADAL" clId="{65E3C091-012C-4E2F-B2E7-2CAF2C344775}" dt="2024-11-04T16:08:41.675" v="296" actId="478"/>
          <ac:picMkLst>
            <pc:docMk/>
            <pc:sldMk cId="816130011" sldId="269"/>
            <ac:picMk id="3" creationId="{90B1B373-4529-8DDF-36B6-53DA0EEF1406}"/>
          </ac:picMkLst>
        </pc:picChg>
        <pc:picChg chg="add mod">
          <ac:chgData name="Emanuela Marca" userId="b9e67590-a423-466d-821f-072eaf8759cc" providerId="ADAL" clId="{65E3C091-012C-4E2F-B2E7-2CAF2C344775}" dt="2024-11-04T16:08:50.926" v="301" actId="1076"/>
          <ac:picMkLst>
            <pc:docMk/>
            <pc:sldMk cId="816130011" sldId="269"/>
            <ac:picMk id="4098" creationId="{D4B07771-BEB5-DDDA-F389-01CEFEEFB2CC}"/>
          </ac:picMkLst>
        </pc:picChg>
      </pc:sldChg>
      <pc:sldChg chg="addSp delSp modSp mod">
        <pc:chgData name="Emanuela Marca" userId="b9e67590-a423-466d-821f-072eaf8759cc" providerId="ADAL" clId="{65E3C091-012C-4E2F-B2E7-2CAF2C344775}" dt="2024-11-04T16:15:38.698" v="435" actId="1076"/>
        <pc:sldMkLst>
          <pc:docMk/>
          <pc:sldMk cId="0" sldId="285"/>
        </pc:sldMkLst>
        <pc:picChg chg="del">
          <ac:chgData name="Emanuela Marca" userId="b9e67590-a423-466d-821f-072eaf8759cc" providerId="ADAL" clId="{65E3C091-012C-4E2F-B2E7-2CAF2C344775}" dt="2024-11-04T16:13:25.134" v="423" actId="478"/>
          <ac:picMkLst>
            <pc:docMk/>
            <pc:sldMk cId="0" sldId="285"/>
            <ac:picMk id="3" creationId="{8A3607BF-D0C3-B809-E40C-8A4EEF8E3709}"/>
          </ac:picMkLst>
        </pc:picChg>
        <pc:picChg chg="add mod">
          <ac:chgData name="Emanuela Marca" userId="b9e67590-a423-466d-821f-072eaf8759cc" providerId="ADAL" clId="{65E3C091-012C-4E2F-B2E7-2CAF2C344775}" dt="2024-11-04T16:15:25.907" v="434" actId="1076"/>
          <ac:picMkLst>
            <pc:docMk/>
            <pc:sldMk cId="0" sldId="285"/>
            <ac:picMk id="4" creationId="{5D1277E6-AECE-35AE-F58F-E1445EAE84D1}"/>
          </ac:picMkLst>
        </pc:picChg>
        <pc:picChg chg="del">
          <ac:chgData name="Emanuela Marca" userId="b9e67590-a423-466d-821f-072eaf8759cc" providerId="ADAL" clId="{65E3C091-012C-4E2F-B2E7-2CAF2C344775}" dt="2024-11-04T16:13:28.263" v="424" actId="478"/>
          <ac:picMkLst>
            <pc:docMk/>
            <pc:sldMk cId="0" sldId="285"/>
            <ac:picMk id="5" creationId="{F62D6396-1C84-B137-90D9-6F0E23DB91CB}"/>
          </ac:picMkLst>
        </pc:picChg>
        <pc:picChg chg="add mod">
          <ac:chgData name="Emanuela Marca" userId="b9e67590-a423-466d-821f-072eaf8759cc" providerId="ADAL" clId="{65E3C091-012C-4E2F-B2E7-2CAF2C344775}" dt="2024-11-04T16:15:38.698" v="435" actId="1076"/>
          <ac:picMkLst>
            <pc:docMk/>
            <pc:sldMk cId="0" sldId="285"/>
            <ac:picMk id="8" creationId="{BC160131-1FEE-C86E-B6AF-8F83D36039FF}"/>
          </ac:picMkLst>
        </pc:picChg>
      </pc:sldChg>
      <pc:sldChg chg="addSp delSp modSp mod">
        <pc:chgData name="Emanuela Marca" userId="b9e67590-a423-466d-821f-072eaf8759cc" providerId="ADAL" clId="{65E3C091-012C-4E2F-B2E7-2CAF2C344775}" dt="2024-11-04T15:37:30.670" v="98" actId="1076"/>
        <pc:sldMkLst>
          <pc:docMk/>
          <pc:sldMk cId="557908453" sldId="291"/>
        </pc:sldMkLst>
        <pc:spChg chg="mod">
          <ac:chgData name="Emanuela Marca" userId="b9e67590-a423-466d-821f-072eaf8759cc" providerId="ADAL" clId="{65E3C091-012C-4E2F-B2E7-2CAF2C344775}" dt="2024-11-04T15:33:39.535" v="64" actId="404"/>
          <ac:spMkLst>
            <pc:docMk/>
            <pc:sldMk cId="557908453" sldId="291"/>
            <ac:spMk id="2" creationId="{76A3A5C0-0C5A-2036-4CF2-FECF5633B883}"/>
          </ac:spMkLst>
        </pc:spChg>
        <pc:spChg chg="mod">
          <ac:chgData name="Emanuela Marca" userId="b9e67590-a423-466d-821f-072eaf8759cc" providerId="ADAL" clId="{65E3C091-012C-4E2F-B2E7-2CAF2C344775}" dt="2024-11-04T15:36:14.056" v="91" actId="2711"/>
          <ac:spMkLst>
            <pc:docMk/>
            <pc:sldMk cId="557908453" sldId="291"/>
            <ac:spMk id="3" creationId="{52C0346C-90D5-FA15-A87B-1FDE189C6499}"/>
          </ac:spMkLst>
        </pc:spChg>
        <pc:picChg chg="del">
          <ac:chgData name="Emanuela Marca" userId="b9e67590-a423-466d-821f-072eaf8759cc" providerId="ADAL" clId="{65E3C091-012C-4E2F-B2E7-2CAF2C344775}" dt="2024-11-04T15:36:18.750" v="92" actId="478"/>
          <ac:picMkLst>
            <pc:docMk/>
            <pc:sldMk cId="557908453" sldId="291"/>
            <ac:picMk id="5" creationId="{D1200753-6004-5F42-0ED5-E903AF5655D5}"/>
          </ac:picMkLst>
        </pc:picChg>
        <pc:picChg chg="add mod">
          <ac:chgData name="Emanuela Marca" userId="b9e67590-a423-466d-821f-072eaf8759cc" providerId="ADAL" clId="{65E3C091-012C-4E2F-B2E7-2CAF2C344775}" dt="2024-11-04T15:37:30.670" v="98" actId="1076"/>
          <ac:picMkLst>
            <pc:docMk/>
            <pc:sldMk cId="557908453" sldId="291"/>
            <ac:picMk id="1026" creationId="{F9CDA1AC-58B5-8FD8-457D-D4F9389F0C6F}"/>
          </ac:picMkLst>
        </pc:picChg>
      </pc:sldChg>
      <pc:sldChg chg="del">
        <pc:chgData name="Emanuela Marca" userId="b9e67590-a423-466d-821f-072eaf8759cc" providerId="ADAL" clId="{65E3C091-012C-4E2F-B2E7-2CAF2C344775}" dt="2024-11-04T16:10:18.058" v="362" actId="47"/>
        <pc:sldMkLst>
          <pc:docMk/>
          <pc:sldMk cId="4046339978" sldId="292"/>
        </pc:sldMkLst>
      </pc:sldChg>
      <pc:sldChg chg="del">
        <pc:chgData name="Emanuela Marca" userId="b9e67590-a423-466d-821f-072eaf8759cc" providerId="ADAL" clId="{65E3C091-012C-4E2F-B2E7-2CAF2C344775}" dt="2024-11-04T16:10:19.874" v="363" actId="47"/>
        <pc:sldMkLst>
          <pc:docMk/>
          <pc:sldMk cId="2555646628" sldId="293"/>
        </pc:sldMkLst>
      </pc:sldChg>
      <pc:sldChg chg="addSp delSp modSp mod">
        <pc:chgData name="Emanuela Marca" userId="b9e67590-a423-466d-821f-072eaf8759cc" providerId="ADAL" clId="{65E3C091-012C-4E2F-B2E7-2CAF2C344775}" dt="2024-11-04T16:13:13.651" v="422" actId="1076"/>
        <pc:sldMkLst>
          <pc:docMk/>
          <pc:sldMk cId="1421323214" sldId="294"/>
        </pc:sldMkLst>
        <pc:picChg chg="mod">
          <ac:chgData name="Emanuela Marca" userId="b9e67590-a423-466d-821f-072eaf8759cc" providerId="ADAL" clId="{65E3C091-012C-4E2F-B2E7-2CAF2C344775}" dt="2024-11-04T16:13:13.651" v="422" actId="1076"/>
          <ac:picMkLst>
            <pc:docMk/>
            <pc:sldMk cId="1421323214" sldId="294"/>
            <ac:picMk id="13" creationId="{B6953648-D033-ACAA-9B01-25F2F4615C50}"/>
          </ac:picMkLst>
        </pc:picChg>
        <pc:picChg chg="del">
          <ac:chgData name="Emanuela Marca" userId="b9e67590-a423-466d-821f-072eaf8759cc" providerId="ADAL" clId="{65E3C091-012C-4E2F-B2E7-2CAF2C344775}" dt="2024-11-04T16:13:00.889" v="416" actId="478"/>
          <ac:picMkLst>
            <pc:docMk/>
            <pc:sldMk cId="1421323214" sldId="294"/>
            <ac:picMk id="3074" creationId="{2824ECE3-24E0-47B4-3844-D7F3513AD6A8}"/>
          </ac:picMkLst>
        </pc:picChg>
        <pc:picChg chg="add mod">
          <ac:chgData name="Emanuela Marca" userId="b9e67590-a423-466d-821f-072eaf8759cc" providerId="ADAL" clId="{65E3C091-012C-4E2F-B2E7-2CAF2C344775}" dt="2024-11-04T16:13:10.675" v="421" actId="1076"/>
          <ac:picMkLst>
            <pc:docMk/>
            <pc:sldMk cId="1421323214" sldId="294"/>
            <ac:picMk id="5122" creationId="{BF3EF8BB-8D98-9875-D815-3B5BC0E6EB3A}"/>
          </ac:picMkLst>
        </pc:picChg>
      </pc:sldChg>
      <pc:sldChg chg="addSp delSp modSp del mod">
        <pc:chgData name="Emanuela Marca" userId="b9e67590-a423-466d-821f-072eaf8759cc" providerId="ADAL" clId="{65E3C091-012C-4E2F-B2E7-2CAF2C344775}" dt="2024-11-04T16:21:42.482" v="672" actId="2696"/>
        <pc:sldMkLst>
          <pc:docMk/>
          <pc:sldMk cId="3614623119" sldId="297"/>
        </pc:sldMkLst>
        <pc:spChg chg="mod">
          <ac:chgData name="Emanuela Marca" userId="b9e67590-a423-466d-821f-072eaf8759cc" providerId="ADAL" clId="{65E3C091-012C-4E2F-B2E7-2CAF2C344775}" dt="2024-11-04T16:16:50.912" v="464" actId="20577"/>
          <ac:spMkLst>
            <pc:docMk/>
            <pc:sldMk cId="3614623119" sldId="297"/>
            <ac:spMk id="2" creationId="{B06CEFCA-C1D1-FBFA-726C-B6EEF654F256}"/>
          </ac:spMkLst>
        </pc:spChg>
        <pc:picChg chg="del">
          <ac:chgData name="Emanuela Marca" userId="b9e67590-a423-466d-821f-072eaf8759cc" providerId="ADAL" clId="{65E3C091-012C-4E2F-B2E7-2CAF2C344775}" dt="2024-11-04T16:17:23.633" v="465" actId="478"/>
          <ac:picMkLst>
            <pc:docMk/>
            <pc:sldMk cId="3614623119" sldId="297"/>
            <ac:picMk id="3" creationId="{4D7E8965-18D6-FD21-173A-C6E38329C91F}"/>
          </ac:picMkLst>
        </pc:picChg>
        <pc:picChg chg="add mod">
          <ac:chgData name="Emanuela Marca" userId="b9e67590-a423-466d-821f-072eaf8759cc" providerId="ADAL" clId="{65E3C091-012C-4E2F-B2E7-2CAF2C344775}" dt="2024-11-04T16:17:35.263" v="471" actId="1076"/>
          <ac:picMkLst>
            <pc:docMk/>
            <pc:sldMk cId="3614623119" sldId="297"/>
            <ac:picMk id="4" creationId="{599DDC42-2658-EEB0-65BF-77C6C5118F72}"/>
          </ac:picMkLst>
        </pc:picChg>
      </pc:sldChg>
      <pc:sldChg chg="add">
        <pc:chgData name="Emanuela Marca" userId="b9e67590-a423-466d-821f-072eaf8759cc" providerId="ADAL" clId="{65E3C091-012C-4E2F-B2E7-2CAF2C344775}" dt="2024-11-04T16:10:02.945" v="358"/>
        <pc:sldMkLst>
          <pc:docMk/>
          <pc:sldMk cId="1746509615" sldId="300"/>
        </pc:sldMkLst>
      </pc:sldChg>
      <pc:sldChg chg="add">
        <pc:chgData name="Emanuela Marca" userId="b9e67590-a423-466d-821f-072eaf8759cc" providerId="ADAL" clId="{65E3C091-012C-4E2F-B2E7-2CAF2C344775}" dt="2024-11-04T16:10:08.046" v="360"/>
        <pc:sldMkLst>
          <pc:docMk/>
          <pc:sldMk cId="3443701844" sldId="301"/>
        </pc:sldMkLst>
      </pc:sldChg>
      <pc:sldChg chg="modSp add mod ord">
        <pc:chgData name="Emanuela Marca" userId="b9e67590-a423-466d-821f-072eaf8759cc" providerId="ADAL" clId="{65E3C091-012C-4E2F-B2E7-2CAF2C344775}" dt="2024-11-04T16:12:07.386" v="415" actId="1076"/>
        <pc:sldMkLst>
          <pc:docMk/>
          <pc:sldMk cId="38896660" sldId="302"/>
        </pc:sldMkLst>
        <pc:spChg chg="mod">
          <ac:chgData name="Emanuela Marca" userId="b9e67590-a423-466d-821f-072eaf8759cc" providerId="ADAL" clId="{65E3C091-012C-4E2F-B2E7-2CAF2C344775}" dt="2024-11-04T16:12:07.386" v="415" actId="1076"/>
          <ac:spMkLst>
            <pc:docMk/>
            <pc:sldMk cId="38896660" sldId="302"/>
            <ac:spMk id="3" creationId="{4826DC31-189C-1F25-50AE-009925BDB303}"/>
          </ac:spMkLst>
        </pc:spChg>
      </pc:sldChg>
      <pc:sldChg chg="addSp delSp modSp add mod">
        <pc:chgData name="Emanuela Marca" userId="b9e67590-a423-466d-821f-072eaf8759cc" providerId="ADAL" clId="{65E3C091-012C-4E2F-B2E7-2CAF2C344775}" dt="2024-11-04T16:21:51.227" v="683" actId="20577"/>
        <pc:sldMkLst>
          <pc:docMk/>
          <pc:sldMk cId="2214184006" sldId="303"/>
        </pc:sldMkLst>
        <pc:spChg chg="mod">
          <ac:chgData name="Emanuela Marca" userId="b9e67590-a423-466d-821f-072eaf8759cc" providerId="ADAL" clId="{65E3C091-012C-4E2F-B2E7-2CAF2C344775}" dt="2024-11-04T16:21:51.227" v="683" actId="20577"/>
          <ac:spMkLst>
            <pc:docMk/>
            <pc:sldMk cId="2214184006" sldId="303"/>
            <ac:spMk id="2" creationId="{B06CEFCA-C1D1-FBFA-726C-B6EEF654F256}"/>
          </ac:spMkLst>
        </pc:spChg>
        <pc:spChg chg="mod">
          <ac:chgData name="Emanuela Marca" userId="b9e67590-a423-466d-821f-072eaf8759cc" providerId="ADAL" clId="{65E3C091-012C-4E2F-B2E7-2CAF2C344775}" dt="2024-11-04T16:19:55.793" v="654" actId="1076"/>
          <ac:spMkLst>
            <pc:docMk/>
            <pc:sldMk cId="2214184006" sldId="303"/>
            <ac:spMk id="5" creationId="{782AEC06-84B7-511A-7B99-40AF2052429C}"/>
          </ac:spMkLst>
        </pc:spChg>
        <pc:spChg chg="mod">
          <ac:chgData name="Emanuela Marca" userId="b9e67590-a423-466d-821f-072eaf8759cc" providerId="ADAL" clId="{65E3C091-012C-4E2F-B2E7-2CAF2C344775}" dt="2024-11-04T16:20:02.465" v="655" actId="1076"/>
          <ac:spMkLst>
            <pc:docMk/>
            <pc:sldMk cId="2214184006" sldId="303"/>
            <ac:spMk id="11" creationId="{85262C17-63FF-986C-B8F3-04B41890308B}"/>
          </ac:spMkLst>
        </pc:spChg>
        <pc:spChg chg="mod">
          <ac:chgData name="Emanuela Marca" userId="b9e67590-a423-466d-821f-072eaf8759cc" providerId="ADAL" clId="{65E3C091-012C-4E2F-B2E7-2CAF2C344775}" dt="2024-11-04T16:21:32.862" v="669" actId="1076"/>
          <ac:spMkLst>
            <pc:docMk/>
            <pc:sldMk cId="2214184006" sldId="303"/>
            <ac:spMk id="13" creationId="{ECB60A57-BC13-69B3-C79B-413BCC957D46}"/>
          </ac:spMkLst>
        </pc:spChg>
        <pc:graphicFrameChg chg="add mod modGraphic">
          <ac:chgData name="Emanuela Marca" userId="b9e67590-a423-466d-821f-072eaf8759cc" providerId="ADAL" clId="{65E3C091-012C-4E2F-B2E7-2CAF2C344775}" dt="2024-11-04T16:21:15.635" v="662" actId="14100"/>
          <ac:graphicFrameMkLst>
            <pc:docMk/>
            <pc:sldMk cId="2214184006" sldId="303"/>
            <ac:graphicFrameMk id="3" creationId="{CFE9DC42-3A10-5738-78CE-5BFEEFA861A9}"/>
          </ac:graphicFrameMkLst>
        </pc:graphicFrameChg>
        <pc:graphicFrameChg chg="mod modGraphic">
          <ac:chgData name="Emanuela Marca" userId="b9e67590-a423-466d-821f-072eaf8759cc" providerId="ADAL" clId="{65E3C091-012C-4E2F-B2E7-2CAF2C344775}" dt="2024-11-04T16:19:51.344" v="653" actId="20577"/>
          <ac:graphicFrameMkLst>
            <pc:docMk/>
            <pc:sldMk cId="2214184006" sldId="303"/>
            <ac:graphicFrameMk id="10" creationId="{25EC2F1B-06C7-4C25-354C-04EF7657AAF1}"/>
          </ac:graphicFrameMkLst>
        </pc:graphicFrameChg>
        <pc:graphicFrameChg chg="mod modGraphic">
          <ac:chgData name="Emanuela Marca" userId="b9e67590-a423-466d-821f-072eaf8759cc" providerId="ADAL" clId="{65E3C091-012C-4E2F-B2E7-2CAF2C344775}" dt="2024-11-04T16:20:16.650" v="657" actId="14100"/>
          <ac:graphicFrameMkLst>
            <pc:docMk/>
            <pc:sldMk cId="2214184006" sldId="303"/>
            <ac:graphicFrameMk id="12" creationId="{2526FE21-63AD-AD3F-26EA-1A5689215ECE}"/>
          </ac:graphicFrameMkLst>
        </pc:graphicFrameChg>
        <pc:graphicFrameChg chg="del">
          <ac:chgData name="Emanuela Marca" userId="b9e67590-a423-466d-821f-072eaf8759cc" providerId="ADAL" clId="{65E3C091-012C-4E2F-B2E7-2CAF2C344775}" dt="2024-11-04T16:20:42.043" v="659" actId="21"/>
          <ac:graphicFrameMkLst>
            <pc:docMk/>
            <pc:sldMk cId="2214184006" sldId="303"/>
            <ac:graphicFrameMk id="14" creationId="{E782A7E2-74AF-6AF2-8825-D6F9DE8359C1}"/>
          </ac:graphicFrameMkLst>
        </pc:graphicFrameChg>
        <pc:picChg chg="add mod">
          <ac:chgData name="Emanuela Marca" userId="b9e67590-a423-466d-821f-072eaf8759cc" providerId="ADAL" clId="{65E3C091-012C-4E2F-B2E7-2CAF2C344775}" dt="2024-11-04T16:21:37.709" v="671" actId="1076"/>
          <ac:picMkLst>
            <pc:docMk/>
            <pc:sldMk cId="2214184006" sldId="303"/>
            <ac:picMk id="4" creationId="{5D1DF72D-0774-EA62-66F1-3FD0DB1D32EC}"/>
          </ac:picMkLst>
        </pc:picChg>
        <pc:picChg chg="del">
          <ac:chgData name="Emanuela Marca" userId="b9e67590-a423-466d-821f-072eaf8759cc" providerId="ADAL" clId="{65E3C091-012C-4E2F-B2E7-2CAF2C344775}" dt="2024-11-04T16:21:19.217" v="663" actId="478"/>
          <ac:picMkLst>
            <pc:docMk/>
            <pc:sldMk cId="2214184006" sldId="303"/>
            <ac:picMk id="1026" creationId="{053A6EA9-728F-8037-A5B5-B5420D2298D5}"/>
          </ac:picMkLst>
        </pc:picChg>
      </pc:sldChg>
    </pc:docChg>
  </pc:docChgLst>
  <pc:docChgLst>
    <pc:chgData name="Emanuela Marca" userId="b9e67590-a423-466d-821f-072eaf8759cc" providerId="ADAL" clId="{653591E0-06D0-454F-995C-C4624DB2F3CD}"/>
    <pc:docChg chg="undo redo custSel addSld delSld modSld sldOrd">
      <pc:chgData name="Emanuela Marca" userId="b9e67590-a423-466d-821f-072eaf8759cc" providerId="ADAL" clId="{653591E0-06D0-454F-995C-C4624DB2F3CD}" dt="2024-11-04T15:22:30.716" v="1026" actId="1076"/>
      <pc:docMkLst>
        <pc:docMk/>
      </pc:docMkLst>
      <pc:sldChg chg="addSp delSp modSp mod">
        <pc:chgData name="Emanuela Marca" userId="b9e67590-a423-466d-821f-072eaf8759cc" providerId="ADAL" clId="{653591E0-06D0-454F-995C-C4624DB2F3CD}" dt="2024-10-31T13:19:20.473" v="942"/>
        <pc:sldMkLst>
          <pc:docMk/>
          <pc:sldMk cId="0" sldId="257"/>
        </pc:sldMkLst>
        <pc:spChg chg="mod">
          <ac:chgData name="Emanuela Marca" userId="b9e67590-a423-466d-821f-072eaf8759cc" providerId="ADAL" clId="{653591E0-06D0-454F-995C-C4624DB2F3CD}" dt="2024-10-31T13:19:20.473" v="942"/>
          <ac:spMkLst>
            <pc:docMk/>
            <pc:sldMk cId="0" sldId="257"/>
            <ac:spMk id="4" creationId="{4B53698A-0CD3-C634-FAED-351C3B6DDC68}"/>
          </ac:spMkLst>
        </pc:spChg>
        <pc:spChg chg="mod">
          <ac:chgData name="Emanuela Marca" userId="b9e67590-a423-466d-821f-072eaf8759cc" providerId="ADAL" clId="{653591E0-06D0-454F-995C-C4624DB2F3CD}" dt="2024-10-30T14:15:33.260" v="235" actId="1076"/>
          <ac:spMkLst>
            <pc:docMk/>
            <pc:sldMk cId="0" sldId="257"/>
            <ac:spMk id="5" creationId="{8257BA7E-D798-1EA3-CDC0-6F9DECED0355}"/>
          </ac:spMkLst>
        </pc:spChg>
        <pc:picChg chg="del">
          <ac:chgData name="Emanuela Marca" userId="b9e67590-a423-466d-821f-072eaf8759cc" providerId="ADAL" clId="{653591E0-06D0-454F-995C-C4624DB2F3CD}" dt="2024-10-30T14:14:55.101" v="227" actId="478"/>
          <ac:picMkLst>
            <pc:docMk/>
            <pc:sldMk cId="0" sldId="257"/>
            <ac:picMk id="2" creationId="{4B97B265-005E-FD68-40E8-BBDFCB502C7F}"/>
          </ac:picMkLst>
        </pc:picChg>
        <pc:picChg chg="add mod">
          <ac:chgData name="Emanuela Marca" userId="b9e67590-a423-466d-821f-072eaf8759cc" providerId="ADAL" clId="{653591E0-06D0-454F-995C-C4624DB2F3CD}" dt="2024-10-30T14:15:35.785" v="236" actId="1076"/>
          <ac:picMkLst>
            <pc:docMk/>
            <pc:sldMk cId="0" sldId="257"/>
            <ac:picMk id="3" creationId="{C5B9FAD8-D09A-9327-1CD9-4CBD2D8CFF7F}"/>
          </ac:picMkLst>
        </pc:picChg>
      </pc:sldChg>
      <pc:sldChg chg="addSp delSp modSp mod">
        <pc:chgData name="Emanuela Marca" userId="b9e67590-a423-466d-821f-072eaf8759cc" providerId="ADAL" clId="{653591E0-06D0-454F-995C-C4624DB2F3CD}" dt="2024-10-30T14:09:42.961" v="202" actId="1076"/>
        <pc:sldMkLst>
          <pc:docMk/>
          <pc:sldMk cId="0" sldId="258"/>
        </pc:sldMkLst>
        <pc:spChg chg="mod">
          <ac:chgData name="Emanuela Marca" userId="b9e67590-a423-466d-821f-072eaf8759cc" providerId="ADAL" clId="{653591E0-06D0-454F-995C-C4624DB2F3CD}" dt="2024-10-30T14:09:21.999" v="197" actId="1076"/>
          <ac:spMkLst>
            <pc:docMk/>
            <pc:sldMk cId="0" sldId="258"/>
            <ac:spMk id="6" creationId="{63728FF8-8F52-C469-69A2-31CCF1958CE4}"/>
          </ac:spMkLst>
        </pc:spChg>
        <pc:spChg chg="mod ord">
          <ac:chgData name="Emanuela Marca" userId="b9e67590-a423-466d-821f-072eaf8759cc" providerId="ADAL" clId="{653591E0-06D0-454F-995C-C4624DB2F3CD}" dt="2024-10-30T14:09:42.961" v="202" actId="1076"/>
          <ac:spMkLst>
            <pc:docMk/>
            <pc:sldMk cId="0" sldId="258"/>
            <ac:spMk id="8" creationId="{06BC9EAC-1337-466E-8E4C-46EB3D5151A9}"/>
          </ac:spMkLst>
        </pc:spChg>
        <pc:picChg chg="del">
          <ac:chgData name="Emanuela Marca" userId="b9e67590-a423-466d-821f-072eaf8759cc" providerId="ADAL" clId="{653591E0-06D0-454F-995C-C4624DB2F3CD}" dt="2024-10-30T14:08:19.244" v="191" actId="478"/>
          <ac:picMkLst>
            <pc:docMk/>
            <pc:sldMk cId="0" sldId="258"/>
            <ac:picMk id="2" creationId="{BC0AFD21-9B11-4C3E-AC11-8893ABC73620}"/>
          </ac:picMkLst>
        </pc:picChg>
        <pc:picChg chg="add mod">
          <ac:chgData name="Emanuela Marca" userId="b9e67590-a423-466d-821f-072eaf8759cc" providerId="ADAL" clId="{653591E0-06D0-454F-995C-C4624DB2F3CD}" dt="2024-10-30T14:09:13.691" v="195" actId="1076"/>
          <ac:picMkLst>
            <pc:docMk/>
            <pc:sldMk cId="0" sldId="258"/>
            <ac:picMk id="3" creationId="{F390ED60-C5D9-39D6-3BB9-F6486C609950}"/>
          </ac:picMkLst>
        </pc:picChg>
      </pc:sldChg>
      <pc:sldChg chg="addSp delSp modSp mod">
        <pc:chgData name="Emanuela Marca" userId="b9e67590-a423-466d-821f-072eaf8759cc" providerId="ADAL" clId="{653591E0-06D0-454F-995C-C4624DB2F3CD}" dt="2024-10-30T14:25:15.751" v="306" actId="1076"/>
        <pc:sldMkLst>
          <pc:docMk/>
          <pc:sldMk cId="0" sldId="259"/>
        </pc:sldMkLst>
        <pc:picChg chg="del">
          <ac:chgData name="Emanuela Marca" userId="b9e67590-a423-466d-821f-072eaf8759cc" providerId="ADAL" clId="{653591E0-06D0-454F-995C-C4624DB2F3CD}" dt="2024-10-30T14:22:24.511" v="285" actId="478"/>
          <ac:picMkLst>
            <pc:docMk/>
            <pc:sldMk cId="0" sldId="259"/>
            <ac:picMk id="6" creationId="{D588E091-A914-1CD8-C4D8-E2D13EB8A7EA}"/>
          </ac:picMkLst>
        </pc:picChg>
        <pc:picChg chg="mod">
          <ac:chgData name="Emanuela Marca" userId="b9e67590-a423-466d-821f-072eaf8759cc" providerId="ADAL" clId="{653591E0-06D0-454F-995C-C4624DB2F3CD}" dt="2024-10-30T14:25:15.751" v="306" actId="1076"/>
          <ac:picMkLst>
            <pc:docMk/>
            <pc:sldMk cId="0" sldId="259"/>
            <ac:picMk id="141" creationId="{00000000-0000-0000-0000-000000000000}"/>
          </ac:picMkLst>
        </pc:picChg>
        <pc:picChg chg="add del mod">
          <ac:chgData name="Emanuela Marca" userId="b9e67590-a423-466d-821f-072eaf8759cc" providerId="ADAL" clId="{653591E0-06D0-454F-995C-C4624DB2F3CD}" dt="2024-10-30T14:22:49.160" v="290" actId="478"/>
          <ac:picMkLst>
            <pc:docMk/>
            <pc:sldMk cId="0" sldId="259"/>
            <ac:picMk id="3074" creationId="{087FB01A-FC6D-69BC-0196-109461B87F0C}"/>
          </ac:picMkLst>
        </pc:picChg>
        <pc:picChg chg="add mod">
          <ac:chgData name="Emanuela Marca" userId="b9e67590-a423-466d-821f-072eaf8759cc" providerId="ADAL" clId="{653591E0-06D0-454F-995C-C4624DB2F3CD}" dt="2024-10-30T14:25:13.624" v="305" actId="1076"/>
          <ac:picMkLst>
            <pc:docMk/>
            <pc:sldMk cId="0" sldId="259"/>
            <ac:picMk id="3076" creationId="{5CACAEEC-0D31-549C-4B9A-7130A53CBE6A}"/>
          </ac:picMkLst>
        </pc:picChg>
      </pc:sldChg>
      <pc:sldChg chg="addSp delSp modSp mod">
        <pc:chgData name="Emanuela Marca" userId="b9e67590-a423-466d-821f-072eaf8759cc" providerId="ADAL" clId="{653591E0-06D0-454F-995C-C4624DB2F3CD}" dt="2024-10-30T14:16:50.514" v="284" actId="1076"/>
        <pc:sldMkLst>
          <pc:docMk/>
          <pc:sldMk cId="0" sldId="260"/>
        </pc:sldMkLst>
        <pc:spChg chg="mod">
          <ac:chgData name="Emanuela Marca" userId="b9e67590-a423-466d-821f-072eaf8759cc" providerId="ADAL" clId="{653591E0-06D0-454F-995C-C4624DB2F3CD}" dt="2024-10-30T14:16:15.892" v="280" actId="27636"/>
          <ac:spMkLst>
            <pc:docMk/>
            <pc:sldMk cId="0" sldId="260"/>
            <ac:spMk id="3" creationId="{1DD07556-D093-0907-B75A-68B05D2DDA59}"/>
          </ac:spMkLst>
        </pc:spChg>
        <pc:picChg chg="del">
          <ac:chgData name="Emanuela Marca" userId="b9e67590-a423-466d-821f-072eaf8759cc" providerId="ADAL" clId="{653591E0-06D0-454F-995C-C4624DB2F3CD}" dt="2024-10-30T14:16:20.255" v="281" actId="478"/>
          <ac:picMkLst>
            <pc:docMk/>
            <pc:sldMk cId="0" sldId="260"/>
            <ac:picMk id="155" creationId="{00000000-0000-0000-0000-000000000000}"/>
          </ac:picMkLst>
        </pc:picChg>
        <pc:picChg chg="add mod">
          <ac:chgData name="Emanuela Marca" userId="b9e67590-a423-466d-821f-072eaf8759cc" providerId="ADAL" clId="{653591E0-06D0-454F-995C-C4624DB2F3CD}" dt="2024-10-30T14:16:50.514" v="284" actId="1076"/>
          <ac:picMkLst>
            <pc:docMk/>
            <pc:sldMk cId="0" sldId="260"/>
            <ac:picMk id="1026" creationId="{21CE7CC6-B295-31E4-05CD-F28EBE7DB67B}"/>
          </ac:picMkLst>
        </pc:picChg>
      </pc:sldChg>
      <pc:sldChg chg="addSp delSp modSp mod">
        <pc:chgData name="Emanuela Marca" userId="b9e67590-a423-466d-821f-072eaf8759cc" providerId="ADAL" clId="{653591E0-06D0-454F-995C-C4624DB2F3CD}" dt="2024-10-31T10:02:00.036" v="598" actId="20577"/>
        <pc:sldMkLst>
          <pc:docMk/>
          <pc:sldMk cId="0" sldId="268"/>
        </pc:sldMkLst>
        <pc:spChg chg="add">
          <ac:chgData name="Emanuela Marca" userId="b9e67590-a423-466d-821f-072eaf8759cc" providerId="ADAL" clId="{653591E0-06D0-454F-995C-C4624DB2F3CD}" dt="2024-10-31T10:01:38.703" v="590"/>
          <ac:spMkLst>
            <pc:docMk/>
            <pc:sldMk cId="0" sldId="268"/>
            <ac:spMk id="2" creationId="{9275B4BB-23B7-10F0-A0DF-FA57E6CBBF52}"/>
          </ac:spMkLst>
        </pc:spChg>
        <pc:spChg chg="mod">
          <ac:chgData name="Emanuela Marca" userId="b9e67590-a423-466d-821f-072eaf8759cc" providerId="ADAL" clId="{653591E0-06D0-454F-995C-C4624DB2F3CD}" dt="2024-10-31T10:02:00.036" v="598" actId="20577"/>
          <ac:spMkLst>
            <pc:docMk/>
            <pc:sldMk cId="0" sldId="268"/>
            <ac:spMk id="3" creationId="{4826DC31-189C-1F25-50AE-009925BDB303}"/>
          </ac:spMkLst>
        </pc:spChg>
        <pc:picChg chg="add mod">
          <ac:chgData name="Emanuela Marca" userId="b9e67590-a423-466d-821f-072eaf8759cc" providerId="ADAL" clId="{653591E0-06D0-454F-995C-C4624DB2F3CD}" dt="2024-10-31T10:01:55.975" v="597" actId="1076"/>
          <ac:picMkLst>
            <pc:docMk/>
            <pc:sldMk cId="0" sldId="268"/>
            <ac:picMk id="4" creationId="{9A2AFDEE-7CBA-063B-726A-1F0092CA98C1}"/>
          </ac:picMkLst>
        </pc:picChg>
        <pc:picChg chg="del">
          <ac:chgData name="Emanuela Marca" userId="b9e67590-a423-466d-821f-072eaf8759cc" providerId="ADAL" clId="{653591E0-06D0-454F-995C-C4624DB2F3CD}" dt="2024-10-31T10:01:16.503" v="589" actId="478"/>
          <ac:picMkLst>
            <pc:docMk/>
            <pc:sldMk cId="0" sldId="268"/>
            <ac:picMk id="6" creationId="{DA9AE905-FC1B-22DE-C03E-AE7C50EEE564}"/>
          </ac:picMkLst>
        </pc:picChg>
        <pc:picChg chg="del">
          <ac:chgData name="Emanuela Marca" userId="b9e67590-a423-466d-821f-072eaf8759cc" providerId="ADAL" clId="{653591E0-06D0-454F-995C-C4624DB2F3CD}" dt="2024-10-31T10:01:15.775" v="588" actId="478"/>
          <ac:picMkLst>
            <pc:docMk/>
            <pc:sldMk cId="0" sldId="268"/>
            <ac:picMk id="8" creationId="{33E857A8-20CB-5578-08AD-157E1B318CE9}"/>
          </ac:picMkLst>
        </pc:picChg>
      </pc:sldChg>
      <pc:sldChg chg="addSp delSp modSp mod">
        <pc:chgData name="Emanuela Marca" userId="b9e67590-a423-466d-821f-072eaf8759cc" providerId="ADAL" clId="{653591E0-06D0-454F-995C-C4624DB2F3CD}" dt="2024-11-04T15:19:33.063" v="975" actId="1076"/>
        <pc:sldMkLst>
          <pc:docMk/>
          <pc:sldMk cId="816130011" sldId="269"/>
        </pc:sldMkLst>
        <pc:spChg chg="mod">
          <ac:chgData name="Emanuela Marca" userId="b9e67590-a423-466d-821f-072eaf8759cc" providerId="ADAL" clId="{653591E0-06D0-454F-995C-C4624DB2F3CD}" dt="2024-11-04T15:19:16.182" v="969" actId="1076"/>
          <ac:spMkLst>
            <pc:docMk/>
            <pc:sldMk cId="816130011" sldId="269"/>
            <ac:spMk id="5" creationId="{C79341AF-326D-9C84-18FB-F01EF0DCCA21}"/>
          </ac:spMkLst>
        </pc:spChg>
        <pc:picChg chg="add mod">
          <ac:chgData name="Emanuela Marca" userId="b9e67590-a423-466d-821f-072eaf8759cc" providerId="ADAL" clId="{653591E0-06D0-454F-995C-C4624DB2F3CD}" dt="2024-11-04T15:19:22.591" v="970" actId="1076"/>
          <ac:picMkLst>
            <pc:docMk/>
            <pc:sldMk cId="816130011" sldId="269"/>
            <ac:picMk id="3" creationId="{90B1B373-4529-8DDF-36B6-53DA0EEF1406}"/>
          </ac:picMkLst>
        </pc:picChg>
        <pc:picChg chg="add mod">
          <ac:chgData name="Emanuela Marca" userId="b9e67590-a423-466d-821f-072eaf8759cc" providerId="ADAL" clId="{653591E0-06D0-454F-995C-C4624DB2F3CD}" dt="2024-11-04T15:19:33.063" v="975" actId="1076"/>
          <ac:picMkLst>
            <pc:docMk/>
            <pc:sldMk cId="816130011" sldId="269"/>
            <ac:picMk id="6" creationId="{A7118488-D06F-9902-C29E-F3CBDA3DD04A}"/>
          </ac:picMkLst>
        </pc:picChg>
        <pc:picChg chg="del">
          <ac:chgData name="Emanuela Marca" userId="b9e67590-a423-466d-821f-072eaf8759cc" providerId="ADAL" clId="{653591E0-06D0-454F-995C-C4624DB2F3CD}" dt="2024-10-30T14:46:11.479" v="374" actId="478"/>
          <ac:picMkLst>
            <pc:docMk/>
            <pc:sldMk cId="816130011" sldId="269"/>
            <ac:picMk id="8" creationId="{11C9D26E-0749-5C89-91D0-0831C702A6FD}"/>
          </ac:picMkLst>
        </pc:picChg>
        <pc:picChg chg="del">
          <ac:chgData name="Emanuela Marca" userId="b9e67590-a423-466d-821f-072eaf8759cc" providerId="ADAL" clId="{653591E0-06D0-454F-995C-C4624DB2F3CD}" dt="2024-10-30T14:34:37.975" v="368" actId="478"/>
          <ac:picMkLst>
            <pc:docMk/>
            <pc:sldMk cId="816130011" sldId="269"/>
            <ac:picMk id="179" creationId="{00000000-0000-0000-0000-000000000000}"/>
          </ac:picMkLst>
        </pc:picChg>
      </pc:sldChg>
      <pc:sldChg chg="addSp delSp modSp mod">
        <pc:chgData name="Emanuela Marca" userId="b9e67590-a423-466d-821f-072eaf8759cc" providerId="ADAL" clId="{653591E0-06D0-454F-995C-C4624DB2F3CD}" dt="2024-10-31T10:17:35.167" v="939" actId="1076"/>
        <pc:sldMkLst>
          <pc:docMk/>
          <pc:sldMk cId="0" sldId="285"/>
        </pc:sldMkLst>
        <pc:picChg chg="add mod">
          <ac:chgData name="Emanuela Marca" userId="b9e67590-a423-466d-821f-072eaf8759cc" providerId="ADAL" clId="{653591E0-06D0-454F-995C-C4624DB2F3CD}" dt="2024-10-31T10:17:26.683" v="938" actId="1076"/>
          <ac:picMkLst>
            <pc:docMk/>
            <pc:sldMk cId="0" sldId="285"/>
            <ac:picMk id="3" creationId="{8A3607BF-D0C3-B809-E40C-8A4EEF8E3709}"/>
          </ac:picMkLst>
        </pc:picChg>
        <pc:picChg chg="add mod">
          <ac:chgData name="Emanuela Marca" userId="b9e67590-a423-466d-821f-072eaf8759cc" providerId="ADAL" clId="{653591E0-06D0-454F-995C-C4624DB2F3CD}" dt="2024-10-31T10:17:35.167" v="939" actId="1076"/>
          <ac:picMkLst>
            <pc:docMk/>
            <pc:sldMk cId="0" sldId="285"/>
            <ac:picMk id="5" creationId="{F62D6396-1C84-B137-90D9-6F0E23DB91CB}"/>
          </ac:picMkLst>
        </pc:picChg>
        <pc:picChg chg="del">
          <ac:chgData name="Emanuela Marca" userId="b9e67590-a423-466d-821f-072eaf8759cc" providerId="ADAL" clId="{653591E0-06D0-454F-995C-C4624DB2F3CD}" dt="2024-10-31T10:15:05.587" v="923" actId="478"/>
          <ac:picMkLst>
            <pc:docMk/>
            <pc:sldMk cId="0" sldId="285"/>
            <ac:picMk id="7" creationId="{FA2C53A7-4084-BDCA-3CFA-034B06D2EACA}"/>
          </ac:picMkLst>
        </pc:picChg>
        <pc:picChg chg="del">
          <ac:chgData name="Emanuela Marca" userId="b9e67590-a423-466d-821f-072eaf8759cc" providerId="ADAL" clId="{653591E0-06D0-454F-995C-C4624DB2F3CD}" dt="2024-10-31T10:15:05.981" v="924" actId="478"/>
          <ac:picMkLst>
            <pc:docMk/>
            <pc:sldMk cId="0" sldId="285"/>
            <ac:picMk id="9" creationId="{E73AF5F1-3ADA-BB61-491E-D92A7A613FF1}"/>
          </ac:picMkLst>
        </pc:picChg>
      </pc:sldChg>
      <pc:sldChg chg="addSp delSp modSp mod ord">
        <pc:chgData name="Emanuela Marca" userId="b9e67590-a423-466d-821f-072eaf8759cc" providerId="ADAL" clId="{653591E0-06D0-454F-995C-C4624DB2F3CD}" dt="2024-11-04T15:17:49.358" v="948"/>
        <pc:sldMkLst>
          <pc:docMk/>
          <pc:sldMk cId="557908453" sldId="291"/>
        </pc:sldMkLst>
        <pc:spChg chg="mod">
          <ac:chgData name="Emanuela Marca" userId="b9e67590-a423-466d-821f-072eaf8759cc" providerId="ADAL" clId="{653591E0-06D0-454F-995C-C4624DB2F3CD}" dt="2024-10-30T13:45:33.125" v="18" actId="20577"/>
          <ac:spMkLst>
            <pc:docMk/>
            <pc:sldMk cId="557908453" sldId="291"/>
            <ac:spMk id="2" creationId="{76A3A5C0-0C5A-2036-4CF2-FECF5633B883}"/>
          </ac:spMkLst>
        </pc:spChg>
        <pc:spChg chg="mod">
          <ac:chgData name="Emanuela Marca" userId="b9e67590-a423-466d-821f-072eaf8759cc" providerId="ADAL" clId="{653591E0-06D0-454F-995C-C4624DB2F3CD}" dt="2024-10-30T14:03:20.752" v="110" actId="404"/>
          <ac:spMkLst>
            <pc:docMk/>
            <pc:sldMk cId="557908453" sldId="291"/>
            <ac:spMk id="3" creationId="{52C0346C-90D5-FA15-A87B-1FDE189C6499}"/>
          </ac:spMkLst>
        </pc:spChg>
        <pc:picChg chg="del">
          <ac:chgData name="Emanuela Marca" userId="b9e67590-a423-466d-821f-072eaf8759cc" providerId="ADAL" clId="{653591E0-06D0-454F-995C-C4624DB2F3CD}" dt="2024-10-30T14:14:22.644" v="220" actId="478"/>
          <ac:picMkLst>
            <pc:docMk/>
            <pc:sldMk cId="557908453" sldId="291"/>
            <ac:picMk id="4" creationId="{9FF14C14-677B-511F-ADB1-2CC22BB5A0B8}"/>
          </ac:picMkLst>
        </pc:picChg>
        <pc:picChg chg="add mod">
          <ac:chgData name="Emanuela Marca" userId="b9e67590-a423-466d-821f-072eaf8759cc" providerId="ADAL" clId="{653591E0-06D0-454F-995C-C4624DB2F3CD}" dt="2024-10-30T14:14:49.184" v="226" actId="1076"/>
          <ac:picMkLst>
            <pc:docMk/>
            <pc:sldMk cId="557908453" sldId="291"/>
            <ac:picMk id="5" creationId="{D1200753-6004-5F42-0ED5-E903AF5655D5}"/>
          </ac:picMkLst>
        </pc:picChg>
      </pc:sldChg>
      <pc:sldChg chg="addSp delSp modSp mod">
        <pc:chgData name="Emanuela Marca" userId="b9e67590-a423-466d-821f-072eaf8759cc" providerId="ADAL" clId="{653591E0-06D0-454F-995C-C4624DB2F3CD}" dt="2024-10-31T10:10:06.438" v="745" actId="1076"/>
        <pc:sldMkLst>
          <pc:docMk/>
          <pc:sldMk cId="4046339978" sldId="292"/>
        </pc:sldMkLst>
        <pc:spChg chg="mod">
          <ac:chgData name="Emanuela Marca" userId="b9e67590-a423-466d-821f-072eaf8759cc" providerId="ADAL" clId="{653591E0-06D0-454F-995C-C4624DB2F3CD}" dt="2024-10-31T10:07:45.110" v="730" actId="27636"/>
          <ac:spMkLst>
            <pc:docMk/>
            <pc:sldMk cId="4046339978" sldId="292"/>
            <ac:spMk id="3" creationId="{88C82C91-B894-2A1B-9F39-98757058FAC3}"/>
          </ac:spMkLst>
        </pc:spChg>
        <pc:picChg chg="del">
          <ac:chgData name="Emanuela Marca" userId="b9e67590-a423-466d-821f-072eaf8759cc" providerId="ADAL" clId="{653591E0-06D0-454F-995C-C4624DB2F3CD}" dt="2024-10-31T10:07:52.810" v="731" actId="478"/>
          <ac:picMkLst>
            <pc:docMk/>
            <pc:sldMk cId="4046339978" sldId="292"/>
            <ac:picMk id="2" creationId="{9519B454-C3DE-8041-EA44-99584B9151A2}"/>
          </ac:picMkLst>
        </pc:picChg>
        <pc:picChg chg="add mod">
          <ac:chgData name="Emanuela Marca" userId="b9e67590-a423-466d-821f-072eaf8759cc" providerId="ADAL" clId="{653591E0-06D0-454F-995C-C4624DB2F3CD}" dt="2024-10-31T10:10:05.415" v="744" actId="1076"/>
          <ac:picMkLst>
            <pc:docMk/>
            <pc:sldMk cId="4046339978" sldId="292"/>
            <ac:picMk id="4" creationId="{B40FA3D9-2C94-6EAA-DB09-F435D9145BE8}"/>
          </ac:picMkLst>
        </pc:picChg>
        <pc:picChg chg="add mod">
          <ac:chgData name="Emanuela Marca" userId="b9e67590-a423-466d-821f-072eaf8759cc" providerId="ADAL" clId="{653591E0-06D0-454F-995C-C4624DB2F3CD}" dt="2024-10-31T10:10:06.438" v="745" actId="1076"/>
          <ac:picMkLst>
            <pc:docMk/>
            <pc:sldMk cId="4046339978" sldId="292"/>
            <ac:picMk id="2050" creationId="{4618988E-6B89-670F-6AF1-BC7D3A8038C8}"/>
          </ac:picMkLst>
        </pc:picChg>
      </pc:sldChg>
      <pc:sldChg chg="addSp delSp modSp mod">
        <pc:chgData name="Emanuela Marca" userId="b9e67590-a423-466d-821f-072eaf8759cc" providerId="ADAL" clId="{653591E0-06D0-454F-995C-C4624DB2F3CD}" dt="2024-10-31T10:13:34.085" v="909" actId="1076"/>
        <pc:sldMkLst>
          <pc:docMk/>
          <pc:sldMk cId="2555646628" sldId="293"/>
        </pc:sldMkLst>
        <pc:spChg chg="mod">
          <ac:chgData name="Emanuela Marca" userId="b9e67590-a423-466d-821f-072eaf8759cc" providerId="ADAL" clId="{653591E0-06D0-454F-995C-C4624DB2F3CD}" dt="2024-10-31T10:13:34.085" v="909" actId="1076"/>
          <ac:spMkLst>
            <pc:docMk/>
            <pc:sldMk cId="2555646628" sldId="293"/>
            <ac:spMk id="3" creationId="{308008F4-30FE-C203-5DB0-46B2ED51BBEB}"/>
          </ac:spMkLst>
        </pc:spChg>
        <pc:picChg chg="add mod">
          <ac:chgData name="Emanuela Marca" userId="b9e67590-a423-466d-821f-072eaf8759cc" providerId="ADAL" clId="{653591E0-06D0-454F-995C-C4624DB2F3CD}" dt="2024-10-31T10:13:19.147" v="907" actId="1076"/>
          <ac:picMkLst>
            <pc:docMk/>
            <pc:sldMk cId="2555646628" sldId="293"/>
            <ac:picMk id="2" creationId="{ABB242EC-F6C1-00E1-3CD8-CF0F19B401EF}"/>
          </ac:picMkLst>
        </pc:picChg>
        <pc:picChg chg="del">
          <ac:chgData name="Emanuela Marca" userId="b9e67590-a423-466d-821f-072eaf8759cc" providerId="ADAL" clId="{653591E0-06D0-454F-995C-C4624DB2F3CD}" dt="2024-10-31T10:10:13.968" v="747" actId="478"/>
          <ac:picMkLst>
            <pc:docMk/>
            <pc:sldMk cId="2555646628" sldId="293"/>
            <ac:picMk id="4" creationId="{6B1BBDAB-440D-BC41-B806-048E4863EE76}"/>
          </ac:picMkLst>
        </pc:picChg>
        <pc:picChg chg="del">
          <ac:chgData name="Emanuela Marca" userId="b9e67590-a423-466d-821f-072eaf8759cc" providerId="ADAL" clId="{653591E0-06D0-454F-995C-C4624DB2F3CD}" dt="2024-10-31T10:10:13.411" v="746" actId="478"/>
          <ac:picMkLst>
            <pc:docMk/>
            <pc:sldMk cId="2555646628" sldId="293"/>
            <ac:picMk id="6" creationId="{A3E7D5C6-09C4-E318-463C-814BA401EC62}"/>
          </ac:picMkLst>
        </pc:picChg>
      </pc:sldChg>
      <pc:sldChg chg="addSp delSp modSp mod">
        <pc:chgData name="Emanuela Marca" userId="b9e67590-a423-466d-821f-072eaf8759cc" providerId="ADAL" clId="{653591E0-06D0-454F-995C-C4624DB2F3CD}" dt="2024-10-31T10:14:59.565" v="922" actId="20577"/>
        <pc:sldMkLst>
          <pc:docMk/>
          <pc:sldMk cId="1421323214" sldId="294"/>
        </pc:sldMkLst>
        <pc:spChg chg="mod">
          <ac:chgData name="Emanuela Marca" userId="b9e67590-a423-466d-821f-072eaf8759cc" providerId="ADAL" clId="{653591E0-06D0-454F-995C-C4624DB2F3CD}" dt="2024-10-31T10:14:59.565" v="922" actId="20577"/>
          <ac:spMkLst>
            <pc:docMk/>
            <pc:sldMk cId="1421323214" sldId="294"/>
            <ac:spMk id="3" creationId="{B50E5738-ECBB-21CD-CEA0-1E936951D1B0}"/>
          </ac:spMkLst>
        </pc:spChg>
        <pc:picChg chg="del">
          <ac:chgData name="Emanuela Marca" userId="b9e67590-a423-466d-821f-072eaf8759cc" providerId="ADAL" clId="{653591E0-06D0-454F-995C-C4624DB2F3CD}" dt="2024-10-31T10:13:38.715" v="910" actId="478"/>
          <ac:picMkLst>
            <pc:docMk/>
            <pc:sldMk cId="1421323214" sldId="294"/>
            <ac:picMk id="8" creationId="{238226FF-8F6B-8D34-88BF-8FF785291F90}"/>
          </ac:picMkLst>
        </pc:picChg>
        <pc:picChg chg="add mod">
          <ac:chgData name="Emanuela Marca" userId="b9e67590-a423-466d-821f-072eaf8759cc" providerId="ADAL" clId="{653591E0-06D0-454F-995C-C4624DB2F3CD}" dt="2024-10-31T10:14:27.169" v="915" actId="1076"/>
          <ac:picMkLst>
            <pc:docMk/>
            <pc:sldMk cId="1421323214" sldId="294"/>
            <ac:picMk id="3074" creationId="{2824ECE3-24E0-47B4-3844-D7F3513AD6A8}"/>
          </ac:picMkLst>
        </pc:picChg>
      </pc:sldChg>
      <pc:sldChg chg="add">
        <pc:chgData name="Emanuela Marca" userId="b9e67590-a423-466d-821f-072eaf8759cc" providerId="ADAL" clId="{653591E0-06D0-454F-995C-C4624DB2F3CD}" dt="2024-11-04T15:17:39.223" v="944"/>
        <pc:sldMkLst>
          <pc:docMk/>
          <pc:sldMk cId="756747647" sldId="295"/>
        </pc:sldMkLst>
      </pc:sldChg>
      <pc:sldChg chg="add">
        <pc:chgData name="Emanuela Marca" userId="b9e67590-a423-466d-821f-072eaf8759cc" providerId="ADAL" clId="{653591E0-06D0-454F-995C-C4624DB2F3CD}" dt="2024-11-04T15:17:46.010" v="946"/>
        <pc:sldMkLst>
          <pc:docMk/>
          <pc:sldMk cId="2170943490" sldId="296"/>
        </pc:sldMkLst>
      </pc:sldChg>
      <pc:sldChg chg="addSp delSp modSp add mod">
        <pc:chgData name="Emanuela Marca" userId="b9e67590-a423-466d-821f-072eaf8759cc" providerId="ADAL" clId="{653591E0-06D0-454F-995C-C4624DB2F3CD}" dt="2024-11-04T15:22:30.716" v="1026" actId="1076"/>
        <pc:sldMkLst>
          <pc:docMk/>
          <pc:sldMk cId="3614623119" sldId="297"/>
        </pc:sldMkLst>
        <pc:spChg chg="mod">
          <ac:chgData name="Emanuela Marca" userId="b9e67590-a423-466d-821f-072eaf8759cc" providerId="ADAL" clId="{653591E0-06D0-454F-995C-C4624DB2F3CD}" dt="2024-11-04T15:19:44.509" v="990" actId="20577"/>
          <ac:spMkLst>
            <pc:docMk/>
            <pc:sldMk cId="3614623119" sldId="297"/>
            <ac:spMk id="2" creationId="{B06CEFCA-C1D1-FBFA-726C-B6EEF654F256}"/>
          </ac:spMkLst>
        </pc:spChg>
        <pc:spChg chg="mod">
          <ac:chgData name="Emanuela Marca" userId="b9e67590-a423-466d-821f-072eaf8759cc" providerId="ADAL" clId="{653591E0-06D0-454F-995C-C4624DB2F3CD}" dt="2024-11-04T15:21:35.889" v="1014" actId="1076"/>
          <ac:spMkLst>
            <pc:docMk/>
            <pc:sldMk cId="3614623119" sldId="297"/>
            <ac:spMk id="5" creationId="{782AEC06-84B7-511A-7B99-40AF2052429C}"/>
          </ac:spMkLst>
        </pc:spChg>
        <pc:spChg chg="del">
          <ac:chgData name="Emanuela Marca" userId="b9e67590-a423-466d-821f-072eaf8759cc" providerId="ADAL" clId="{653591E0-06D0-454F-995C-C4624DB2F3CD}" dt="2024-11-04T15:20:11.093" v="1001" actId="478"/>
          <ac:spMkLst>
            <pc:docMk/>
            <pc:sldMk cId="3614623119" sldId="297"/>
            <ac:spMk id="7" creationId="{47B60A68-C4E0-DC7C-6B16-E4BBBC9E2D3B}"/>
          </ac:spMkLst>
        </pc:spChg>
        <pc:spChg chg="mod">
          <ac:chgData name="Emanuela Marca" userId="b9e67590-a423-466d-821f-072eaf8759cc" providerId="ADAL" clId="{653591E0-06D0-454F-995C-C4624DB2F3CD}" dt="2024-11-04T15:21:51.995" v="1016" actId="1076"/>
          <ac:spMkLst>
            <pc:docMk/>
            <pc:sldMk cId="3614623119" sldId="297"/>
            <ac:spMk id="11" creationId="{85262C17-63FF-986C-B8F3-04B41890308B}"/>
          </ac:spMkLst>
        </pc:spChg>
        <pc:spChg chg="mod">
          <ac:chgData name="Emanuela Marca" userId="b9e67590-a423-466d-821f-072eaf8759cc" providerId="ADAL" clId="{653591E0-06D0-454F-995C-C4624DB2F3CD}" dt="2024-11-04T15:22:07.473" v="1018" actId="1076"/>
          <ac:spMkLst>
            <pc:docMk/>
            <pc:sldMk cId="3614623119" sldId="297"/>
            <ac:spMk id="13" creationId="{ECB60A57-BC13-69B3-C79B-413BCC957D46}"/>
          </ac:spMkLst>
        </pc:spChg>
        <pc:graphicFrameChg chg="mod modGraphic">
          <ac:chgData name="Emanuela Marca" userId="b9e67590-a423-466d-821f-072eaf8759cc" providerId="ADAL" clId="{653591E0-06D0-454F-995C-C4624DB2F3CD}" dt="2024-11-04T15:21:44.340" v="1015" actId="1076"/>
          <ac:graphicFrameMkLst>
            <pc:docMk/>
            <pc:sldMk cId="3614623119" sldId="297"/>
            <ac:graphicFrameMk id="6" creationId="{2743FBB5-C912-FEF5-ED71-8F494C42AE4A}"/>
          </ac:graphicFrameMkLst>
        </pc:graphicFrameChg>
        <pc:graphicFrameChg chg="mod">
          <ac:chgData name="Emanuela Marca" userId="b9e67590-a423-466d-821f-072eaf8759cc" providerId="ADAL" clId="{653591E0-06D0-454F-995C-C4624DB2F3CD}" dt="2024-11-04T15:22:15.620" v="1019" actId="1076"/>
          <ac:graphicFrameMkLst>
            <pc:docMk/>
            <pc:sldMk cId="3614623119" sldId="297"/>
            <ac:graphicFrameMk id="8" creationId="{59F48D27-4F51-EDDA-3283-6A7CE3048068}"/>
          </ac:graphicFrameMkLst>
        </pc:graphicFrameChg>
        <pc:graphicFrameChg chg="mod">
          <ac:chgData name="Emanuela Marca" userId="b9e67590-a423-466d-821f-072eaf8759cc" providerId="ADAL" clId="{653591E0-06D0-454F-995C-C4624DB2F3CD}" dt="2024-11-04T15:22:00.908" v="1017" actId="1076"/>
          <ac:graphicFrameMkLst>
            <pc:docMk/>
            <pc:sldMk cId="3614623119" sldId="297"/>
            <ac:graphicFrameMk id="14" creationId="{E782A7E2-74AF-6AF2-8825-D6F9DE8359C1}"/>
          </ac:graphicFrameMkLst>
        </pc:graphicFrameChg>
        <pc:picChg chg="add mod">
          <ac:chgData name="Emanuela Marca" userId="b9e67590-a423-466d-821f-072eaf8759cc" providerId="ADAL" clId="{653591E0-06D0-454F-995C-C4624DB2F3CD}" dt="2024-11-04T15:22:30.716" v="1026" actId="1076"/>
          <ac:picMkLst>
            <pc:docMk/>
            <pc:sldMk cId="3614623119" sldId="297"/>
            <ac:picMk id="3" creationId="{4D7E8965-18D6-FD21-173A-C6E38329C91F}"/>
          </ac:picMkLst>
        </pc:picChg>
        <pc:picChg chg="del">
          <ac:chgData name="Emanuela Marca" userId="b9e67590-a423-466d-821f-072eaf8759cc" providerId="ADAL" clId="{653591E0-06D0-454F-995C-C4624DB2F3CD}" dt="2024-11-04T15:20:40.420" v="1009" actId="478"/>
          <ac:picMkLst>
            <pc:docMk/>
            <pc:sldMk cId="3614623119" sldId="297"/>
            <ac:picMk id="1026" creationId="{053A6EA9-728F-8037-A5B5-B5420D2298D5}"/>
          </ac:picMkLst>
        </pc:picChg>
      </pc:sldChg>
      <pc:sldChg chg="add">
        <pc:chgData name="Emanuela Marca" userId="b9e67590-a423-466d-821f-072eaf8759cc" providerId="ADAL" clId="{653591E0-06D0-454F-995C-C4624DB2F3CD}" dt="2024-11-04T15:18:13.025" v="952"/>
        <pc:sldMkLst>
          <pc:docMk/>
          <pc:sldMk cId="2806121081" sldId="298"/>
        </pc:sldMkLst>
      </pc:sldChg>
      <pc:sldChg chg="add">
        <pc:chgData name="Emanuela Marca" userId="b9e67590-a423-466d-821f-072eaf8759cc" providerId="ADAL" clId="{653591E0-06D0-454F-995C-C4624DB2F3CD}" dt="2024-11-04T15:18:13.908" v="954"/>
        <pc:sldMkLst>
          <pc:docMk/>
          <pc:sldMk cId="3039327479" sldId="299"/>
        </pc:sldMkLst>
      </pc:sldChg>
      <pc:sldChg chg="add del ord">
        <pc:chgData name="Emanuela Marca" userId="b9e67590-a423-466d-821f-072eaf8759cc" providerId="ADAL" clId="{653591E0-06D0-454F-995C-C4624DB2F3CD}" dt="2024-11-04T15:20:33.879" v="1008" actId="47"/>
        <pc:sldMkLst>
          <pc:docMk/>
          <pc:sldMk cId="3466773364" sldId="300"/>
        </pc:sldMkLst>
      </pc:sldChg>
    </pc:docChg>
  </pc:docChgLst>
  <pc:docChgLst>
    <pc:chgData name="Silvia Ferrari" userId="9ce1c88a-8045-47af-8589-8ffbfaf5df58" providerId="ADAL" clId="{7A16837B-29ED-4F82-8B4D-9D1421D47EF1}"/>
    <pc:docChg chg="modSld">
      <pc:chgData name="Silvia Ferrari" userId="9ce1c88a-8045-47af-8589-8ffbfaf5df58" providerId="ADAL" clId="{7A16837B-29ED-4F82-8B4D-9D1421D47EF1}" dt="2023-10-30T10:34:01.780" v="110" actId="1076"/>
      <pc:docMkLst>
        <pc:docMk/>
      </pc:docMkLst>
      <pc:sldChg chg="modSp mod">
        <pc:chgData name="Silvia Ferrari" userId="9ce1c88a-8045-47af-8589-8ffbfaf5df58" providerId="ADAL" clId="{7A16837B-29ED-4F82-8B4D-9D1421D47EF1}" dt="2023-10-27T15:49:30.048" v="1" actId="6549"/>
        <pc:sldMkLst>
          <pc:docMk/>
          <pc:sldMk cId="0" sldId="257"/>
        </pc:sldMkLst>
        <pc:spChg chg="mod">
          <ac:chgData name="Silvia Ferrari" userId="9ce1c88a-8045-47af-8589-8ffbfaf5df58" providerId="ADAL" clId="{7A16837B-29ED-4F82-8B4D-9D1421D47EF1}" dt="2023-10-27T15:49:30.048" v="1" actId="6549"/>
          <ac:spMkLst>
            <pc:docMk/>
            <pc:sldMk cId="0" sldId="257"/>
            <ac:spMk id="126" creationId="{00000000-0000-0000-0000-000000000000}"/>
          </ac:spMkLst>
        </pc:spChg>
      </pc:sldChg>
      <pc:sldChg chg="modSp mod">
        <pc:chgData name="Silvia Ferrari" userId="9ce1c88a-8045-47af-8589-8ffbfaf5df58" providerId="ADAL" clId="{7A16837B-29ED-4F82-8B4D-9D1421D47EF1}" dt="2023-10-30T10:31:54.990" v="56" actId="6549"/>
        <pc:sldMkLst>
          <pc:docMk/>
          <pc:sldMk cId="0" sldId="259"/>
        </pc:sldMkLst>
        <pc:spChg chg="mod">
          <ac:chgData name="Silvia Ferrari" userId="9ce1c88a-8045-47af-8589-8ffbfaf5df58" providerId="ADAL" clId="{7A16837B-29ED-4F82-8B4D-9D1421D47EF1}" dt="2023-10-30T10:31:54.990" v="56" actId="6549"/>
          <ac:spMkLst>
            <pc:docMk/>
            <pc:sldMk cId="0" sldId="259"/>
            <ac:spMk id="147" creationId="{00000000-0000-0000-0000-000000000000}"/>
          </ac:spMkLst>
        </pc:spChg>
      </pc:sldChg>
      <pc:sldChg chg="modSp mod">
        <pc:chgData name="Silvia Ferrari" userId="9ce1c88a-8045-47af-8589-8ffbfaf5df58" providerId="ADAL" clId="{7A16837B-29ED-4F82-8B4D-9D1421D47EF1}" dt="2023-10-27T15:50:01.520" v="28" actId="20577"/>
        <pc:sldMkLst>
          <pc:docMk/>
          <pc:sldMk cId="0" sldId="261"/>
        </pc:sldMkLst>
        <pc:spChg chg="mod">
          <ac:chgData name="Silvia Ferrari" userId="9ce1c88a-8045-47af-8589-8ffbfaf5df58" providerId="ADAL" clId="{7A16837B-29ED-4F82-8B4D-9D1421D47EF1}" dt="2023-10-27T15:50:01.520" v="28" actId="20577"/>
          <ac:spMkLst>
            <pc:docMk/>
            <pc:sldMk cId="0" sldId="261"/>
            <ac:spMk id="158" creationId="{00000000-0000-0000-0000-000000000000}"/>
          </ac:spMkLst>
        </pc:spChg>
      </pc:sldChg>
      <pc:sldChg chg="modSp mod">
        <pc:chgData name="Silvia Ferrari" userId="9ce1c88a-8045-47af-8589-8ffbfaf5df58" providerId="ADAL" clId="{7A16837B-29ED-4F82-8B4D-9D1421D47EF1}" dt="2023-10-30T10:33:20.432" v="105" actId="6549"/>
        <pc:sldMkLst>
          <pc:docMk/>
          <pc:sldMk cId="0" sldId="262"/>
        </pc:sldMkLst>
        <pc:spChg chg="mod">
          <ac:chgData name="Silvia Ferrari" userId="9ce1c88a-8045-47af-8589-8ffbfaf5df58" providerId="ADAL" clId="{7A16837B-29ED-4F82-8B4D-9D1421D47EF1}" dt="2023-10-30T10:33:20.432" v="105" actId="6549"/>
          <ac:spMkLst>
            <pc:docMk/>
            <pc:sldMk cId="0" sldId="262"/>
            <ac:spMk id="164" creationId="{00000000-0000-0000-0000-000000000000}"/>
          </ac:spMkLst>
        </pc:spChg>
      </pc:sldChg>
      <pc:sldChg chg="modSp mod">
        <pc:chgData name="Silvia Ferrari" userId="9ce1c88a-8045-47af-8589-8ffbfaf5df58" providerId="ADAL" clId="{7A16837B-29ED-4F82-8B4D-9D1421D47EF1}" dt="2023-10-30T10:33:10.809" v="104" actId="1076"/>
        <pc:sldMkLst>
          <pc:docMk/>
          <pc:sldMk cId="0" sldId="263"/>
        </pc:sldMkLst>
        <pc:spChg chg="mod">
          <ac:chgData name="Silvia Ferrari" userId="9ce1c88a-8045-47af-8589-8ffbfaf5df58" providerId="ADAL" clId="{7A16837B-29ED-4F82-8B4D-9D1421D47EF1}" dt="2023-10-30T10:33:01.278" v="103" actId="20577"/>
          <ac:spMkLst>
            <pc:docMk/>
            <pc:sldMk cId="0" sldId="263"/>
            <ac:spMk id="172" creationId="{00000000-0000-0000-0000-000000000000}"/>
          </ac:spMkLst>
        </pc:spChg>
        <pc:picChg chg="mod">
          <ac:chgData name="Silvia Ferrari" userId="9ce1c88a-8045-47af-8589-8ffbfaf5df58" providerId="ADAL" clId="{7A16837B-29ED-4F82-8B4D-9D1421D47EF1}" dt="2023-10-30T10:33:10.809" v="104" actId="1076"/>
          <ac:picMkLst>
            <pc:docMk/>
            <pc:sldMk cId="0" sldId="263"/>
            <ac:picMk id="174" creationId="{00000000-0000-0000-0000-000000000000}"/>
          </ac:picMkLst>
        </pc:picChg>
      </pc:sldChg>
      <pc:sldChg chg="modSp mod">
        <pc:chgData name="Silvia Ferrari" userId="9ce1c88a-8045-47af-8589-8ffbfaf5df58" providerId="ADAL" clId="{7A16837B-29ED-4F82-8B4D-9D1421D47EF1}" dt="2023-10-30T10:33:40.114" v="107" actId="113"/>
        <pc:sldMkLst>
          <pc:docMk/>
          <pc:sldMk cId="816130011" sldId="269"/>
        </pc:sldMkLst>
        <pc:spChg chg="mod">
          <ac:chgData name="Silvia Ferrari" userId="9ce1c88a-8045-47af-8589-8ffbfaf5df58" providerId="ADAL" clId="{7A16837B-29ED-4F82-8B4D-9D1421D47EF1}" dt="2023-10-30T10:33:40.114" v="107" actId="113"/>
          <ac:spMkLst>
            <pc:docMk/>
            <pc:sldMk cId="816130011" sldId="269"/>
            <ac:spMk id="177" creationId="{00000000-0000-0000-0000-000000000000}"/>
          </ac:spMkLst>
        </pc:spChg>
      </pc:sldChg>
      <pc:sldChg chg="addSp delSp modSp">
        <pc:chgData name="Silvia Ferrari" userId="9ce1c88a-8045-47af-8589-8ffbfaf5df58" providerId="ADAL" clId="{7A16837B-29ED-4F82-8B4D-9D1421D47EF1}" dt="2023-10-30T10:34:01.780" v="110" actId="1076"/>
        <pc:sldMkLst>
          <pc:docMk/>
          <pc:sldMk cId="0" sldId="285"/>
        </pc:sldMkLst>
        <pc:picChg chg="add mod">
          <ac:chgData name="Silvia Ferrari" userId="9ce1c88a-8045-47af-8589-8ffbfaf5df58" providerId="ADAL" clId="{7A16837B-29ED-4F82-8B4D-9D1421D47EF1}" dt="2023-10-30T10:34:01.780" v="110" actId="1076"/>
          <ac:picMkLst>
            <pc:docMk/>
            <pc:sldMk cId="0" sldId="285"/>
            <ac:picMk id="2" creationId="{2C8531D4-3B54-8F3B-A413-ECEBFF0CB79C}"/>
          </ac:picMkLst>
        </pc:picChg>
        <pc:picChg chg="del">
          <ac:chgData name="Silvia Ferrari" userId="9ce1c88a-8045-47af-8589-8ffbfaf5df58" providerId="ADAL" clId="{7A16837B-29ED-4F82-8B4D-9D1421D47EF1}" dt="2023-10-30T10:33:58.365" v="108" actId="21"/>
          <ac:picMkLst>
            <pc:docMk/>
            <pc:sldMk cId="0" sldId="285"/>
            <ac:picMk id="10" creationId="{0F33A084-8F36-7265-CB86-FFDF00FE76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11/27/2024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233863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01668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11/27/2024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7984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95FB7BE5-2613-4BD0-92AC-20467F757E83}"/>
              </a:ext>
            </a:extLst>
          </p:cNvPr>
          <p:cNvSpPr>
            <a:spLocks noGrp="1"/>
          </p:cNvSpPr>
          <p:nvPr>
            <p:ph type="dt" sz="half" idx="10"/>
          </p:nvPr>
        </p:nvSpPr>
        <p:spPr/>
        <p:txBody>
          <a:bodyPr/>
          <a:lstStyle>
            <a:lvl1pPr>
              <a:defRPr/>
            </a:lvl1pPr>
          </a:lstStyle>
          <a:p>
            <a:pPr>
              <a:defRPr/>
            </a:pPr>
            <a:endParaRPr lang="it-IT" altLang="it-IT"/>
          </a:p>
        </p:txBody>
      </p:sp>
      <p:sp>
        <p:nvSpPr>
          <p:cNvPr id="6" name="Footer Placeholder 4">
            <a:extLst>
              <a:ext uri="{FF2B5EF4-FFF2-40B4-BE49-F238E27FC236}">
                <a16:creationId xmlns:a16="http://schemas.microsoft.com/office/drawing/2014/main" id="{1D146C05-8F38-478A-9BCC-E070EB621F4B}"/>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8ED8601-81E8-4D9B-82F7-3DCDD64F39C8}"/>
              </a:ext>
            </a:extLst>
          </p:cNvPr>
          <p:cNvSpPr>
            <a:spLocks noGrp="1"/>
          </p:cNvSpPr>
          <p:nvPr>
            <p:ph type="sldNum" sz="quarter" idx="12"/>
          </p:nvPr>
        </p:nvSpPr>
        <p:spPr/>
        <p:txBody>
          <a:bodyPr/>
          <a:lstStyle>
            <a:lvl1pPr>
              <a:defRPr/>
            </a:lvl1pPr>
          </a:lstStyle>
          <a:p>
            <a:pPr>
              <a:defRPr/>
            </a:pPr>
            <a:fld id="{E229E079-17E1-4807-A55D-AE788DDCFA58}" type="slidenum">
              <a:rPr lang="it-IT" altLang="it-IT"/>
              <a:pPr>
                <a:defRPr/>
              </a:pPr>
              <a:t>‹N›</a:t>
            </a:fld>
            <a:endParaRPr lang="it-IT" altLang="it-IT"/>
          </a:p>
        </p:txBody>
      </p:sp>
    </p:spTree>
    <p:extLst>
      <p:ext uri="{BB962C8B-B14F-4D97-AF65-F5344CB8AC3E}">
        <p14:creationId xmlns:p14="http://schemas.microsoft.com/office/powerpoint/2010/main" val="240708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94906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11/27/2024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20426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53369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15497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88948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843178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11/27/2024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377293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9711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11/27/2024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86CB4B4D-7CA3-9044-876B-883B54F8677D}" type="slidenum">
              <a:rPr lang="it-IT" smtClean="0"/>
              <a:t>‹N›</a:t>
            </a:fld>
            <a:endParaRPr lang="it-IT"/>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717418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romanoimpero.com/2019/01/terme-di-bath-inghilterra.html" TargetMode="Externa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visitbritain.com/it/it/inghilterra/inghilterra-centrale/oxford"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lastrolabio.i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lastrolabio.it/info-point-lastrolabio-vacanze-studi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lastrolabio.it/come-passare-una-splendida-giornata-destate-nei-cotswolds/" TargetMode="External"/><Relationship Id="rId2" Type="http://schemas.openxmlformats.org/officeDocument/2006/relationships/hyperlink" Target="https://it.wikipedia.org/wiki/Cirencester"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lastrolabio.it/destinazione/vacanze-studio-gran-bretagna-oxfor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it.wikipedia.org/wiki/Cirencester" TargetMode="External"/><Relationship Id="rId2" Type="http://schemas.openxmlformats.org/officeDocument/2006/relationships/hyperlink" Target="https://www.rau.ac.uk/about-us" TargetMode="Externa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hyperlink" Target="https://www.lastrolabio.it/destinazione/vacanze-studio-inglese-inghilterra-cirenceste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84605" y="573403"/>
            <a:ext cx="10756489" cy="4706520"/>
          </a:xfrm>
        </p:spPr>
        <p:txBody>
          <a:bodyPr>
            <a:normAutofit fontScale="70000" lnSpcReduction="20000"/>
          </a:bodyPr>
          <a:lstStyle/>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Chi usufruisce di un servizio sa che lo si può apprezzare solo ad esperienza conclusa mentre durante la fase di scelta bisogna più che altro fidarsi. Poiché la buona riuscita di un servizio, come una Vacanza Studio dipende da numerosi fattori, talvolta anche imprevedibili, L’astrolabio non chiede una fiducia ad occhi chiusi, ma dichiara pubblicamente i principi ai quali tutta la sua organizzazione deve attenersi in ogni azione, quei valori per cui siamo apprezzati da più di quarant’anni: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Trasparenza</a:t>
            </a:r>
            <a:r>
              <a:rPr lang="it-IT" sz="2800">
                <a:latin typeface="Calibri Light" panose="020F0302020204030204" pitchFamily="34" charset="0"/>
                <a:ea typeface="Calibri Light" panose="020F0302020204030204" pitchFamily="34" charset="0"/>
                <a:cs typeface="Calibri Light" panose="020F0302020204030204" pitchFamily="34" charset="0"/>
              </a:rPr>
              <a:t>: operiamo affinché ogni promessa, fatta a famiglie, studenti e Capigruppo, sia chiara, comprensibile e venga mantenuta.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Cooperazione</a:t>
            </a:r>
            <a:r>
              <a:rPr lang="it-IT" sz="2800">
                <a:latin typeface="Calibri Light" panose="020F0302020204030204" pitchFamily="34" charset="0"/>
                <a:ea typeface="Calibri Light" panose="020F0302020204030204" pitchFamily="34" charset="0"/>
                <a:cs typeface="Calibri Light" panose="020F0302020204030204" pitchFamily="34" charset="0"/>
              </a:rPr>
              <a:t>: ci adoperiamo con ogni mezzo perché l’esperienza del singolo ragazzo sia proficua e trascorra serena. I nostri storici Capigruppo, gli </a:t>
            </a:r>
            <a:r>
              <a:rPr lang="it-IT" sz="2800" err="1">
                <a:latin typeface="Calibri Light" panose="020F0302020204030204" pitchFamily="34" charset="0"/>
                <a:ea typeface="Calibri Light" panose="020F0302020204030204" pitchFamily="34" charset="0"/>
                <a:cs typeface="Calibri Light" panose="020F0302020204030204" pitchFamily="34" charset="0"/>
              </a:rPr>
              <a:t>Italian</a:t>
            </a: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err="1">
                <a:latin typeface="Calibri Light" panose="020F0302020204030204" pitchFamily="34" charset="0"/>
                <a:ea typeface="Calibri Light" panose="020F0302020204030204" pitchFamily="34" charset="0"/>
                <a:cs typeface="Calibri Light" panose="020F0302020204030204" pitchFamily="34" charset="0"/>
              </a:rPr>
              <a:t>Coordinators</a:t>
            </a:r>
            <a:r>
              <a:rPr lang="it-IT" sz="2800">
                <a:latin typeface="Calibri Light" panose="020F0302020204030204" pitchFamily="34" charset="0"/>
                <a:ea typeface="Calibri Light" panose="020F0302020204030204" pitchFamily="34" charset="0"/>
                <a:cs typeface="Calibri Light" panose="020F0302020204030204" pitchFamily="34" charset="0"/>
              </a:rPr>
              <a:t> e l’esperto Staff delle scuole in loco, sono deputati ad essere sempre presenti per garantire la perfetta riuscita della Vacanza Studio.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Sicurezza</a:t>
            </a:r>
            <a:r>
              <a:rPr lang="it-IT" sz="2800">
                <a:latin typeface="Calibri Light" panose="020F0302020204030204" pitchFamily="34" charset="0"/>
                <a:ea typeface="Calibri Light" panose="020F0302020204030204" pitchFamily="34" charset="0"/>
                <a:cs typeface="Calibri Light" panose="020F0302020204030204" pitchFamily="34" charset="0"/>
              </a:rPr>
              <a:t>: ci impegniamo a garantire un’esperienza di viaggio tranquilla, priva di rischi prevedibili, supportando Capigruppo e studenti nella gestione e risoluzione degli eventuali imprevisti. </a:t>
            </a:r>
          </a:p>
          <a:p>
            <a:pPr marL="0" indent="0">
              <a:buNone/>
            </a:pPr>
            <a:r>
              <a:rPr lang="it-IT" sz="2800">
                <a:latin typeface="Calibri Light" panose="020F0302020204030204" pitchFamily="34" charset="0"/>
                <a:ea typeface="Calibri Light" panose="020F0302020204030204" pitchFamily="34" charset="0"/>
                <a:cs typeface="Calibri Light" panose="020F0302020204030204" pitchFamily="34" charset="0"/>
              </a:rPr>
              <a:t>• </a:t>
            </a:r>
            <a:r>
              <a:rPr lang="it-IT" sz="2800" b="1">
                <a:latin typeface="Calibri Light" panose="020F0302020204030204" pitchFamily="34" charset="0"/>
                <a:ea typeface="Calibri Light" panose="020F0302020204030204" pitchFamily="34" charset="0"/>
                <a:cs typeface="Calibri Light" panose="020F0302020204030204" pitchFamily="34" charset="0"/>
              </a:rPr>
              <a:t>Cultura</a:t>
            </a:r>
            <a:r>
              <a:rPr lang="it-IT" sz="2800">
                <a:latin typeface="Calibri Light" panose="020F0302020204030204" pitchFamily="34" charset="0"/>
                <a:ea typeface="Calibri Light" panose="020F0302020204030204" pitchFamily="34" charset="0"/>
                <a:cs typeface="Calibri Light" panose="020F0302020204030204" pitchFamily="34" charset="0"/>
              </a:rPr>
              <a:t>: proponiamo corsi riconosciuti dal British </a:t>
            </a:r>
            <a:r>
              <a:rPr lang="it-IT" sz="2800" err="1">
                <a:latin typeface="Calibri Light" panose="020F0302020204030204" pitchFamily="34" charset="0"/>
                <a:ea typeface="Calibri Light" panose="020F0302020204030204" pitchFamily="34" charset="0"/>
                <a:cs typeface="Calibri Light" panose="020F0302020204030204" pitchFamily="34" charset="0"/>
              </a:rPr>
              <a:t>Council</a:t>
            </a:r>
            <a:r>
              <a:rPr lang="it-IT" sz="2800">
                <a:latin typeface="Calibri Light" panose="020F0302020204030204" pitchFamily="34" charset="0"/>
                <a:ea typeface="Calibri Light" panose="020F0302020204030204" pitchFamily="34" charset="0"/>
                <a:cs typeface="Calibri Light" panose="020F0302020204030204" pitchFamily="34" charset="0"/>
              </a:rPr>
              <a:t>, perché da sempre diamo la massima importanza alla didattica e alla preparazione culturale e linguistica dei Docenti.</a:t>
            </a:r>
            <a:endParaRPr lang="it-IT">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
            <a:extLst>
              <a:ext uri="{FF2B5EF4-FFF2-40B4-BE49-F238E27FC236}">
                <a16:creationId xmlns:a16="http://schemas.microsoft.com/office/drawing/2014/main" id="{D71A84C8-FCE7-2351-D970-7642DC4551A7}"/>
              </a:ext>
            </a:extLst>
          </p:cNvPr>
          <p:cNvPicPr>
            <a:picLocks noChangeAspect="1"/>
          </p:cNvPicPr>
          <p:nvPr/>
        </p:nvPicPr>
        <p:blipFill>
          <a:blip r:embed="rId2"/>
          <a:stretch>
            <a:fillRect/>
          </a:stretch>
        </p:blipFill>
        <p:spPr>
          <a:xfrm rot="5400000">
            <a:off x="1810487" y="3845617"/>
            <a:ext cx="1219321" cy="3871085"/>
          </a:xfrm>
          <a:prstGeom prst="rect">
            <a:avLst/>
          </a:prstGeom>
        </p:spPr>
      </p:pic>
    </p:spTree>
    <p:extLst>
      <p:ext uri="{BB962C8B-B14F-4D97-AF65-F5344CB8AC3E}">
        <p14:creationId xmlns:p14="http://schemas.microsoft.com/office/powerpoint/2010/main" val="75674764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826DC31-189C-1F25-50AE-009925BDB303}"/>
              </a:ext>
            </a:extLst>
          </p:cNvPr>
          <p:cNvSpPr>
            <a:spLocks noGrp="1"/>
          </p:cNvSpPr>
          <p:nvPr>
            <p:ph idx="1"/>
          </p:nvPr>
        </p:nvSpPr>
        <p:spPr>
          <a:xfrm>
            <a:off x="447816" y="553282"/>
            <a:ext cx="3091797" cy="4697144"/>
          </a:xfrm>
        </p:spPr>
        <p:txBody>
          <a:bodyPr>
            <a:normAutofit fontScale="77500" lnSpcReduction="20000"/>
          </a:bodyPr>
          <a:lstStyle/>
          <a:p>
            <a:pPr marL="0" indent="0">
              <a:buNone/>
            </a:pPr>
            <a:r>
              <a:rPr lang="it-IT" sz="2800" u="sng" dirty="0">
                <a:latin typeface="Calibri" panose="020F0502020204030204" pitchFamily="34" charset="0"/>
                <a:ea typeface="Calibri" panose="020F0502020204030204" pitchFamily="34" charset="0"/>
                <a:cs typeface="Calibri" panose="020F0502020204030204" pitchFamily="34" charset="0"/>
              </a:rPr>
              <a:t>BATH</a:t>
            </a:r>
            <a:r>
              <a:rPr lang="it-IT" sz="3100" u="sng" dirty="0">
                <a:latin typeface="Calibri" panose="020F0502020204030204" pitchFamily="34" charset="0"/>
                <a:ea typeface="Calibri" panose="020F0502020204030204" pitchFamily="34" charset="0"/>
                <a:cs typeface="Calibri" panose="020F0502020204030204" pitchFamily="34" charset="0"/>
              </a:rPr>
              <a:t>:</a:t>
            </a:r>
            <a:br>
              <a:rPr lang="it-IT" sz="3100" u="sng" dirty="0">
                <a:latin typeface="Calibri" panose="020F0502020204030204" pitchFamily="34" charset="0"/>
                <a:ea typeface="Calibri" panose="020F0502020204030204" pitchFamily="34" charset="0"/>
                <a:cs typeface="Calibri" panose="020F0502020204030204" pitchFamily="34" charset="0"/>
              </a:rPr>
            </a:br>
            <a:endParaRPr lang="it-IT" sz="3100" u="sng" dirty="0">
              <a:latin typeface="Calibri" panose="020F0502020204030204" pitchFamily="34" charset="0"/>
              <a:ea typeface="Calibri" panose="020F0502020204030204" pitchFamily="34" charset="0"/>
              <a:cs typeface="Calibri" panose="020F0502020204030204" pitchFamily="34" charset="0"/>
            </a:endParaRPr>
          </a:p>
          <a:p>
            <a:r>
              <a:rPr lang="it-IT" sz="2400" dirty="0">
                <a:latin typeface="Calibri Light" panose="020F0302020204030204" pitchFamily="34" charset="0"/>
                <a:ea typeface="Calibri Light" panose="020F0302020204030204" pitchFamily="34" charset="0"/>
                <a:cs typeface="Calibri Light" panose="020F0302020204030204" pitchFamily="34" charset="0"/>
              </a:rPr>
              <a:t>Giro turistico della città per ammirare la bellezza dell’Abbazia, fare una passeggiata sul </a:t>
            </a:r>
            <a:r>
              <a:rPr lang="it-IT" sz="2400" dirty="0" err="1">
                <a:latin typeface="Calibri Light" panose="020F0302020204030204" pitchFamily="34" charset="0"/>
                <a:ea typeface="Calibri Light" panose="020F0302020204030204" pitchFamily="34" charset="0"/>
                <a:cs typeface="Calibri Light" panose="020F0302020204030204" pitchFamily="34" charset="0"/>
              </a:rPr>
              <a:t>Pulteney</a:t>
            </a:r>
            <a:r>
              <a:rPr lang="it-IT" sz="2400" dirty="0">
                <a:latin typeface="Calibri Light" panose="020F0302020204030204" pitchFamily="34" charset="0"/>
                <a:ea typeface="Calibri Light" panose="020F0302020204030204" pitchFamily="34" charset="0"/>
                <a:cs typeface="Calibri Light" panose="020F0302020204030204" pitchFamily="34" charset="0"/>
              </a:rPr>
              <a:t> Bridge che attraversa il fiume Avon e visitare le terme romane (ingresso incluso). </a:t>
            </a:r>
            <a:br>
              <a:rPr lang="it-IT" sz="2400" dirty="0">
                <a:latin typeface="Calibri Light" panose="020F0302020204030204" pitchFamily="34" charset="0"/>
                <a:ea typeface="Calibri Light" panose="020F0302020204030204" pitchFamily="34" charset="0"/>
                <a:cs typeface="Calibri Light" panose="020F0302020204030204" pitchFamily="34" charset="0"/>
              </a:rPr>
            </a:br>
            <a:r>
              <a:rPr lang="it-IT" sz="2400" dirty="0">
                <a:latin typeface="Calibri Light" panose="020F0302020204030204" pitchFamily="34" charset="0"/>
                <a:ea typeface="Calibri Light" panose="020F0302020204030204" pitchFamily="34" charset="0"/>
                <a:cs typeface="Calibri Light" panose="020F0302020204030204" pitchFamily="34" charset="0"/>
              </a:rPr>
              <a:t>Le terme romane sono la principale attrazione della città e comprendono uno dei complessi </a:t>
            </a:r>
            <a:r>
              <a:rPr lang="it-IT" sz="2400" dirty="0">
                <a:latin typeface="Calibri Light" panose="020F0302020204030204" pitchFamily="34" charset="0"/>
                <a:ea typeface="Calibri Light" panose="020F0302020204030204" pitchFamily="34" charset="0"/>
                <a:cs typeface="Calibri Light" panose="020F0302020204030204" pitchFamily="34" charset="0"/>
                <a:hlinkClick r:id="rId2"/>
              </a:rPr>
              <a:t>termali romani</a:t>
            </a:r>
            <a:r>
              <a:rPr lang="it-IT" sz="2400" dirty="0">
                <a:latin typeface="Calibri Light" panose="020F0302020204030204" pitchFamily="34" charset="0"/>
                <a:ea typeface="Calibri Light" panose="020F0302020204030204" pitchFamily="34" charset="0"/>
                <a:cs typeface="Calibri Light" panose="020F0302020204030204" pitchFamily="34" charset="0"/>
              </a:rPr>
              <a:t> più grandi e meglio conservati di tutta Europa.</a:t>
            </a:r>
          </a:p>
        </p:txBody>
      </p:sp>
      <p:pic>
        <p:nvPicPr>
          <p:cNvPr id="6" name="Immagine 5">
            <a:extLst>
              <a:ext uri="{FF2B5EF4-FFF2-40B4-BE49-F238E27FC236}">
                <a16:creationId xmlns:a16="http://schemas.microsoft.com/office/drawing/2014/main" id="{DA9AE905-FC1B-22DE-C03E-AE7C50EEE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797" y="759758"/>
            <a:ext cx="3257387" cy="4343183"/>
          </a:xfrm>
          <a:prstGeom prst="rect">
            <a:avLst/>
          </a:prstGeom>
        </p:spPr>
      </p:pic>
      <p:pic>
        <p:nvPicPr>
          <p:cNvPr id="8" name="Immagine 7" descr="Immagine che contiene aria aperta, cielo, acqua, nuvola&#10;&#10;Descrizione generata automaticamente">
            <a:extLst>
              <a:ext uri="{FF2B5EF4-FFF2-40B4-BE49-F238E27FC236}">
                <a16:creationId xmlns:a16="http://schemas.microsoft.com/office/drawing/2014/main" id="{33E857A8-20CB-5578-08AD-157E1B318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613" y="1071596"/>
            <a:ext cx="4866969" cy="3650227"/>
          </a:xfrm>
          <a:prstGeom prst="rect">
            <a:avLst/>
          </a:prstGeom>
        </p:spPr>
      </p:pic>
    </p:spTree>
    <p:extLst>
      <p:ext uri="{BB962C8B-B14F-4D97-AF65-F5344CB8AC3E}">
        <p14:creationId xmlns:p14="http://schemas.microsoft.com/office/powerpoint/2010/main" val="34437018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826DC31-189C-1F25-50AE-009925BDB303}"/>
              </a:ext>
            </a:extLst>
          </p:cNvPr>
          <p:cNvSpPr>
            <a:spLocks noGrp="1"/>
          </p:cNvSpPr>
          <p:nvPr>
            <p:ph idx="1"/>
          </p:nvPr>
        </p:nvSpPr>
        <p:spPr>
          <a:xfrm>
            <a:off x="477313" y="765859"/>
            <a:ext cx="3671900" cy="4048215"/>
          </a:xfrm>
        </p:spPr>
        <p:txBody>
          <a:bodyPr>
            <a:normAutofit fontScale="92500" lnSpcReduction="10000"/>
          </a:bodyPr>
          <a:lstStyle/>
          <a:p>
            <a:pPr marL="0" indent="0">
              <a:buNone/>
            </a:pPr>
            <a:r>
              <a:rPr lang="it-IT" sz="2800" u="sng" dirty="0">
                <a:latin typeface="Calibri" panose="020F0502020204030204" pitchFamily="34" charset="0"/>
                <a:ea typeface="Calibri" panose="020F0502020204030204" pitchFamily="34" charset="0"/>
                <a:cs typeface="Calibri" panose="020F0502020204030204" pitchFamily="34" charset="0"/>
              </a:rPr>
              <a:t>OXFORD</a:t>
            </a:r>
            <a:r>
              <a:rPr lang="it-IT" sz="3100" u="sng" dirty="0">
                <a:latin typeface="Calibri" panose="020F0502020204030204" pitchFamily="34" charset="0"/>
                <a:ea typeface="Calibri" panose="020F0502020204030204" pitchFamily="34" charset="0"/>
                <a:cs typeface="Calibri" panose="020F0502020204030204" pitchFamily="34" charset="0"/>
              </a:rPr>
              <a:t>:</a:t>
            </a:r>
            <a:br>
              <a:rPr lang="it-IT" sz="3100" u="sng" dirty="0">
                <a:latin typeface="Calibri" panose="020F0502020204030204" pitchFamily="34" charset="0"/>
                <a:ea typeface="Calibri" panose="020F0502020204030204" pitchFamily="34" charset="0"/>
                <a:cs typeface="Calibri" panose="020F0502020204030204" pitchFamily="34" charset="0"/>
              </a:rPr>
            </a:br>
            <a:endParaRPr lang="it-IT" sz="3100" u="sng" dirty="0">
              <a:latin typeface="Calibri" panose="020F0502020204030204" pitchFamily="34" charset="0"/>
              <a:ea typeface="Calibri" panose="020F0502020204030204" pitchFamily="34" charset="0"/>
              <a:cs typeface="Calibri" panose="020F0502020204030204" pitchFamily="34" charset="0"/>
            </a:endParaRPr>
          </a:p>
          <a:p>
            <a:r>
              <a:rPr lang="it-IT" sz="2400" dirty="0">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Oxford</a:t>
            </a:r>
            <a:r>
              <a:rPr lang="it-IT" sz="2400" dirty="0">
                <a:latin typeface="Calibri Light" panose="020F0302020204030204" pitchFamily="34" charset="0"/>
                <a:ea typeface="Calibri Light" panose="020F0302020204030204" pitchFamily="34" charset="0"/>
                <a:cs typeface="Calibri Light" panose="020F0302020204030204" pitchFamily="34" charset="0"/>
              </a:rPr>
              <a:t>, la città universitaria più famosa al mondo. Una guida professionista vi accompagnerà a fare un giro turistico di questa città giovane e vivace costruita su misura per gli studenti che arrivano da ogni parte del mondo per studiare qui. </a:t>
            </a:r>
            <a:br>
              <a:rPr lang="it-IT" sz="2400" dirty="0">
                <a:latin typeface="Calibri Light" panose="020F0302020204030204" pitchFamily="34" charset="0"/>
                <a:ea typeface="Calibri Light" panose="020F0302020204030204" pitchFamily="34" charset="0"/>
                <a:cs typeface="Calibri Light" panose="020F0302020204030204" pitchFamily="34" charset="0"/>
              </a:rPr>
            </a:br>
            <a:endParaRPr lang="it-IT" sz="2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074" name="Picture 2">
            <a:extLst>
              <a:ext uri="{FF2B5EF4-FFF2-40B4-BE49-F238E27FC236}">
                <a16:creationId xmlns:a16="http://schemas.microsoft.com/office/drawing/2014/main" id="{A7678BB7-D692-62FE-2ACB-256CA4128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748" y="989633"/>
            <a:ext cx="6799006" cy="382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66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39E5-1DB8-00F5-E74D-17D5BB6581C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50E5738-ECBB-21CD-CEA0-1E936951D1B0}"/>
              </a:ext>
            </a:extLst>
          </p:cNvPr>
          <p:cNvSpPr>
            <a:spLocks noGrp="1"/>
          </p:cNvSpPr>
          <p:nvPr>
            <p:ph idx="1"/>
          </p:nvPr>
        </p:nvSpPr>
        <p:spPr>
          <a:xfrm>
            <a:off x="8445910" y="609597"/>
            <a:ext cx="3323302" cy="4463845"/>
          </a:xfrm>
        </p:spPr>
        <p:txBody>
          <a:bodyPr>
            <a:normAutofit/>
          </a:bodyPr>
          <a:lstStyle/>
          <a:p>
            <a:pPr marL="0" indent="0">
              <a:buNone/>
            </a:pPr>
            <a:r>
              <a:rPr lang="it-IT" sz="2600" u="sng">
                <a:latin typeface="Calibri" panose="020F0502020204030204" pitchFamily="34" charset="0"/>
                <a:ea typeface="Calibri" panose="020F0502020204030204" pitchFamily="34" charset="0"/>
                <a:cs typeface="Calibri" panose="020F0502020204030204" pitchFamily="34" charset="0"/>
              </a:rPr>
              <a:t>TEMPO LIBERO:</a:t>
            </a:r>
            <a:br>
              <a:rPr lang="it-IT" sz="2600" u="sng">
                <a:latin typeface="Calibri" panose="020F0502020204030204" pitchFamily="34" charset="0"/>
                <a:ea typeface="Calibri" panose="020F0502020204030204" pitchFamily="34" charset="0"/>
                <a:cs typeface="Calibri" panose="020F0502020204030204" pitchFamily="34" charset="0"/>
              </a:rPr>
            </a:br>
            <a:endParaRPr lang="it-IT" sz="2600" u="sng">
              <a:latin typeface="Calibri" panose="020F0502020204030204" pitchFamily="34" charset="0"/>
              <a:ea typeface="Calibri" panose="020F0502020204030204" pitchFamily="34" charset="0"/>
              <a:cs typeface="Calibri" panose="020F0502020204030204" pitchFamily="34" charset="0"/>
            </a:endParaRPr>
          </a:p>
          <a:p>
            <a:pPr algn="l"/>
            <a:r>
              <a:rPr lang="it-IT">
                <a:latin typeface="Calibri Light" panose="020F0302020204030204" pitchFamily="34" charset="0"/>
                <a:ea typeface="Calibri Light" panose="020F0302020204030204" pitchFamily="34" charset="0"/>
                <a:cs typeface="Calibri Light" panose="020F0302020204030204" pitchFamily="34" charset="0"/>
              </a:rPr>
              <a:t>Il tempo libero sarà organizzato con tante attività sportive e culturali, mentre per le serate verranno proposte discoteca, cabaret, giochi di società, karaoke, casino night e tanto altro ancora!</a:t>
            </a:r>
          </a:p>
          <a:p>
            <a:endParaRPr lang="it-IT" sz="2200"/>
          </a:p>
        </p:txBody>
      </p:sp>
      <p:pic>
        <p:nvPicPr>
          <p:cNvPr id="13" name="Immagine 12" descr="Immagine che contiene orologio, Orologio da parete, clipart, illustrazione&#10;&#10;Descrizione generata automaticamente">
            <a:extLst>
              <a:ext uri="{FF2B5EF4-FFF2-40B4-BE49-F238E27FC236}">
                <a16:creationId xmlns:a16="http://schemas.microsoft.com/office/drawing/2014/main" id="{B6953648-D033-ACAA-9B01-25F2F4615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608" y="2352347"/>
            <a:ext cx="3166302" cy="2266236"/>
          </a:xfrm>
          <a:prstGeom prst="rect">
            <a:avLst/>
          </a:prstGeom>
        </p:spPr>
      </p:pic>
      <p:pic>
        <p:nvPicPr>
          <p:cNvPr id="5122" name="Picture 2" descr="studenti che giocano a calcio tra loro">
            <a:extLst>
              <a:ext uri="{FF2B5EF4-FFF2-40B4-BE49-F238E27FC236}">
                <a16:creationId xmlns:a16="http://schemas.microsoft.com/office/drawing/2014/main" id="{BF3EF8BB-8D98-9875-D815-3B5BC0E6E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59" y="1314944"/>
            <a:ext cx="4505032" cy="330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3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a:extLst>
              <a:ext uri="{FF2B5EF4-FFF2-40B4-BE49-F238E27FC236}">
                <a16:creationId xmlns:a16="http://schemas.microsoft.com/office/drawing/2014/main" id="{D4185473-6430-4565-8E1A-40669FBD84E3}"/>
              </a:ext>
            </a:extLst>
          </p:cNvPr>
          <p:cNvSpPr txBox="1">
            <a:spLocks noChangeArrowheads="1"/>
          </p:cNvSpPr>
          <p:nvPr/>
        </p:nvSpPr>
        <p:spPr bwMode="auto">
          <a:xfrm>
            <a:off x="2556387" y="543620"/>
            <a:ext cx="7079225" cy="707886"/>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rgbClr val="38611A"/>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38611A"/>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38611A"/>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38611A"/>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38611A"/>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50000"/>
              </a:spcBef>
              <a:spcAft>
                <a:spcPct val="0"/>
              </a:spcAft>
              <a:buClrTx/>
              <a:buSzTx/>
              <a:buFontTx/>
              <a:buNone/>
            </a:pPr>
            <a:r>
              <a:rPr lang="it-IT" altLang="it-IT" sz="4000" b="1">
                <a:solidFill>
                  <a:schemeClr val="accent2"/>
                </a:solidFill>
                <a:latin typeface="Calibri" panose="020F0502020204030204" pitchFamily="34" charset="0"/>
                <a:ea typeface="Calibri" panose="020F0502020204030204" pitchFamily="34" charset="0"/>
                <a:cs typeface="Calibri" panose="020F0502020204030204" pitchFamily="34" charset="0"/>
              </a:rPr>
              <a:t>SAMPLE SUMMER PROGRAMME</a:t>
            </a:r>
          </a:p>
        </p:txBody>
      </p:sp>
      <p:sp>
        <p:nvSpPr>
          <p:cNvPr id="10" name="CasellaDiTesto 9">
            <a:extLst>
              <a:ext uri="{FF2B5EF4-FFF2-40B4-BE49-F238E27FC236}">
                <a16:creationId xmlns:a16="http://schemas.microsoft.com/office/drawing/2014/main" id="{10967F45-A545-5586-0B3C-A9A083A324BB}"/>
              </a:ext>
            </a:extLst>
          </p:cNvPr>
          <p:cNvSpPr txBox="1"/>
          <p:nvPr/>
        </p:nvSpPr>
        <p:spPr>
          <a:xfrm>
            <a:off x="3360612" y="5716637"/>
            <a:ext cx="5555227" cy="307777"/>
          </a:xfrm>
          <a:prstGeom prst="rect">
            <a:avLst/>
          </a:prstGeom>
          <a:noFill/>
        </p:spPr>
        <p:txBody>
          <a:bodyPr wrap="square" rtlCol="0">
            <a:spAutoFit/>
          </a:bodyPr>
          <a:lstStyle/>
          <a:p>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The structure of your </a:t>
            </a:r>
            <a:r>
              <a:rPr lang="en-US" sz="1400" b="0" i="1" u="none" strike="noStrike" baseline="0" err="1">
                <a:solidFill>
                  <a:srgbClr val="002846"/>
                </a:solidFill>
                <a:latin typeface="Nirmala UI" panose="020B0502040204020203" pitchFamily="34" charset="0"/>
                <a:ea typeface="Nirmala UI" panose="020B0502040204020203" pitchFamily="34" charset="0"/>
                <a:cs typeface="Nirmala UI" panose="020B0502040204020203" pitchFamily="34" charset="0"/>
              </a:rPr>
              <a:t>programme</a:t>
            </a:r>
            <a:r>
              <a:rPr lang="en-US" sz="1400" b="0" i="1" u="none" strike="noStrike" baseline="0">
                <a:solidFill>
                  <a:srgbClr val="002846"/>
                </a:solidFill>
                <a:latin typeface="Nirmala UI" panose="020B0502040204020203" pitchFamily="34" charset="0"/>
                <a:ea typeface="Nirmala UI" panose="020B0502040204020203" pitchFamily="34" charset="0"/>
                <a:cs typeface="Nirmala UI" panose="020B0502040204020203" pitchFamily="34" charset="0"/>
              </a:rPr>
              <a:t> in the summer may be different </a:t>
            </a:r>
            <a:endParaRPr lang="it-IT" sz="1400" i="1">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magine 3">
            <a:extLst>
              <a:ext uri="{FF2B5EF4-FFF2-40B4-BE49-F238E27FC236}">
                <a16:creationId xmlns:a16="http://schemas.microsoft.com/office/drawing/2014/main" id="{5D1277E6-AECE-35AE-F58F-E1445EAE84D1}"/>
              </a:ext>
            </a:extLst>
          </p:cNvPr>
          <p:cNvPicPr>
            <a:picLocks noChangeAspect="1"/>
          </p:cNvPicPr>
          <p:nvPr/>
        </p:nvPicPr>
        <p:blipFill>
          <a:blip r:embed="rId2"/>
          <a:stretch>
            <a:fillRect/>
          </a:stretch>
        </p:blipFill>
        <p:spPr>
          <a:xfrm>
            <a:off x="0" y="1686733"/>
            <a:ext cx="6646681" cy="3578982"/>
          </a:xfrm>
          <a:prstGeom prst="rect">
            <a:avLst/>
          </a:prstGeom>
        </p:spPr>
      </p:pic>
      <p:pic>
        <p:nvPicPr>
          <p:cNvPr id="8" name="Immagine 7">
            <a:extLst>
              <a:ext uri="{FF2B5EF4-FFF2-40B4-BE49-F238E27FC236}">
                <a16:creationId xmlns:a16="http://schemas.microsoft.com/office/drawing/2014/main" id="{BC160131-1FEE-C86E-B6AF-8F83D36039FF}"/>
              </a:ext>
            </a:extLst>
          </p:cNvPr>
          <p:cNvPicPr>
            <a:picLocks noChangeAspect="1"/>
          </p:cNvPicPr>
          <p:nvPr/>
        </p:nvPicPr>
        <p:blipFill>
          <a:blip r:embed="rId3"/>
          <a:stretch>
            <a:fillRect/>
          </a:stretch>
        </p:blipFill>
        <p:spPr>
          <a:xfrm>
            <a:off x="6646681" y="1702428"/>
            <a:ext cx="5392012" cy="3594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951C7-34DB-FE34-E98E-E1046D76D4E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06CEFCA-C1D1-FBFA-726C-B6EEF654F256}"/>
              </a:ext>
            </a:extLst>
          </p:cNvPr>
          <p:cNvSpPr>
            <a:spLocks noGrp="1"/>
          </p:cNvSpPr>
          <p:nvPr>
            <p:ph type="title"/>
          </p:nvPr>
        </p:nvSpPr>
        <p:spPr>
          <a:xfrm>
            <a:off x="838200" y="191490"/>
            <a:ext cx="10515600" cy="1325563"/>
          </a:xfrm>
        </p:spPr>
        <p:txBody>
          <a:bodyPr>
            <a:noAutofit/>
          </a:bodyPr>
          <a:lstStyle/>
          <a:p>
            <a:r>
              <a:rPr lang="it-IT" sz="4000" b="1" dirty="0">
                <a:latin typeface="Calibri" panose="020F0502020204030204" pitchFamily="34" charset="0"/>
                <a:ea typeface="Calibri" panose="020F0502020204030204" pitchFamily="34" charset="0"/>
                <a:cs typeface="Calibri" panose="020F0502020204030204" pitchFamily="34" charset="0"/>
              </a:rPr>
              <a:t>CIRENCESTER</a:t>
            </a:r>
          </a:p>
        </p:txBody>
      </p:sp>
      <p:sp>
        <p:nvSpPr>
          <p:cNvPr id="5" name="CasellaDiTesto 4">
            <a:extLst>
              <a:ext uri="{FF2B5EF4-FFF2-40B4-BE49-F238E27FC236}">
                <a16:creationId xmlns:a16="http://schemas.microsoft.com/office/drawing/2014/main" id="{782AEC06-84B7-511A-7B99-40AF2052429C}"/>
              </a:ext>
            </a:extLst>
          </p:cNvPr>
          <p:cNvSpPr txBox="1"/>
          <p:nvPr/>
        </p:nvSpPr>
        <p:spPr>
          <a:xfrm>
            <a:off x="5128445" y="1754895"/>
            <a:ext cx="2684208"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QUOTE DA MILANO </a:t>
            </a:r>
          </a:p>
        </p:txBody>
      </p:sp>
      <p:graphicFrame>
        <p:nvGraphicFramePr>
          <p:cNvPr id="10" name="Segnaposto contenuto 9">
            <a:extLst>
              <a:ext uri="{FF2B5EF4-FFF2-40B4-BE49-F238E27FC236}">
                <a16:creationId xmlns:a16="http://schemas.microsoft.com/office/drawing/2014/main" id="{25EC2F1B-06C7-4C25-354C-04EF7657AAF1}"/>
              </a:ext>
            </a:extLst>
          </p:cNvPr>
          <p:cNvGraphicFramePr>
            <a:graphicFrameLocks noGrp="1"/>
          </p:cNvGraphicFramePr>
          <p:nvPr>
            <p:ph idx="1"/>
            <p:extLst>
              <p:ext uri="{D42A27DB-BD31-4B8C-83A1-F6EECF244321}">
                <p14:modId xmlns:p14="http://schemas.microsoft.com/office/powerpoint/2010/main" val="3319875449"/>
              </p:ext>
            </p:extLst>
          </p:nvPr>
        </p:nvGraphicFramePr>
        <p:xfrm>
          <a:off x="4768645" y="2091448"/>
          <a:ext cx="7138220" cy="1353870"/>
        </p:xfrm>
        <a:graphic>
          <a:graphicData uri="http://schemas.openxmlformats.org/drawingml/2006/table">
            <a:tbl>
              <a:tblPr firstRow="1" bandRow="1">
                <a:tableStyleId>{5940675A-B579-460E-94D1-54222C63F5DA}</a:tableStyleId>
              </a:tblPr>
              <a:tblGrid>
                <a:gridCol w="5756366">
                  <a:extLst>
                    <a:ext uri="{9D8B030D-6E8A-4147-A177-3AD203B41FA5}">
                      <a16:colId xmlns:a16="http://schemas.microsoft.com/office/drawing/2014/main" val="699500762"/>
                    </a:ext>
                  </a:extLst>
                </a:gridCol>
                <a:gridCol w="1381854">
                  <a:extLst>
                    <a:ext uri="{9D8B030D-6E8A-4147-A177-3AD203B41FA5}">
                      <a16:colId xmlns:a16="http://schemas.microsoft.com/office/drawing/2014/main" val="4095740505"/>
                    </a:ext>
                  </a:extLst>
                </a:gridCol>
              </a:tblGrid>
              <a:tr h="33953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14 NOTTI camera </a:t>
                      </a:r>
                      <a:r>
                        <a:rPr lang="it-IT" sz="1600" dirty="0" err="1">
                          <a:latin typeface="Calibri Light" panose="020F0302020204030204" pitchFamily="34" charset="0"/>
                          <a:ea typeface="Calibri Light" panose="020F0302020204030204" pitchFamily="34" charset="0"/>
                          <a:cs typeface="Calibri Light" panose="020F0302020204030204" pitchFamily="34" charset="0"/>
                        </a:rPr>
                        <a:t>ensuite</a:t>
                      </a:r>
                      <a:endParaRPr lang="it-IT" sz="16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lgn="ctr"/>
                      <a:r>
                        <a:rPr lang="it-IT" sz="1600" dirty="0">
                          <a:latin typeface="Calibri Light" panose="020F0302020204030204" pitchFamily="34" charset="0"/>
                          <a:ea typeface="Calibri Light" panose="020F0302020204030204" pitchFamily="34" charset="0"/>
                          <a:cs typeface="Calibri Light" panose="020F0302020204030204" pitchFamily="34" charset="0"/>
                        </a:rPr>
                        <a:t>€ 2.875</a:t>
                      </a:r>
                    </a:p>
                  </a:txBody>
                  <a:tcPr/>
                </a:tc>
                <a:extLst>
                  <a:ext uri="{0D108BD9-81ED-4DB2-BD59-A6C34878D82A}">
                    <a16:rowId xmlns:a16="http://schemas.microsoft.com/office/drawing/2014/main" val="1813324200"/>
                  </a:ext>
                </a:extLst>
              </a:tr>
              <a:tr h="33953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14 NOTTI camera con bagno in comune</a:t>
                      </a:r>
                    </a:p>
                  </a:txBody>
                  <a:tcPr/>
                </a:tc>
                <a:tc>
                  <a:txBody>
                    <a:bodyPr/>
                    <a:lstStyle/>
                    <a:p>
                      <a:pPr algn="ctr"/>
                      <a:r>
                        <a:rPr lang="it-IT" sz="1600" dirty="0">
                          <a:latin typeface="Calibri Light" panose="020F0302020204030204" pitchFamily="34" charset="0"/>
                          <a:ea typeface="Calibri Light" panose="020F0302020204030204" pitchFamily="34" charset="0"/>
                          <a:cs typeface="Calibri Light" panose="020F0302020204030204" pitchFamily="34" charset="0"/>
                        </a:rPr>
                        <a:t>€ 2.600</a:t>
                      </a:r>
                    </a:p>
                  </a:txBody>
                  <a:tcPr/>
                </a:tc>
                <a:extLst>
                  <a:ext uri="{0D108BD9-81ED-4DB2-BD59-A6C34878D82A}">
                    <a16:rowId xmlns:a16="http://schemas.microsoft.com/office/drawing/2014/main" val="2194047897"/>
                  </a:ext>
                </a:extLst>
              </a:tr>
              <a:tr h="339530">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7 NOTTI camera </a:t>
                      </a:r>
                      <a:r>
                        <a:rPr lang="it-IT" sz="1600" dirty="0" err="1">
                          <a:latin typeface="Calibri Light" panose="020F0302020204030204" pitchFamily="34" charset="0"/>
                          <a:ea typeface="Calibri Light" panose="020F0302020204030204" pitchFamily="34" charset="0"/>
                          <a:cs typeface="Calibri Light" panose="020F0302020204030204" pitchFamily="34" charset="0"/>
                        </a:rPr>
                        <a:t>ensuite</a:t>
                      </a:r>
                      <a:r>
                        <a:rPr lang="it-IT" sz="1600" dirty="0">
                          <a:latin typeface="Calibri Light" panose="020F0302020204030204" pitchFamily="34" charset="0"/>
                          <a:ea typeface="Calibri Light" panose="020F0302020204030204" pitchFamily="34" charset="0"/>
                          <a:cs typeface="Calibri Light" panose="020F0302020204030204" pitchFamily="34" charset="0"/>
                        </a:rPr>
                        <a:t> </a:t>
                      </a:r>
                      <a:r>
                        <a:rPr lang="it-IT" sz="1600" b="1" dirty="0">
                          <a:latin typeface="Calibri Light" panose="020F0302020204030204" pitchFamily="34" charset="0"/>
                          <a:ea typeface="Calibri Light" panose="020F0302020204030204" pitchFamily="34" charset="0"/>
                          <a:cs typeface="Calibri Light" panose="020F0302020204030204" pitchFamily="34" charset="0"/>
                        </a:rPr>
                        <a:t>(solo ad agosto)</a:t>
                      </a:r>
                    </a:p>
                  </a:txBody>
                  <a:tcPr/>
                </a:tc>
                <a:tc>
                  <a:txBody>
                    <a:bodyPr/>
                    <a:lstStyle/>
                    <a:p>
                      <a:pPr algn="ctr"/>
                      <a:r>
                        <a:rPr lang="it-IT" sz="1600" dirty="0">
                          <a:latin typeface="Calibri Light" panose="020F0302020204030204" pitchFamily="34" charset="0"/>
                          <a:ea typeface="Calibri Light" panose="020F0302020204030204" pitchFamily="34" charset="0"/>
                          <a:cs typeface="Calibri Light" panose="020F0302020204030204" pitchFamily="34" charset="0"/>
                        </a:rPr>
                        <a:t>€ 1.690</a:t>
                      </a:r>
                    </a:p>
                  </a:txBody>
                  <a:tcPr/>
                </a:tc>
                <a:extLst>
                  <a:ext uri="{0D108BD9-81ED-4DB2-BD59-A6C34878D82A}">
                    <a16:rowId xmlns:a16="http://schemas.microsoft.com/office/drawing/2014/main" val="2509354505"/>
                  </a:ext>
                </a:extLst>
              </a:tr>
              <a:tr h="306972">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PACCHETTO 7 NOTTI camera con bagno in comune </a:t>
                      </a:r>
                      <a:r>
                        <a:rPr lang="it-IT" sz="1600" b="1" dirty="0">
                          <a:latin typeface="Calibri Light" panose="020F0302020204030204" pitchFamily="34" charset="0"/>
                          <a:ea typeface="Calibri Light" panose="020F0302020204030204" pitchFamily="34" charset="0"/>
                          <a:cs typeface="Calibri Light" panose="020F0302020204030204" pitchFamily="34" charset="0"/>
                        </a:rPr>
                        <a:t>(solo ad agosto)</a:t>
                      </a:r>
                      <a:endParaRPr lang="it-IT" sz="1600" dirty="0">
                        <a:latin typeface="Calibri Light" panose="020F0302020204030204" pitchFamily="34" charset="0"/>
                        <a:ea typeface="Calibri Light" panose="020F0302020204030204" pitchFamily="34" charset="0"/>
                        <a:cs typeface="Calibri Light" panose="020F0302020204030204" pitchFamily="34" charset="0"/>
                      </a:endParaRPr>
                    </a:p>
                  </a:txBody>
                  <a:tcPr/>
                </a:tc>
                <a:tc>
                  <a:txBody>
                    <a:bodyPr/>
                    <a:lstStyle/>
                    <a:p>
                      <a:pPr algn="ctr"/>
                      <a:r>
                        <a:rPr lang="it-IT" sz="1600" dirty="0">
                          <a:latin typeface="Calibri Light" panose="020F0302020204030204" pitchFamily="34" charset="0"/>
                          <a:ea typeface="Calibri Light" panose="020F0302020204030204" pitchFamily="34" charset="0"/>
                          <a:cs typeface="Calibri Light" panose="020F0302020204030204" pitchFamily="34" charset="0"/>
                        </a:rPr>
                        <a:t>€ 1.590</a:t>
                      </a:r>
                    </a:p>
                  </a:txBody>
                  <a:tcPr/>
                </a:tc>
                <a:extLst>
                  <a:ext uri="{0D108BD9-81ED-4DB2-BD59-A6C34878D82A}">
                    <a16:rowId xmlns:a16="http://schemas.microsoft.com/office/drawing/2014/main" val="2082011229"/>
                  </a:ext>
                </a:extLst>
              </a:tr>
            </a:tbl>
          </a:graphicData>
        </a:graphic>
      </p:graphicFrame>
      <p:sp>
        <p:nvSpPr>
          <p:cNvPr id="11" name="CasellaDiTesto 10">
            <a:extLst>
              <a:ext uri="{FF2B5EF4-FFF2-40B4-BE49-F238E27FC236}">
                <a16:creationId xmlns:a16="http://schemas.microsoft.com/office/drawing/2014/main" id="{85262C17-63FF-986C-B8F3-04B41890308B}"/>
              </a:ext>
            </a:extLst>
          </p:cNvPr>
          <p:cNvSpPr txBox="1"/>
          <p:nvPr/>
        </p:nvSpPr>
        <p:spPr>
          <a:xfrm>
            <a:off x="5128445" y="3497477"/>
            <a:ext cx="3759916"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SUPPLEMENTI OBBLIGATORI </a:t>
            </a:r>
          </a:p>
        </p:txBody>
      </p:sp>
      <p:graphicFrame>
        <p:nvGraphicFramePr>
          <p:cNvPr id="12" name="Segnaposto contenuto 9">
            <a:extLst>
              <a:ext uri="{FF2B5EF4-FFF2-40B4-BE49-F238E27FC236}">
                <a16:creationId xmlns:a16="http://schemas.microsoft.com/office/drawing/2014/main" id="{2526FE21-63AD-AD3F-26EA-1A5689215ECE}"/>
              </a:ext>
            </a:extLst>
          </p:cNvPr>
          <p:cNvGraphicFramePr>
            <a:graphicFrameLocks/>
          </p:cNvGraphicFramePr>
          <p:nvPr>
            <p:extLst>
              <p:ext uri="{D42A27DB-BD31-4B8C-83A1-F6EECF244321}">
                <p14:modId xmlns:p14="http://schemas.microsoft.com/office/powerpoint/2010/main" val="3339265232"/>
              </p:ext>
            </p:extLst>
          </p:nvPr>
        </p:nvGraphicFramePr>
        <p:xfrm>
          <a:off x="4768645" y="3847429"/>
          <a:ext cx="7138220" cy="1341120"/>
        </p:xfrm>
        <a:graphic>
          <a:graphicData uri="http://schemas.openxmlformats.org/drawingml/2006/table">
            <a:tbl>
              <a:tblPr firstRow="1" bandRow="1">
                <a:tableStyleId>{5940675A-B579-460E-94D1-54222C63F5DA}</a:tableStyleId>
              </a:tblPr>
              <a:tblGrid>
                <a:gridCol w="5734561">
                  <a:extLst>
                    <a:ext uri="{9D8B030D-6E8A-4147-A177-3AD203B41FA5}">
                      <a16:colId xmlns:a16="http://schemas.microsoft.com/office/drawing/2014/main" val="699500762"/>
                    </a:ext>
                  </a:extLst>
                </a:gridCol>
                <a:gridCol w="1403659">
                  <a:extLst>
                    <a:ext uri="{9D8B030D-6E8A-4147-A177-3AD203B41FA5}">
                      <a16:colId xmlns:a16="http://schemas.microsoft.com/office/drawing/2014/main" val="4095740505"/>
                    </a:ext>
                  </a:extLst>
                </a:gridCol>
              </a:tblGrid>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TASSE AEROPORTUALI</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€ 100 circa</a:t>
                      </a:r>
                    </a:p>
                  </a:txBody>
                  <a:tcPr/>
                </a:tc>
                <a:extLst>
                  <a:ext uri="{0D108BD9-81ED-4DB2-BD59-A6C34878D82A}">
                    <a16:rowId xmlns:a16="http://schemas.microsoft.com/office/drawing/2014/main" val="1813324200"/>
                  </a:ext>
                </a:extLst>
              </a:tr>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SPESE APERTURA PRATICA (2 weeks)</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€ 190</a:t>
                      </a:r>
                    </a:p>
                  </a:txBody>
                  <a:tcPr/>
                </a:tc>
                <a:extLst>
                  <a:ext uri="{0D108BD9-81ED-4DB2-BD59-A6C34878D82A}">
                    <a16:rowId xmlns:a16="http://schemas.microsoft.com/office/drawing/2014/main" val="2194047897"/>
                  </a:ext>
                </a:extLst>
              </a:tr>
              <a:tr h="282017">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SPESE APERTURA PRATICA (1 week)</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€ 95</a:t>
                      </a:r>
                    </a:p>
                  </a:txBody>
                  <a:tcPr/>
                </a:tc>
                <a:extLst>
                  <a:ext uri="{0D108BD9-81ED-4DB2-BD59-A6C34878D82A}">
                    <a16:rowId xmlns:a16="http://schemas.microsoft.com/office/drawing/2014/main" val="2509354505"/>
                  </a:ext>
                </a:extLst>
              </a:tr>
              <a:tr h="254974">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POLIZZA AMICA</a:t>
                      </a:r>
                    </a:p>
                  </a:txBody>
                  <a:tcPr/>
                </a:tc>
                <a:tc>
                  <a:txBody>
                    <a:bodyPr/>
                    <a:lstStyle/>
                    <a:p>
                      <a:r>
                        <a:rPr lang="it-IT" sz="1600" dirty="0">
                          <a:latin typeface="Calibri Light" panose="020F0302020204030204" pitchFamily="34" charset="0"/>
                          <a:ea typeface="Calibri Light" panose="020F0302020204030204" pitchFamily="34" charset="0"/>
                          <a:cs typeface="Calibri Light" panose="020F0302020204030204" pitchFamily="34" charset="0"/>
                        </a:rPr>
                        <a:t>€ 70</a:t>
                      </a:r>
                    </a:p>
                  </a:txBody>
                  <a:tcPr/>
                </a:tc>
                <a:extLst>
                  <a:ext uri="{0D108BD9-81ED-4DB2-BD59-A6C34878D82A}">
                    <a16:rowId xmlns:a16="http://schemas.microsoft.com/office/drawing/2014/main" val="2082011229"/>
                  </a:ext>
                </a:extLst>
              </a:tr>
            </a:tbl>
          </a:graphicData>
        </a:graphic>
      </p:graphicFrame>
      <p:sp>
        <p:nvSpPr>
          <p:cNvPr id="13" name="CasellaDiTesto 12">
            <a:extLst>
              <a:ext uri="{FF2B5EF4-FFF2-40B4-BE49-F238E27FC236}">
                <a16:creationId xmlns:a16="http://schemas.microsoft.com/office/drawing/2014/main" id="{ECB60A57-BC13-69B3-C79B-413BCC957D46}"/>
              </a:ext>
            </a:extLst>
          </p:cNvPr>
          <p:cNvSpPr txBox="1"/>
          <p:nvPr/>
        </p:nvSpPr>
        <p:spPr>
          <a:xfrm>
            <a:off x="5128445" y="5259564"/>
            <a:ext cx="3759916" cy="369332"/>
          </a:xfrm>
          <a:prstGeom prst="rect">
            <a:avLst/>
          </a:prstGeom>
          <a:noFill/>
        </p:spPr>
        <p:txBody>
          <a:bodyPr wrap="square" rtlCol="0">
            <a:spAutoFit/>
          </a:bodyPr>
          <a:lstStyle/>
          <a:p>
            <a:r>
              <a:rPr lang="it-IT" b="1" dirty="0">
                <a:latin typeface="Calibri Light" panose="020F0302020204030204" pitchFamily="34" charset="0"/>
                <a:ea typeface="Calibri Light" panose="020F0302020204030204" pitchFamily="34" charset="0"/>
                <a:cs typeface="Calibri Light" panose="020F0302020204030204" pitchFamily="34" charset="0"/>
              </a:rPr>
              <a:t>SUPPLEMENTI FACOLTATIVI </a:t>
            </a:r>
          </a:p>
        </p:txBody>
      </p:sp>
      <p:graphicFrame>
        <p:nvGraphicFramePr>
          <p:cNvPr id="3" name="Tabella 2">
            <a:extLst>
              <a:ext uri="{FF2B5EF4-FFF2-40B4-BE49-F238E27FC236}">
                <a16:creationId xmlns:a16="http://schemas.microsoft.com/office/drawing/2014/main" id="{CFE9DC42-3A10-5738-78CE-5BFEEFA861A9}"/>
              </a:ext>
            </a:extLst>
          </p:cNvPr>
          <p:cNvGraphicFramePr>
            <a:graphicFrameLocks noGrp="1"/>
          </p:cNvGraphicFramePr>
          <p:nvPr>
            <p:extLst>
              <p:ext uri="{D42A27DB-BD31-4B8C-83A1-F6EECF244321}">
                <p14:modId xmlns:p14="http://schemas.microsoft.com/office/powerpoint/2010/main" val="2644734696"/>
              </p:ext>
            </p:extLst>
          </p:nvPr>
        </p:nvGraphicFramePr>
        <p:xfrm>
          <a:off x="4768645" y="5628896"/>
          <a:ext cx="7138220" cy="741680"/>
        </p:xfrm>
        <a:graphic>
          <a:graphicData uri="http://schemas.openxmlformats.org/drawingml/2006/table">
            <a:tbl>
              <a:tblPr firstRow="1" bandRow="1">
                <a:tableStyleId>{5940675A-B579-460E-94D1-54222C63F5DA}</a:tableStyleId>
              </a:tblPr>
              <a:tblGrid>
                <a:gridCol w="5789071">
                  <a:extLst>
                    <a:ext uri="{9D8B030D-6E8A-4147-A177-3AD203B41FA5}">
                      <a16:colId xmlns:a16="http://schemas.microsoft.com/office/drawing/2014/main" val="2311784569"/>
                    </a:ext>
                  </a:extLst>
                </a:gridCol>
                <a:gridCol w="1349149">
                  <a:extLst>
                    <a:ext uri="{9D8B030D-6E8A-4147-A177-3AD203B41FA5}">
                      <a16:colId xmlns:a16="http://schemas.microsoft.com/office/drawing/2014/main" val="2353645352"/>
                    </a:ext>
                  </a:extLst>
                </a:gridCol>
              </a:tblGrid>
              <a:tr h="370840">
                <a:tc>
                  <a:txBody>
                    <a:bodyPr/>
                    <a:lstStyle/>
                    <a:p>
                      <a:r>
                        <a:rPr lang="it-IT" dirty="0">
                          <a:latin typeface="Calibri Light" panose="020F0302020204030204" pitchFamily="34" charset="0"/>
                          <a:ea typeface="Calibri Light" panose="020F0302020204030204" pitchFamily="34" charset="0"/>
                          <a:cs typeface="Calibri Light" panose="020F0302020204030204" pitchFamily="34" charset="0"/>
                        </a:rPr>
                        <a:t>ASSICURAZIONE INTEGRATIVA</a:t>
                      </a:r>
                    </a:p>
                  </a:txBody>
                  <a:tcPr/>
                </a:tc>
                <a:tc>
                  <a:txBody>
                    <a:bodyPr/>
                    <a:lstStyle/>
                    <a:p>
                      <a:r>
                        <a:rPr lang="it-IT" dirty="0">
                          <a:latin typeface="Calibri Light" panose="020F0302020204030204" pitchFamily="34" charset="0"/>
                          <a:ea typeface="Calibri Light" panose="020F0302020204030204" pitchFamily="34" charset="0"/>
                          <a:cs typeface="Calibri Light" panose="020F0302020204030204" pitchFamily="34" charset="0"/>
                        </a:rPr>
                        <a:t>€ 120</a:t>
                      </a:r>
                    </a:p>
                  </a:txBody>
                  <a:tcPr/>
                </a:tc>
                <a:extLst>
                  <a:ext uri="{0D108BD9-81ED-4DB2-BD59-A6C34878D82A}">
                    <a16:rowId xmlns:a16="http://schemas.microsoft.com/office/drawing/2014/main" val="37687104"/>
                  </a:ext>
                </a:extLst>
              </a:tr>
              <a:tr h="370840">
                <a:tc>
                  <a:txBody>
                    <a:bodyPr/>
                    <a:lstStyle/>
                    <a:p>
                      <a:r>
                        <a:rPr lang="it-IT" dirty="0">
                          <a:latin typeface="Calibri Light" panose="020F0302020204030204" pitchFamily="34" charset="0"/>
                          <a:ea typeface="Calibri Light" panose="020F0302020204030204" pitchFamily="34" charset="0"/>
                          <a:cs typeface="Calibri Light" panose="020F0302020204030204" pitchFamily="34" charset="0"/>
                        </a:rPr>
                        <a:t>TRINITY GESE EXAM</a:t>
                      </a:r>
                    </a:p>
                  </a:txBody>
                  <a:tcPr/>
                </a:tc>
                <a:tc>
                  <a:txBody>
                    <a:bodyPr/>
                    <a:lstStyle/>
                    <a:p>
                      <a:r>
                        <a:rPr lang="it-IT" dirty="0">
                          <a:latin typeface="Calibri Light" panose="020F0302020204030204" pitchFamily="34" charset="0"/>
                          <a:ea typeface="Calibri Light" panose="020F0302020204030204" pitchFamily="34" charset="0"/>
                          <a:cs typeface="Calibri Light" panose="020F0302020204030204" pitchFamily="34" charset="0"/>
                        </a:rPr>
                        <a:t>€ 140</a:t>
                      </a:r>
                    </a:p>
                  </a:txBody>
                  <a:tcPr/>
                </a:tc>
                <a:extLst>
                  <a:ext uri="{0D108BD9-81ED-4DB2-BD59-A6C34878D82A}">
                    <a16:rowId xmlns:a16="http://schemas.microsoft.com/office/drawing/2014/main" val="1957210055"/>
                  </a:ext>
                </a:extLst>
              </a:tr>
            </a:tbl>
          </a:graphicData>
        </a:graphic>
      </p:graphicFrame>
      <p:pic>
        <p:nvPicPr>
          <p:cNvPr id="4" name="Immagine 3">
            <a:extLst>
              <a:ext uri="{FF2B5EF4-FFF2-40B4-BE49-F238E27FC236}">
                <a16:creationId xmlns:a16="http://schemas.microsoft.com/office/drawing/2014/main" id="{5D1DF72D-0774-EA62-66F1-3FD0DB1D32EC}"/>
              </a:ext>
            </a:extLst>
          </p:cNvPr>
          <p:cNvPicPr>
            <a:picLocks noChangeAspect="1"/>
          </p:cNvPicPr>
          <p:nvPr/>
        </p:nvPicPr>
        <p:blipFill>
          <a:blip r:embed="rId2"/>
          <a:stretch>
            <a:fillRect/>
          </a:stretch>
        </p:blipFill>
        <p:spPr>
          <a:xfrm>
            <a:off x="380730" y="2667110"/>
            <a:ext cx="4142109" cy="2404328"/>
          </a:xfrm>
          <a:prstGeom prst="rect">
            <a:avLst/>
          </a:prstGeom>
        </p:spPr>
      </p:pic>
    </p:spTree>
    <p:extLst>
      <p:ext uri="{BB962C8B-B14F-4D97-AF65-F5344CB8AC3E}">
        <p14:creationId xmlns:p14="http://schemas.microsoft.com/office/powerpoint/2010/main" val="2214184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7D4F-6591-0EB9-F931-3BDDD908DE4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91CBDE7-C33A-9B85-623E-9577E45D492C}"/>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COME ISCRIVERSI</a:t>
            </a:r>
          </a:p>
        </p:txBody>
      </p:sp>
      <p:sp>
        <p:nvSpPr>
          <p:cNvPr id="3" name="Segnaposto testo 2">
            <a:extLst>
              <a:ext uri="{FF2B5EF4-FFF2-40B4-BE49-F238E27FC236}">
                <a16:creationId xmlns:a16="http://schemas.microsoft.com/office/drawing/2014/main" id="{8820F6D7-52E5-EA94-581A-0F3C4F060112}"/>
              </a:ext>
            </a:extLst>
          </p:cNvPr>
          <p:cNvSpPr>
            <a:spLocks noGrp="1"/>
          </p:cNvSpPr>
          <p:nvPr>
            <p:ph idx="1"/>
          </p:nvPr>
        </p:nvSpPr>
        <p:spPr>
          <a:xfrm>
            <a:off x="4395018" y="1966452"/>
            <a:ext cx="7344698" cy="4080388"/>
          </a:xfrm>
        </p:spPr>
        <p:txBody>
          <a:bodyPr>
            <a:normAutofit/>
          </a:bodyPr>
          <a:lstStyle/>
          <a:p>
            <a:pPr marL="0" indent="0" algn="ctr">
              <a:buNone/>
            </a:pPr>
            <a:r>
              <a:rPr lang="it-IT" sz="2800" b="1">
                <a:latin typeface="Calibri Light" panose="020F0302020204030204" pitchFamily="34" charset="0"/>
                <a:ea typeface="Calibri Light" panose="020F0302020204030204" pitchFamily="34" charset="0"/>
                <a:cs typeface="Calibri Light" panose="020F0302020204030204" pitchFamily="34" charset="0"/>
              </a:rPr>
              <a:t>ISCRIVITI SUBITO</a:t>
            </a:r>
          </a:p>
          <a:p>
            <a:pPr marL="0" indent="0" algn="ctr">
              <a:buNone/>
            </a:pPr>
            <a:endParaRPr lang="it-IT" sz="2800" b="1">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Compila con precisione e in tutte le sue parti la Domanda d’Iscrizione online, che troverai nel nostro sito </a:t>
            </a:r>
            <a:r>
              <a:rPr lang="it-IT" sz="2000">
                <a:latin typeface="Calibri Light" panose="020F0302020204030204" pitchFamily="34" charset="0"/>
                <a:ea typeface="Calibri Light" panose="020F0302020204030204" pitchFamily="34" charset="0"/>
                <a:cs typeface="Calibri Light" panose="020F0302020204030204" pitchFamily="34" charset="0"/>
                <a:hlinkClick r:id="rId2"/>
              </a:rPr>
              <a:t>www.lastrolabio.it</a:t>
            </a:r>
            <a:r>
              <a:rPr lang="it-IT" sz="2000">
                <a:latin typeface="Calibri Light" panose="020F0302020204030204" pitchFamily="34" charset="0"/>
                <a:ea typeface="Calibri Light" panose="020F0302020204030204" pitchFamily="34" charset="0"/>
                <a:cs typeface="Calibri Light" panose="020F0302020204030204" pitchFamily="34" charset="0"/>
              </a:rPr>
              <a:t>, cliccando nella home page la sezione “PRENOTA”. </a:t>
            </a: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 Per finalizzare l’iscrizione di una Vacanza Studio, versa il relativo acconto, al quale dovrai sommare gli importi degli eventuali Supplementi Facoltativi richiesti in fase di prenotazione.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050" name="Picture 2" descr="vacanza studio eastbourne (7)">
            <a:extLst>
              <a:ext uri="{FF2B5EF4-FFF2-40B4-BE49-F238E27FC236}">
                <a16:creationId xmlns:a16="http://schemas.microsoft.com/office/drawing/2014/main" id="{0E0BEBA0-FDF8-85A3-5198-B6EAF6958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52" y="2997917"/>
            <a:ext cx="4034913" cy="262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12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D935-E9E3-CAB5-5D37-44AE360DFF9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E8BA036-BBF2-D9A9-6D5E-230E3B5D4C61}"/>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OFFERTE SPECIALI</a:t>
            </a:r>
          </a:p>
        </p:txBody>
      </p:sp>
      <p:sp>
        <p:nvSpPr>
          <p:cNvPr id="3" name="Segnaposto testo 2">
            <a:extLst>
              <a:ext uri="{FF2B5EF4-FFF2-40B4-BE49-F238E27FC236}">
                <a16:creationId xmlns:a16="http://schemas.microsoft.com/office/drawing/2014/main" id="{F26BBBF3-8701-39E8-4FE9-FC30E19E5DBB}"/>
              </a:ext>
            </a:extLst>
          </p:cNvPr>
          <p:cNvSpPr>
            <a:spLocks noGrp="1"/>
          </p:cNvSpPr>
          <p:nvPr>
            <p:ph idx="1"/>
          </p:nvPr>
        </p:nvSpPr>
        <p:spPr>
          <a:xfrm>
            <a:off x="6685936" y="1645305"/>
            <a:ext cx="4667864" cy="4357415"/>
          </a:xfrm>
        </p:spPr>
        <p:txBody>
          <a:bodyPr>
            <a:normAutofit fontScale="62500" lnSpcReduction="20000"/>
          </a:bodyPr>
          <a:lstStyle/>
          <a:p>
            <a:pPr marL="0" indent="0" algn="ctr">
              <a:buNone/>
            </a:pPr>
            <a:r>
              <a:rPr lang="it-IT" sz="3200" u="sng">
                <a:latin typeface="Calibri Light" panose="020F0302020204030204" pitchFamily="34" charset="0"/>
                <a:ea typeface="Calibri Light" panose="020F0302020204030204" pitchFamily="34" charset="0"/>
                <a:cs typeface="Calibri Light" panose="020F0302020204030204" pitchFamily="34" charset="0"/>
              </a:rPr>
              <a:t>Per prenotazioni entro il 28 febbraio 2025 risparmio complessivo di € 280 di cui:</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€ 60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€ 70 </a:t>
            </a:r>
            <a:r>
              <a:rPr lang="it-IT" sz="28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28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a:t>
            </a:r>
          </a:p>
          <a:p>
            <a:pPr>
              <a:buFontTx/>
              <a:buChar char="-"/>
            </a:pPr>
            <a:r>
              <a:rPr lang="it-IT" sz="28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egnaposto testo 2">
            <a:extLst>
              <a:ext uri="{FF2B5EF4-FFF2-40B4-BE49-F238E27FC236}">
                <a16:creationId xmlns:a16="http://schemas.microsoft.com/office/drawing/2014/main" id="{2C543B7E-A4FD-723D-5DA0-82A89DAFA4A9}"/>
              </a:ext>
            </a:extLst>
          </p:cNvPr>
          <p:cNvSpPr txBox="1">
            <a:spLocks/>
          </p:cNvSpPr>
          <p:nvPr/>
        </p:nvSpPr>
        <p:spPr>
          <a:xfrm>
            <a:off x="838200" y="1556815"/>
            <a:ext cx="4667864" cy="5176685"/>
          </a:xfrm>
          <a:prstGeom prst="rect">
            <a:avLst/>
          </a:prstGeom>
        </p:spPr>
        <p:txBody>
          <a:bodyPr vert="horz" lIns="91440" tIns="45720" rIns="91440" bIns="45720" rtlCol="0" anchor="ctr">
            <a:normAutofit fontScale="5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it-IT" sz="3600" u="sng">
                <a:latin typeface="Calibri Light" panose="020F0302020204030204" pitchFamily="34" charset="0"/>
                <a:ea typeface="Calibri Light" panose="020F0302020204030204" pitchFamily="34" charset="0"/>
                <a:cs typeface="Calibri Light" panose="020F0302020204030204" pitchFamily="34" charset="0"/>
              </a:rPr>
              <a:t>Per prenotazioni entro il 15 dicembre 2024 risparmio complessivo di € 630 di cui:</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€ 200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NO RISK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€ 150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Prezzi Bloccati </a:t>
            </a:r>
            <a:r>
              <a:rPr lang="it-IT" sz="3200">
                <a:latin typeface="Calibri Light" panose="020F0302020204030204" pitchFamily="34" charset="0"/>
                <a:ea typeface="Calibri Light" panose="020F0302020204030204" pitchFamily="34" charset="0"/>
                <a:cs typeface="Calibri Light" panose="020F0302020204030204" pitchFamily="34" charset="0"/>
              </a:rPr>
              <a:t>in omaggio</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€ 60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Garanzia Prezzo Carburante Bloccato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€ 70 </a:t>
            </a:r>
            <a:r>
              <a:rPr lang="it-IT" sz="3200">
                <a:latin typeface="Calibri Light" panose="020F0302020204030204" pitchFamily="34" charset="0"/>
                <a:ea typeface="Calibri Light" panose="020F0302020204030204" pitchFamily="34" charset="0"/>
                <a:cs typeface="Calibri Light" panose="020F0302020204030204" pitchFamily="34" charset="0"/>
                <a:hlinkClick r:id="rId2"/>
              </a:rPr>
              <a:t>Polizza Amica </a:t>
            </a:r>
            <a:r>
              <a:rPr lang="it-IT" sz="3200">
                <a:latin typeface="Calibri Light" panose="020F0302020204030204" pitchFamily="34" charset="0"/>
                <a:ea typeface="Calibri Light" panose="020F0302020204030204" pitchFamily="34" charset="0"/>
                <a:cs typeface="Calibri Light" panose="020F0302020204030204" pitchFamily="34" charset="0"/>
              </a:rPr>
              <a:t>in omaggio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€ 100 Buono Agenzia, spendibile presso le Agenzie di Viaggi &amp; Turismo del nostro Gruppo, valido per qualsiasi destinazione, in Italia e nel mondo (esclusa la sola biglietteria aerea, marittima e ferroviaria) con un minimo di spesa pari a € 1.000. </a:t>
            </a:r>
          </a:p>
          <a:p>
            <a:pPr>
              <a:buFontTx/>
              <a:buChar char="-"/>
            </a:pPr>
            <a:r>
              <a:rPr lang="it-IT" sz="3200">
                <a:latin typeface="Calibri Light" panose="020F0302020204030204" pitchFamily="34" charset="0"/>
                <a:ea typeface="Calibri Light" panose="020F0302020204030204" pitchFamily="34" charset="0"/>
                <a:cs typeface="Calibri Light" panose="020F0302020204030204" pitchFamily="34" charset="0"/>
              </a:rPr>
              <a:t>€ 50 Cambio corso/destinazione/data in omaggio, da comunicare entro il 30/4/2025 (valido solo per destinazioni estero)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9327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10"/>
          <p:cNvSpPr/>
          <p:nvPr/>
        </p:nvSpPr>
        <p:spPr>
          <a:xfrm>
            <a:off x="0" y="0"/>
            <a:ext cx="5614877" cy="6858000"/>
          </a:xfrm>
          <a:prstGeom prst="rect">
            <a:avLst/>
          </a:prstGeom>
          <a:gradFill>
            <a:gsLst>
              <a:gs pos="0">
                <a:schemeClr val="accent1">
                  <a:alpha val="82000"/>
                </a:schemeClr>
              </a:gs>
              <a:gs pos="25000">
                <a:schemeClr val="accent1">
                  <a:alpha val="60000"/>
                </a:schemeClr>
              </a:gs>
              <a:gs pos="94000">
                <a:srgbClr val="AFABAB"/>
              </a:gs>
              <a:gs pos="100000">
                <a:srgbClr val="AFABAB"/>
              </a:gs>
            </a:gsLst>
            <a:lin ang="4200000"/>
          </a:gradFill>
          <a:ln w="12700">
            <a:miter lim="400000"/>
          </a:ln>
        </p:spPr>
        <p:txBody>
          <a:bodyPr lIns="45719" rIns="45719" anchor="ctr"/>
          <a:lstStyle/>
          <a:p>
            <a:pPr algn="ctr">
              <a:defRPr>
                <a:solidFill>
                  <a:srgbClr val="FFFFFF"/>
                </a:solidFill>
              </a:defRPr>
            </a:pPr>
            <a:endParaRPr/>
          </a:p>
        </p:txBody>
      </p:sp>
      <p:pic>
        <p:nvPicPr>
          <p:cNvPr id="235"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36" name="Freeform 62"/>
          <p:cNvSpPr/>
          <p:nvPr/>
        </p:nvSpPr>
        <p:spPr>
          <a:xfrm>
            <a:off x="-1" y="738618"/>
            <a:ext cx="5000440" cy="5400964"/>
          </a:xfrm>
          <a:custGeom>
            <a:avLst/>
            <a:gdLst/>
            <a:ahLst/>
            <a:cxnLst>
              <a:cxn ang="0">
                <a:pos x="wd2" y="hd2"/>
              </a:cxn>
              <a:cxn ang="5400000">
                <a:pos x="wd2" y="hd2"/>
              </a:cxn>
              <a:cxn ang="10800000">
                <a:pos x="wd2" y="hd2"/>
              </a:cxn>
              <a:cxn ang="16200000">
                <a:pos x="wd2" y="hd2"/>
              </a:cxn>
            </a:cxnLst>
            <a:rect l="0" t="0" r="r" b="b"/>
            <a:pathLst>
              <a:path w="21600" h="21600" extrusionOk="0">
                <a:moveTo>
                  <a:pt x="9935" y="0"/>
                </a:moveTo>
                <a:cubicBezTo>
                  <a:pt x="16377" y="0"/>
                  <a:pt x="21600" y="4835"/>
                  <a:pt x="21600" y="10800"/>
                </a:cubicBezTo>
                <a:cubicBezTo>
                  <a:pt x="21600" y="16765"/>
                  <a:pt x="16377" y="21600"/>
                  <a:pt x="9935" y="21600"/>
                </a:cubicBezTo>
                <a:cubicBezTo>
                  <a:pt x="5908" y="21600"/>
                  <a:pt x="2358" y="19711"/>
                  <a:pt x="262" y="16838"/>
                </a:cubicBezTo>
                <a:lnTo>
                  <a:pt x="0" y="16439"/>
                </a:lnTo>
                <a:lnTo>
                  <a:pt x="0" y="5161"/>
                </a:lnTo>
                <a:lnTo>
                  <a:pt x="262" y="4762"/>
                </a:lnTo>
                <a:cubicBezTo>
                  <a:pt x="2358" y="1889"/>
                  <a:pt x="5908" y="0"/>
                  <a:pt x="9935" y="0"/>
                </a:cubicBezTo>
                <a:close/>
              </a:path>
            </a:pathLst>
          </a:custGeom>
          <a:solidFill>
            <a:srgbClr val="FFFFFF"/>
          </a:solidFill>
          <a:ln w="12700">
            <a:miter lim="400000"/>
          </a:ln>
        </p:spPr>
        <p:txBody>
          <a:bodyPr lIns="45719" rIns="45719" anchor="ctr"/>
          <a:lstStyle/>
          <a:p>
            <a:pPr algn="ctr">
              <a:defRPr>
                <a:solidFill>
                  <a:srgbClr val="FFFFFF"/>
                </a:solidFill>
              </a:defRPr>
            </a:pPr>
            <a:endParaRPr/>
          </a:p>
        </p:txBody>
      </p:sp>
      <p:sp>
        <p:nvSpPr>
          <p:cNvPr id="237" name="CasellaDiTesto 6"/>
          <p:cNvSpPr txBox="1"/>
          <p:nvPr/>
        </p:nvSpPr>
        <p:spPr>
          <a:xfrm>
            <a:off x="6141718" y="1466284"/>
            <a:ext cx="5057224" cy="382347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lgn="ctr">
              <a:defRPr sz="7200" b="1">
                <a:solidFill>
                  <a:srgbClr val="00B050"/>
                </a:solidFill>
                <a:latin typeface="+mn-lt"/>
                <a:ea typeface="+mn-ea"/>
                <a:cs typeface="+mn-cs"/>
                <a:sym typeface="Helvetica"/>
              </a:defRPr>
            </a:lvl1pPr>
          </a:lstStyle>
          <a:p>
            <a:r>
              <a:rPr>
                <a:solidFill>
                  <a:schemeClr val="accent2"/>
                </a:solidFill>
                <a:latin typeface="Calibri" panose="020F0502020204030204" pitchFamily="34" charset="0"/>
                <a:ea typeface="Calibri" panose="020F0502020204030204" pitchFamily="34" charset="0"/>
                <a:cs typeface="Calibri" panose="020F0502020204030204" pitchFamily="34" charset="0"/>
              </a:rPr>
              <a:t>BUON VIAGGIO!</a:t>
            </a:r>
          </a:p>
        </p:txBody>
      </p:sp>
      <p:pic>
        <p:nvPicPr>
          <p:cNvPr id="239" name="Immagine 5" descr="Immagine 5"/>
          <p:cNvPicPr>
            <a:picLocks noChangeAspect="1"/>
          </p:cNvPicPr>
          <p:nvPr/>
        </p:nvPicPr>
        <p:blipFill>
          <a:blip r:embed="rId3"/>
          <a:srcRect l="21442" t="7013" r="6924"/>
          <a:stretch>
            <a:fillRect/>
          </a:stretch>
        </p:blipFill>
        <p:spPr>
          <a:xfrm flipH="1">
            <a:off x="9857" y="853625"/>
            <a:ext cx="4943125" cy="5150528"/>
          </a:xfrm>
          <a:custGeom>
            <a:avLst/>
            <a:gdLst/>
            <a:ahLst/>
            <a:cxnLst>
              <a:cxn ang="0">
                <a:pos x="wd2" y="hd2"/>
              </a:cxn>
              <a:cxn ang="5400000">
                <a:pos x="wd2" y="hd2"/>
              </a:cxn>
              <a:cxn ang="10800000">
                <a:pos x="wd2" y="hd2"/>
              </a:cxn>
              <a:cxn ang="16200000">
                <a:pos x="wd2" y="hd2"/>
              </a:cxn>
            </a:cxnLst>
            <a:rect l="0" t="0" r="r" b="b"/>
            <a:pathLst>
              <a:path w="20161" h="20248" extrusionOk="0">
                <a:moveTo>
                  <a:pt x="10961" y="4"/>
                </a:moveTo>
                <a:cubicBezTo>
                  <a:pt x="7720" y="81"/>
                  <a:pt x="4541" y="1413"/>
                  <a:pt x="2388" y="3890"/>
                </a:cubicBezTo>
                <a:cubicBezTo>
                  <a:pt x="-1439" y="8295"/>
                  <a:pt x="-573" y="14657"/>
                  <a:pt x="4322" y="18101"/>
                </a:cubicBezTo>
                <a:cubicBezTo>
                  <a:pt x="9218" y="21544"/>
                  <a:pt x="16289" y="20764"/>
                  <a:pt x="20116" y="16359"/>
                </a:cubicBezTo>
                <a:lnTo>
                  <a:pt x="20161" y="3940"/>
                </a:lnTo>
                <a:cubicBezTo>
                  <a:pt x="19587" y="3271"/>
                  <a:pt x="18922" y="2670"/>
                  <a:pt x="18181" y="2149"/>
                </a:cubicBezTo>
                <a:cubicBezTo>
                  <a:pt x="16040" y="643"/>
                  <a:pt x="13481" y="-56"/>
                  <a:pt x="10961" y="4"/>
                </a:cubicBezTo>
                <a:close/>
              </a:path>
            </a:pathLst>
          </a:custGeom>
          <a:ln w="12700">
            <a:miter lim="400000"/>
          </a:ln>
        </p:spPr>
      </p:pic>
      <p:pic>
        <p:nvPicPr>
          <p:cNvPr id="10" name="Immagine 9">
            <a:extLst>
              <a:ext uri="{FF2B5EF4-FFF2-40B4-BE49-F238E27FC236}">
                <a16:creationId xmlns:a16="http://schemas.microsoft.com/office/drawing/2014/main" id="{A5CE2461-0608-4724-A3FC-6E158B8CC6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11336" y="210497"/>
            <a:ext cx="4237181" cy="16609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3A5C0-0C5A-2036-4CF2-FECF5633B883}"/>
              </a:ext>
            </a:extLst>
          </p:cNvPr>
          <p:cNvSpPr>
            <a:spLocks noGrp="1"/>
          </p:cNvSpPr>
          <p:nvPr>
            <p:ph type="title"/>
          </p:nvPr>
        </p:nvSpPr>
        <p:spPr>
          <a:xfrm>
            <a:off x="838200" y="191490"/>
            <a:ext cx="10515600" cy="1325563"/>
          </a:xfrm>
        </p:spPr>
        <p:txBody>
          <a:bodyPr>
            <a:noAutofit/>
          </a:bodyPr>
          <a:lstStyle/>
          <a:p>
            <a:r>
              <a:rPr lang="it-IT" sz="4000" b="1">
                <a:latin typeface="Calibri" panose="020F0502020204030204" pitchFamily="34" charset="0"/>
                <a:ea typeface="Calibri" panose="020F0502020204030204" pitchFamily="34" charset="0"/>
                <a:cs typeface="Calibri" panose="020F0502020204030204" pitchFamily="34" charset="0"/>
              </a:rPr>
              <a:t>LEGACY SELECTION</a:t>
            </a:r>
          </a:p>
        </p:txBody>
      </p:sp>
      <p:sp>
        <p:nvSpPr>
          <p:cNvPr id="3" name="Segnaposto testo 2">
            <a:extLst>
              <a:ext uri="{FF2B5EF4-FFF2-40B4-BE49-F238E27FC236}">
                <a16:creationId xmlns:a16="http://schemas.microsoft.com/office/drawing/2014/main" id="{52C0346C-90D5-FA15-A87B-1FDE189C6499}"/>
              </a:ext>
            </a:extLst>
          </p:cNvPr>
          <p:cNvSpPr>
            <a:spLocks noGrp="1"/>
          </p:cNvSpPr>
          <p:nvPr>
            <p:ph idx="1"/>
          </p:nvPr>
        </p:nvSpPr>
        <p:spPr>
          <a:xfrm>
            <a:off x="4296696" y="1966451"/>
            <a:ext cx="7440562" cy="4357415"/>
          </a:xfrm>
        </p:spPr>
        <p:txBody>
          <a:bodyPr>
            <a:normAutofit fontScale="92500" lnSpcReduction="20000"/>
          </a:bodyPr>
          <a:lstStyle/>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I centri della </a:t>
            </a:r>
            <a:r>
              <a:rPr lang="it-IT" sz="2000" b="1">
                <a:latin typeface="Calibri Light" panose="020F0302020204030204" pitchFamily="34" charset="0"/>
                <a:ea typeface="Calibri Light" panose="020F0302020204030204" pitchFamily="34" charset="0"/>
                <a:cs typeface="Calibri Light" panose="020F0302020204030204" pitchFamily="34" charset="0"/>
              </a:rPr>
              <a:t>LEGACY SELECTION </a:t>
            </a:r>
            <a:r>
              <a:rPr lang="it-IT" sz="2000">
                <a:latin typeface="Calibri Light" panose="020F0302020204030204" pitchFamily="34" charset="0"/>
                <a:ea typeface="Calibri Light" panose="020F0302020204030204" pitchFamily="34" charset="0"/>
                <a:cs typeface="Calibri Light" panose="020F0302020204030204" pitchFamily="34" charset="0"/>
              </a:rPr>
              <a:t>sono a gestione diretta ed esclusiva L’astrolabio. </a:t>
            </a:r>
          </a:p>
          <a:p>
            <a:pPr marL="0" indent="0" algn="l">
              <a:buNone/>
            </a:pPr>
            <a:r>
              <a:rPr lang="it-IT" sz="2000" u="sng">
                <a:latin typeface="Calibri Light" panose="020F0302020204030204" pitchFamily="34" charset="0"/>
                <a:ea typeface="Calibri Light" panose="020F0302020204030204" pitchFamily="34" charset="0"/>
                <a:cs typeface="Calibri Light" panose="020F0302020204030204" pitchFamily="34" charset="0"/>
              </a:rPr>
              <a:t>Si contraddistinguono per i seguenti fattori</a:t>
            </a:r>
            <a:r>
              <a:rPr lang="it-IT" sz="2000">
                <a:latin typeface="Calibri Light" panose="020F0302020204030204" pitchFamily="34" charset="0"/>
                <a:ea typeface="Calibri Light" panose="020F0302020204030204" pitchFamily="34" charset="0"/>
                <a:cs typeface="Calibri Light" panose="020F0302020204030204" pitchFamily="34" charset="0"/>
              </a:rPr>
              <a:t>: </a:t>
            </a:r>
          </a:p>
          <a:p>
            <a:pPr algn="l"/>
            <a:r>
              <a:rPr lang="it-IT" sz="2000">
                <a:latin typeface="Calibri Light" panose="020F0302020204030204" pitchFamily="34" charset="0"/>
                <a:ea typeface="Calibri Light" panose="020F0302020204030204" pitchFamily="34" charset="0"/>
                <a:cs typeface="Calibri Light" panose="020F0302020204030204" pitchFamily="34" charset="0"/>
              </a:rPr>
              <a:t>Menù e sistemazioni della massima qualità rispetto alla media degli altri colleges </a:t>
            </a:r>
          </a:p>
          <a:p>
            <a:pPr algn="l"/>
            <a:r>
              <a:rPr lang="it-IT" sz="2000">
                <a:latin typeface="Calibri Light" panose="020F0302020204030204" pitchFamily="34" charset="0"/>
                <a:ea typeface="Calibri Light" panose="020F0302020204030204" pitchFamily="34" charset="0"/>
                <a:cs typeface="Calibri Light" panose="020F0302020204030204" pitchFamily="34" charset="0"/>
              </a:rPr>
              <a:t>Programmi didattici evoluti </a:t>
            </a:r>
          </a:p>
          <a:p>
            <a:pPr algn="l"/>
            <a:r>
              <a:rPr lang="it-IT" sz="2000">
                <a:latin typeface="Calibri Light" panose="020F0302020204030204" pitchFamily="34" charset="0"/>
                <a:ea typeface="Calibri Light" panose="020F0302020204030204" pitchFamily="34" charset="0"/>
                <a:cs typeface="Calibri Light" panose="020F0302020204030204" pitchFamily="34" charset="0"/>
              </a:rPr>
              <a:t>Esperienza di internazionalità con la collaborazione di consolidati Partners inglesi </a:t>
            </a:r>
          </a:p>
          <a:p>
            <a:pPr algn="l"/>
            <a:r>
              <a:rPr lang="it-IT" sz="2000">
                <a:latin typeface="Calibri Light" panose="020F0302020204030204" pitchFamily="34" charset="0"/>
                <a:ea typeface="Calibri Light" panose="020F0302020204030204" pitchFamily="34" charset="0"/>
                <a:cs typeface="Calibri Light" panose="020F0302020204030204" pitchFamily="34" charset="0"/>
              </a:rPr>
              <a:t>Presenza in loco di un </a:t>
            </a:r>
            <a:r>
              <a:rPr lang="it-IT" sz="2000" err="1">
                <a:latin typeface="Calibri Light" panose="020F0302020204030204" pitchFamily="34" charset="0"/>
                <a:ea typeface="Calibri Light" panose="020F0302020204030204" pitchFamily="34" charset="0"/>
                <a:cs typeface="Calibri Light" panose="020F0302020204030204" pitchFamily="34" charset="0"/>
              </a:rPr>
              <a:t>Italian</a:t>
            </a:r>
            <a:r>
              <a:rPr lang="it-IT" sz="2000">
                <a:latin typeface="Calibri Light" panose="020F0302020204030204" pitchFamily="34" charset="0"/>
                <a:ea typeface="Calibri Light" panose="020F0302020204030204" pitchFamily="34" charset="0"/>
                <a:cs typeface="Calibri Light" panose="020F0302020204030204" pitchFamily="34" charset="0"/>
              </a:rPr>
              <a:t> Coordinator de </a:t>
            </a:r>
            <a:r>
              <a:rPr lang="it-IT" sz="2000" b="1">
                <a:latin typeface="Calibri Light" panose="020F0302020204030204" pitchFamily="34" charset="0"/>
                <a:ea typeface="Calibri Light" panose="020F0302020204030204" pitchFamily="34" charset="0"/>
                <a:cs typeface="Calibri Light" panose="020F0302020204030204" pitchFamily="34" charset="0"/>
              </a:rPr>
              <a:t>L’astrolabio</a:t>
            </a:r>
            <a:r>
              <a:rPr lang="it-IT" sz="2000">
                <a:latin typeface="Calibri Light" panose="020F0302020204030204" pitchFamily="34" charset="0"/>
                <a:ea typeface="Calibri Light" panose="020F0302020204030204" pitchFamily="34" charset="0"/>
                <a:cs typeface="Calibri Light" panose="020F0302020204030204" pitchFamily="34" charset="0"/>
              </a:rPr>
              <a:t>, durante l’intera stagione. </a:t>
            </a:r>
          </a:p>
          <a:p>
            <a:pPr algn="l"/>
            <a:endParaRPr lang="it-IT" sz="200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2000">
                <a:latin typeface="Calibri Light" panose="020F0302020204030204" pitchFamily="34" charset="0"/>
                <a:ea typeface="Calibri Light" panose="020F0302020204030204" pitchFamily="34" charset="0"/>
                <a:cs typeface="Calibri Light" panose="020F0302020204030204" pitchFamily="34" charset="0"/>
              </a:rPr>
              <a:t>Tutti i centri della Legacy </a:t>
            </a:r>
            <a:r>
              <a:rPr lang="it-IT" sz="2000" err="1">
                <a:latin typeface="Calibri Light" panose="020F0302020204030204" pitchFamily="34" charset="0"/>
                <a:ea typeface="Calibri Light" panose="020F0302020204030204" pitchFamily="34" charset="0"/>
                <a:cs typeface="Calibri Light" panose="020F0302020204030204" pitchFamily="34" charset="0"/>
              </a:rPr>
              <a:t>Selection</a:t>
            </a:r>
            <a:r>
              <a:rPr lang="it-IT" sz="2000">
                <a:latin typeface="Calibri Light" panose="020F0302020204030204" pitchFamily="34" charset="0"/>
                <a:ea typeface="Calibri Light" panose="020F0302020204030204" pitchFamily="34" charset="0"/>
                <a:cs typeface="Calibri Light" panose="020F0302020204030204" pitchFamily="34" charset="0"/>
              </a:rPr>
              <a:t> prevedono 14 notti di soggiorno e Corsi di Studio riconosciuti dal British </a:t>
            </a:r>
            <a:r>
              <a:rPr lang="it-IT" sz="2000" err="1">
                <a:latin typeface="Calibri Light" panose="020F0302020204030204" pitchFamily="34" charset="0"/>
                <a:ea typeface="Calibri Light" panose="020F0302020204030204" pitchFamily="34" charset="0"/>
                <a:cs typeface="Calibri Light" panose="020F0302020204030204" pitchFamily="34" charset="0"/>
              </a:rPr>
              <a:t>Council</a:t>
            </a:r>
            <a:r>
              <a:rPr lang="it-IT" sz="2000">
                <a:latin typeface="Calibri Light" panose="020F0302020204030204" pitchFamily="34" charset="0"/>
                <a:ea typeface="Calibri Light" panose="020F0302020204030204" pitchFamily="34" charset="0"/>
                <a:cs typeface="Calibri Light" panose="020F0302020204030204" pitchFamily="34" charset="0"/>
              </a:rPr>
              <a:t>. </a:t>
            </a:r>
            <a:endParaRPr lang="it-IT" sz="2000">
              <a:solidFill>
                <a:srgbClr val="4A4E57"/>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vacanza studio londra egham (28)">
            <a:extLst>
              <a:ext uri="{FF2B5EF4-FFF2-40B4-BE49-F238E27FC236}">
                <a16:creationId xmlns:a16="http://schemas.microsoft.com/office/drawing/2014/main" id="{89DFE0DD-4963-8CC4-981C-96527E945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29" y="1846678"/>
            <a:ext cx="3134032" cy="447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94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3A5C0-0C5A-2036-4CF2-FECF5633B883}"/>
              </a:ext>
            </a:extLst>
          </p:cNvPr>
          <p:cNvSpPr>
            <a:spLocks noGrp="1"/>
          </p:cNvSpPr>
          <p:nvPr>
            <p:ph type="title"/>
          </p:nvPr>
        </p:nvSpPr>
        <p:spPr>
          <a:xfrm>
            <a:off x="838200" y="191490"/>
            <a:ext cx="10515600" cy="1325563"/>
          </a:xfrm>
        </p:spPr>
        <p:txBody>
          <a:bodyPr>
            <a:noAutofit/>
          </a:bodyPr>
          <a:lstStyle/>
          <a:p>
            <a:r>
              <a:rPr lang="it-IT" sz="3200" b="1" dirty="0">
                <a:latin typeface="Calibri" panose="020F0502020204030204" pitchFamily="34" charset="0"/>
                <a:ea typeface="Calibri" panose="020F0502020204030204" pitchFamily="34" charset="0"/>
                <a:cs typeface="Calibri" panose="020F0502020204030204" pitchFamily="34" charset="0"/>
              </a:rPr>
              <a:t>CIRENCESTER – ROYAL AGRICULTURAL UNIVERSITY 2025</a:t>
            </a:r>
          </a:p>
        </p:txBody>
      </p:sp>
      <p:sp>
        <p:nvSpPr>
          <p:cNvPr id="3" name="Segnaposto testo 2">
            <a:extLst>
              <a:ext uri="{FF2B5EF4-FFF2-40B4-BE49-F238E27FC236}">
                <a16:creationId xmlns:a16="http://schemas.microsoft.com/office/drawing/2014/main" id="{52C0346C-90D5-FA15-A87B-1FDE189C6499}"/>
              </a:ext>
            </a:extLst>
          </p:cNvPr>
          <p:cNvSpPr>
            <a:spLocks noGrp="1"/>
          </p:cNvSpPr>
          <p:nvPr>
            <p:ph idx="1"/>
          </p:nvPr>
        </p:nvSpPr>
        <p:spPr>
          <a:xfrm>
            <a:off x="6586317" y="1927122"/>
            <a:ext cx="4639664" cy="4357415"/>
          </a:xfrm>
        </p:spPr>
        <p:txBody>
          <a:bodyPr>
            <a:normAutofit/>
          </a:bodyPr>
          <a:lstStyle/>
          <a:p>
            <a:pPr algn="l"/>
            <a:r>
              <a:rPr lang="it-IT" sz="200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Cirencester</a:t>
            </a:r>
            <a:r>
              <a:rPr lang="it-IT" sz="200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è una graziosa cittadina rurale di origini romane </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collocata proprio nel cuore della ricca e scenografica regione dei </a:t>
            </a:r>
            <a:r>
              <a:rPr lang="it-IT" sz="2000" b="0"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3"/>
              </a:rPr>
              <a:t>Cotswolds</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a:t>
            </a:r>
            <a:endParaRPr lang="it-IT" sz="200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l"/>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Da qui si raggiungono facilmente alcune tra le più interessanti </a:t>
            </a:r>
            <a:r>
              <a:rPr lang="it-IT" sz="20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località dell’Inghilterra</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quali </a:t>
            </a:r>
            <a:r>
              <a:rPr lang="it-IT" sz="2000"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4"/>
              </a:rPr>
              <a:t>Oxford</a:t>
            </a:r>
            <a:r>
              <a:rPr lang="it-IT" sz="20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e </a:t>
            </a:r>
            <a:r>
              <a:rPr lang="it-IT" sz="20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Bath</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oltre a </a:t>
            </a:r>
            <a:r>
              <a:rPr lang="it-IT" sz="2000"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Londra</a:t>
            </a:r>
            <a:r>
              <a:rPr lang="it-IT" sz="20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raggiungibile in meno di due ore di autobus.</a:t>
            </a: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irencester-inghilterra-vacanze-studio-astrolabio 2022 (20)">
            <a:extLst>
              <a:ext uri="{FF2B5EF4-FFF2-40B4-BE49-F238E27FC236}">
                <a16:creationId xmlns:a16="http://schemas.microsoft.com/office/drawing/2014/main" id="{F9CDA1AC-58B5-8FD8-457D-D4F9389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95" y="2311809"/>
            <a:ext cx="6126522" cy="334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08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63728FF8-8F52-C469-69A2-31CCF1958CE4}"/>
              </a:ext>
            </a:extLst>
          </p:cNvPr>
          <p:cNvSpPr>
            <a:spLocks noGrp="1"/>
          </p:cNvSpPr>
          <p:nvPr>
            <p:ph idx="1"/>
          </p:nvPr>
        </p:nvSpPr>
        <p:spPr>
          <a:xfrm>
            <a:off x="462117" y="868371"/>
            <a:ext cx="3323302" cy="4204800"/>
          </a:xfrm>
        </p:spPr>
        <p:txBody>
          <a:bodyPr>
            <a:normAutofit fontScale="85000" lnSpcReduction="10000"/>
          </a:bodyPr>
          <a:lstStyle/>
          <a:p>
            <a:pPr marL="0" indent="0">
              <a:buNone/>
            </a:pPr>
            <a:r>
              <a:rPr lang="it-IT" sz="3200" u="sng" dirty="0">
                <a:latin typeface="Calibri" panose="020F0502020204030204" pitchFamily="34" charset="0"/>
                <a:ea typeface="Calibri" panose="020F0502020204030204" pitchFamily="34" charset="0"/>
                <a:cs typeface="Calibri" panose="020F0502020204030204" pitchFamily="34" charset="0"/>
              </a:rPr>
              <a:t>L’UNIVERSITÀ:</a:t>
            </a:r>
          </a:p>
          <a:p>
            <a:pPr marL="0" indent="0">
              <a:buNone/>
            </a:pPr>
            <a:endParaRPr lang="it-IT" sz="1800" u="sng" dirty="0">
              <a:latin typeface="Calibri" panose="020F0502020204030204" pitchFamily="34" charset="0"/>
              <a:ea typeface="Calibri" panose="020F0502020204030204" pitchFamily="34" charset="0"/>
              <a:cs typeface="Calibri" panose="020F0502020204030204" pitchFamily="34" charset="0"/>
            </a:endParaRPr>
          </a:p>
          <a:p>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La </a:t>
            </a:r>
            <a:r>
              <a:rPr lang="it-IT"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Royal </a:t>
            </a:r>
            <a:r>
              <a:rPr lang="it-IT" b="1" i="0" u="none" strike="noStrike" dirty="0" err="1">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Agricultural</a:t>
            </a:r>
            <a:r>
              <a:rPr lang="it-IT" b="1"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 University</a:t>
            </a:r>
            <a:r>
              <a:rPr lang="it-IT"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di </a:t>
            </a:r>
            <a:r>
              <a:rPr lang="it-IT" b="0" i="0" u="none" strike="noStrike" dirty="0">
                <a:solidFill>
                  <a:srgbClr val="A0CE4E"/>
                </a:solidFill>
                <a:effectLst/>
                <a:latin typeface="Calibri Light" panose="020F0302020204030204" pitchFamily="34" charset="0"/>
                <a:ea typeface="Calibri Light" panose="020F0302020204030204" pitchFamily="34" charset="0"/>
                <a:cs typeface="Calibri Light" panose="020F0302020204030204" pitchFamily="34" charset="0"/>
                <a:hlinkClick r:id="rId3"/>
              </a:rPr>
              <a:t>Cirencester</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ricorda moltissimo la famosa scuola di magia di </a:t>
            </a:r>
            <a:r>
              <a:rPr lang="it-IT"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Hogwarts</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dove sono stati ambientati i romanzi di </a:t>
            </a:r>
            <a:r>
              <a:rPr lang="it-IT"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Harry Potter</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In passato </a:t>
            </a:r>
            <a:r>
              <a:rPr lang="it-IT" b="1"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Re Carlo</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spesso presenziava alla </a:t>
            </a:r>
            <a:r>
              <a:rPr lang="it-IT" b="0" i="0" dirty="0" err="1">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Graduation</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it-IT" b="0" i="0" dirty="0" err="1">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Ceremony</a:t>
            </a:r>
            <a: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 degli studenti universitari inglesi.</a:t>
            </a:r>
          </a:p>
          <a:p>
            <a:pPr marL="0" indent="0">
              <a:buNone/>
            </a:pPr>
            <a:br>
              <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hlinkClick r:id="rId4"/>
              </a:rPr>
              <a:t>Vacanze studio Inghilterra | Viaggi Studio Cirencester | L'astrolabio</a:t>
            </a:r>
            <a:endParaRPr lang="it-IT"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Immagine 1">
            <a:extLst>
              <a:ext uri="{FF2B5EF4-FFF2-40B4-BE49-F238E27FC236}">
                <a16:creationId xmlns:a16="http://schemas.microsoft.com/office/drawing/2014/main" id="{034862FE-4E12-FB5A-99E9-0E9BB84CFDE9}"/>
              </a:ext>
            </a:extLst>
          </p:cNvPr>
          <p:cNvPicPr>
            <a:picLocks noChangeAspect="1"/>
          </p:cNvPicPr>
          <p:nvPr/>
        </p:nvPicPr>
        <p:blipFill>
          <a:blip r:embed="rId5"/>
          <a:stretch>
            <a:fillRect/>
          </a:stretch>
        </p:blipFill>
        <p:spPr>
          <a:xfrm>
            <a:off x="3986414" y="1261211"/>
            <a:ext cx="7743469" cy="3419119"/>
          </a:xfrm>
          <a:prstGeom prst="rect">
            <a:avLst/>
          </a:prstGeom>
        </p:spPr>
      </p:pic>
      <p:sp>
        <p:nvSpPr>
          <p:cNvPr id="8" name="Freccia a destra 7">
            <a:extLst>
              <a:ext uri="{FF2B5EF4-FFF2-40B4-BE49-F238E27FC236}">
                <a16:creationId xmlns:a16="http://schemas.microsoft.com/office/drawing/2014/main" id="{06BC9EAC-1337-466E-8E4C-46EB3D5151A9}"/>
              </a:ext>
            </a:extLst>
          </p:cNvPr>
          <p:cNvSpPr/>
          <p:nvPr/>
        </p:nvSpPr>
        <p:spPr>
          <a:xfrm rot="2879886">
            <a:off x="8173017" y="242760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xt Box 14"/>
          <p:cNvSpPr txBox="1"/>
          <p:nvPr/>
        </p:nvSpPr>
        <p:spPr>
          <a:xfrm>
            <a:off x="331585" y="496038"/>
            <a:ext cx="6245540" cy="13234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defRPr sz="3600" b="1">
                <a:solidFill>
                  <a:srgbClr val="009900"/>
                </a:solidFill>
                <a:latin typeface="Arial Narrow"/>
                <a:ea typeface="Arial Narrow"/>
                <a:cs typeface="Arial Narrow"/>
                <a:sym typeface="Arial Narrow"/>
              </a:defRPr>
            </a:pPr>
            <a:endParaRPr lang="it-IT" sz="2200">
              <a:solidFill>
                <a:srgbClr val="4A4E57"/>
              </a:solidFill>
              <a:latin typeface="Calibri Light" panose="020F0302020204030204" pitchFamily="34" charset="0"/>
              <a:ea typeface="Microsoft JhengHei UI Light" panose="020B0304030504040204" pitchFamily="34" charset="-120"/>
            </a:endParaRPr>
          </a:p>
          <a:p>
            <a:pPr defTabSz="457200">
              <a:defRPr sz="3600" b="1">
                <a:solidFill>
                  <a:srgbClr val="009900"/>
                </a:solidFill>
                <a:latin typeface="Arial Narrow"/>
                <a:ea typeface="Arial Narrow"/>
                <a:cs typeface="Arial Narrow"/>
                <a:sym typeface="Arial Narrow"/>
              </a:defRPr>
            </a:pPr>
            <a:r>
              <a:rPr lang="it-IT" sz="2800" b="1" kern="1200">
                <a:solidFill>
                  <a:srgbClr val="0070C0"/>
                </a:solidFill>
                <a:latin typeface="Calibri Light" panose="020F0302020204030204" pitchFamily="34" charset="0"/>
                <a:ea typeface="+mn-ea"/>
                <a:cs typeface="Calibri Light" panose="020F0302020204030204" pitchFamily="34" charset="0"/>
              </a:rPr>
              <a:t>						</a:t>
            </a:r>
          </a:p>
          <a:p>
            <a:pPr defTabSz="457200">
              <a:defRPr sz="3600" b="1">
                <a:solidFill>
                  <a:srgbClr val="009900"/>
                </a:solidFill>
                <a:latin typeface="Arial Narrow"/>
                <a:ea typeface="Arial Narrow"/>
                <a:cs typeface="Arial Narrow"/>
                <a:sym typeface="Arial Narrow"/>
              </a:defRPr>
            </a:pPr>
            <a:endParaRPr sz="3000" b="1" kern="1200">
              <a:solidFill>
                <a:srgbClr val="0070C0"/>
              </a:solidFill>
              <a:latin typeface="Cavolini" panose="03000502040302020204" pitchFamily="66" charset="0"/>
              <a:ea typeface="+mn-ea"/>
              <a:cs typeface="Cavolini" panose="03000502040302020204" pitchFamily="66" charset="0"/>
            </a:endParaRPr>
          </a:p>
        </p:txBody>
      </p:sp>
      <p:sp>
        <p:nvSpPr>
          <p:cNvPr id="4" name="Titolo 3">
            <a:extLst>
              <a:ext uri="{FF2B5EF4-FFF2-40B4-BE49-F238E27FC236}">
                <a16:creationId xmlns:a16="http://schemas.microsoft.com/office/drawing/2014/main" id="{4B53698A-0CD3-C634-FAED-351C3B6DDC68}"/>
              </a:ext>
            </a:extLst>
          </p:cNvPr>
          <p:cNvSpPr>
            <a:spLocks noGrp="1"/>
          </p:cNvSpPr>
          <p:nvPr>
            <p:ph type="title"/>
          </p:nvPr>
        </p:nvSpPr>
        <p:spPr/>
        <p:txBody>
          <a:bodyPr>
            <a:normAutofit/>
          </a:bodyPr>
          <a:lstStyle/>
          <a:p>
            <a:r>
              <a:rPr lang="it-IT" sz="100">
                <a:solidFill>
                  <a:schemeClr val="accent2"/>
                </a:solidFill>
              </a:rPr>
              <a:t>.</a:t>
            </a:r>
          </a:p>
        </p:txBody>
      </p:sp>
      <p:sp>
        <p:nvSpPr>
          <p:cNvPr id="5" name="Segnaposto contenuto 4">
            <a:extLst>
              <a:ext uri="{FF2B5EF4-FFF2-40B4-BE49-F238E27FC236}">
                <a16:creationId xmlns:a16="http://schemas.microsoft.com/office/drawing/2014/main" id="{8257BA7E-D798-1EA3-CDC0-6F9DECED0355}"/>
              </a:ext>
            </a:extLst>
          </p:cNvPr>
          <p:cNvSpPr>
            <a:spLocks noGrp="1"/>
          </p:cNvSpPr>
          <p:nvPr>
            <p:ph idx="1"/>
          </p:nvPr>
        </p:nvSpPr>
        <p:spPr>
          <a:xfrm>
            <a:off x="581192" y="496038"/>
            <a:ext cx="4454012" cy="4560735"/>
          </a:xfrm>
        </p:spPr>
        <p:txBody>
          <a:bodyPr>
            <a:normAutofit/>
          </a:bodyPr>
          <a:lstStyle/>
          <a:p>
            <a:r>
              <a:rPr lang="it-IT" sz="2400" b="1" dirty="0">
                <a:effectLst/>
                <a:latin typeface="Calibri Light" panose="020F0302020204030204" pitchFamily="34" charset="0"/>
                <a:ea typeface="Calibri Light" panose="020F0302020204030204" pitchFamily="34" charset="0"/>
                <a:cs typeface="Calibri Light" panose="020F0302020204030204" pitchFamily="34" charset="0"/>
              </a:rPr>
              <a:t>ETÀ:</a:t>
            </a:r>
            <a:br>
              <a:rPr lang="it-IT" sz="2400" b="1" dirty="0">
                <a:effectLst/>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7</a:t>
            </a:r>
            <a:r>
              <a:rPr lang="it-IT" dirty="0">
                <a:effectLst/>
                <a:latin typeface="Calibri Light" panose="020F0302020204030204" pitchFamily="34" charset="0"/>
                <a:ea typeface="Calibri Light" panose="020F0302020204030204" pitchFamily="34" charset="0"/>
                <a:cs typeface="Calibri Light" panose="020F0302020204030204" pitchFamily="34" charset="0"/>
              </a:rPr>
              <a:t> – 17 anni</a:t>
            </a: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SISTEMAZIONE:</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College</a:t>
            </a: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DATE DI PARTENZA:</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3 – 17 luglio 2025</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17 – 31 luglio 2025</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31 luglio – 14 agosto 2025 </a:t>
            </a:r>
            <a:br>
              <a:rPr lang="it-IT" sz="2400" dirty="0">
                <a:latin typeface="Calibri Light" panose="020F0302020204030204" pitchFamily="34" charset="0"/>
                <a:ea typeface="Calibri Light" panose="020F0302020204030204" pitchFamily="34" charset="0"/>
                <a:cs typeface="Calibri Light" panose="020F0302020204030204" pitchFamily="34" charset="0"/>
              </a:rPr>
            </a:br>
            <a:r>
              <a:rPr kumimoji="0" lang="it-IT" sz="1700" b="0" i="0" u="none" strike="noStrike" kern="1200" cap="none" spc="0" normalizeH="0" baseline="0" noProof="0" dirty="0">
                <a:ln>
                  <a:noFill/>
                </a:ln>
                <a:solidFill>
                  <a:srgbClr val="3D3D3D"/>
                </a:solidFill>
                <a:effectLst/>
                <a:uLnTx/>
                <a:uFillTx/>
                <a:latin typeface="Calibri Light" panose="020F0302020204030204" pitchFamily="34" charset="0"/>
                <a:ea typeface="Calibri Light" panose="020F0302020204030204" pitchFamily="34" charset="0"/>
                <a:cs typeface="Calibri Light" panose="020F0302020204030204" pitchFamily="34" charset="0"/>
              </a:rPr>
              <a:t>* possibilità di fare 1 week ad agosto</a:t>
            </a:r>
            <a:endParaRPr lang="it-IT" sz="2400" dirty="0">
              <a:latin typeface="Calibri Light" panose="020F0302020204030204" pitchFamily="34" charset="0"/>
              <a:ea typeface="Calibri Light" panose="020F0302020204030204" pitchFamily="34" charset="0"/>
              <a:cs typeface="Calibri Light" panose="020F0302020204030204" pitchFamily="34" charset="0"/>
            </a:endParaRPr>
          </a:p>
          <a:p>
            <a:r>
              <a:rPr lang="it-IT" sz="2400" b="1" dirty="0">
                <a:latin typeface="Calibri Light" panose="020F0302020204030204" pitchFamily="34" charset="0"/>
                <a:ea typeface="Calibri Light" panose="020F0302020204030204" pitchFamily="34" charset="0"/>
                <a:cs typeface="Calibri Light" panose="020F0302020204030204" pitchFamily="34" charset="0"/>
              </a:rPr>
              <a:t>DURATA:</a:t>
            </a:r>
            <a:br>
              <a:rPr lang="it-IT" sz="2400" b="1"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15 giorni/14 notti</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8 giorni/7 notti</a:t>
            </a:r>
            <a:endParaRPr lang="it-IT" sz="28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Segnaposto testo 5">
            <a:extLst>
              <a:ext uri="{FF2B5EF4-FFF2-40B4-BE49-F238E27FC236}">
                <a16:creationId xmlns:a16="http://schemas.microsoft.com/office/drawing/2014/main" id="{C4CCD13F-CC71-18EB-DBED-101F9F818F2A}"/>
              </a:ext>
            </a:extLst>
          </p:cNvPr>
          <p:cNvSpPr>
            <a:spLocks noGrp="1"/>
          </p:cNvSpPr>
          <p:nvPr>
            <p:ph type="body" sz="half" idx="2"/>
          </p:nvPr>
        </p:nvSpPr>
        <p:spPr>
          <a:xfrm>
            <a:off x="5740824" y="5262296"/>
            <a:ext cx="3580158" cy="689515"/>
          </a:xfrm>
        </p:spPr>
        <p:txBody>
          <a:bodyPr>
            <a:normAutofit/>
          </a:bodyPr>
          <a:lstStyle/>
          <a:p>
            <a:r>
              <a:rPr lang="it-IT" sz="100">
                <a:solidFill>
                  <a:schemeClr val="accent2"/>
                </a:solidFill>
              </a:rPr>
              <a:t>.</a:t>
            </a:r>
          </a:p>
        </p:txBody>
      </p:sp>
      <p:pic>
        <p:nvPicPr>
          <p:cNvPr id="2" name="Immagine 4">
            <a:extLst>
              <a:ext uri="{FF2B5EF4-FFF2-40B4-BE49-F238E27FC236}">
                <a16:creationId xmlns:a16="http://schemas.microsoft.com/office/drawing/2014/main" id="{4775DC48-054A-70F6-4514-B8268D9E71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4811" y="906189"/>
            <a:ext cx="5917804" cy="395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D07556-D093-0907-B75A-68B05D2DDA59}"/>
              </a:ext>
            </a:extLst>
          </p:cNvPr>
          <p:cNvSpPr>
            <a:spLocks noGrp="1"/>
          </p:cNvSpPr>
          <p:nvPr>
            <p:ph idx="1"/>
          </p:nvPr>
        </p:nvSpPr>
        <p:spPr>
          <a:xfrm>
            <a:off x="324464" y="542171"/>
            <a:ext cx="5860026" cy="4452616"/>
          </a:xfrm>
        </p:spPr>
        <p:txBody>
          <a:bodyPr>
            <a:normAutofit fontScale="62500" lnSpcReduction="20000"/>
          </a:bodyPr>
          <a:lstStyle/>
          <a:p>
            <a:pPr marL="0" indent="0">
              <a:buNone/>
            </a:pPr>
            <a:r>
              <a:rPr lang="it-IT" sz="3800" u="sng" dirty="0">
                <a:latin typeface="Calibri" panose="020F0502020204030204" pitchFamily="34" charset="0"/>
                <a:ea typeface="Calibri" panose="020F0502020204030204" pitchFamily="34" charset="0"/>
                <a:cs typeface="Calibri" panose="020F0502020204030204" pitchFamily="34" charset="0"/>
              </a:rPr>
              <a:t>SISTEMAZIONE E TRATTAMENTO:</a:t>
            </a:r>
            <a:br>
              <a:rPr lang="it-IT" sz="3800" u="sng" dirty="0">
                <a:latin typeface="Calibri" panose="020F0502020204030204" pitchFamily="34" charset="0"/>
                <a:ea typeface="Calibri" panose="020F0502020204030204" pitchFamily="34" charset="0"/>
                <a:cs typeface="Calibri" panose="020F0502020204030204" pitchFamily="34" charset="0"/>
              </a:rPr>
            </a:br>
            <a:endParaRPr lang="it-IT" sz="3800" u="sng" dirty="0">
              <a:latin typeface="Calibri" panose="020F0502020204030204" pitchFamily="34" charset="0"/>
              <a:ea typeface="Calibri" panose="020F0502020204030204" pitchFamily="34" charset="0"/>
              <a:cs typeface="Calibri" panose="020F0502020204030204" pitchFamily="34" charset="0"/>
            </a:endParaRPr>
          </a:p>
          <a:p>
            <a:r>
              <a:rPr lang="it-IT" sz="3200" u="sng" dirty="0">
                <a:latin typeface="Calibri Light" panose="020F0302020204030204" pitchFamily="34" charset="0"/>
                <a:ea typeface="Calibri Light" panose="020F0302020204030204" pitchFamily="34" charset="0"/>
                <a:cs typeface="Calibri Light" panose="020F0302020204030204" pitchFamily="34" charset="0"/>
              </a:rPr>
              <a:t>COLLEGE:</a:t>
            </a:r>
            <a:r>
              <a:rPr lang="it-IT" sz="3200" dirty="0">
                <a:latin typeface="Calibri Light" panose="020F0302020204030204" pitchFamily="34" charset="0"/>
                <a:ea typeface="Calibri Light" panose="020F0302020204030204" pitchFamily="34" charset="0"/>
                <a:cs typeface="Calibri Light" panose="020F0302020204030204" pitchFamily="34" charset="0"/>
              </a:rPr>
              <a:t> Possibilità di scelta tra camere con bagno privato e camere con bagno in comune al piano. </a:t>
            </a:r>
            <a:br>
              <a:rPr lang="it-IT" sz="3200" dirty="0">
                <a:latin typeface="Calibri Light" panose="020F0302020204030204" pitchFamily="34" charset="0"/>
                <a:ea typeface="Calibri Light" panose="020F0302020204030204" pitchFamily="34" charset="0"/>
                <a:cs typeface="Calibri Light" panose="020F0302020204030204" pitchFamily="34" charset="0"/>
              </a:rPr>
            </a:br>
            <a:r>
              <a:rPr lang="it-IT" sz="3200" b="1" u="sng">
                <a:latin typeface="Calibri Light" panose="020F0302020204030204" pitchFamily="34" charset="0"/>
                <a:ea typeface="Calibri Light" panose="020F0302020204030204" pitchFamily="34" charset="0"/>
                <a:cs typeface="Calibri Light" panose="020F0302020204030204" pitchFamily="34" charset="0"/>
              </a:rPr>
              <a:t>La scelta deve essere comune a tutto il gruppo.</a:t>
            </a:r>
            <a:br>
              <a:rPr lang="it-IT" sz="3200" dirty="0">
                <a:latin typeface="Calibri Light" panose="020F0302020204030204" pitchFamily="34" charset="0"/>
                <a:ea typeface="Calibri Light" panose="020F0302020204030204" pitchFamily="34" charset="0"/>
                <a:cs typeface="Calibri Light" panose="020F0302020204030204" pitchFamily="34" charset="0"/>
              </a:rPr>
            </a:br>
            <a:r>
              <a:rPr lang="it-IT" sz="3200" dirty="0">
                <a:latin typeface="Calibri Light" panose="020F0302020204030204" pitchFamily="34" charset="0"/>
                <a:ea typeface="Calibri Light" panose="020F0302020204030204" pitchFamily="34" charset="0"/>
                <a:cs typeface="Calibri Light" panose="020F0302020204030204" pitchFamily="34" charset="0"/>
              </a:rPr>
              <a:t>Le camere possono essere singole, doppie e triple. </a:t>
            </a:r>
            <a: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t>L’assegnazione sarà a discrezione dell’Università e ci verrà comunicata a maggio/giugno.</a:t>
            </a:r>
            <a:br>
              <a:rPr lang="it-IT" sz="3200" b="0" i="0" dirty="0">
                <a:solidFill>
                  <a:srgbClr val="4A4E57"/>
                </a:solidFill>
                <a:effectLst/>
                <a:latin typeface="Calibri Light" panose="020F0302020204030204" pitchFamily="34" charset="0"/>
                <a:ea typeface="Calibri Light" panose="020F0302020204030204" pitchFamily="34" charset="0"/>
                <a:cs typeface="Calibri Light" panose="020F0302020204030204" pitchFamily="34" charset="0"/>
              </a:rPr>
            </a:br>
            <a:endParaRPr lang="it-IT" sz="3200" dirty="0">
              <a:latin typeface="Calibri Light" panose="020F0302020204030204" pitchFamily="34" charset="0"/>
              <a:ea typeface="Calibri Light" panose="020F0302020204030204" pitchFamily="34" charset="0"/>
              <a:cs typeface="Calibri Light" panose="020F0302020204030204" pitchFamily="34" charset="0"/>
            </a:endParaRPr>
          </a:p>
          <a:p>
            <a:r>
              <a:rPr lang="it-IT" sz="3200" dirty="0">
                <a:latin typeface="Calibri Light" panose="020F0302020204030204" pitchFamily="34" charset="0"/>
                <a:ea typeface="Calibri Light" panose="020F0302020204030204" pitchFamily="34" charset="0"/>
                <a:cs typeface="Calibri Light" panose="020F0302020204030204" pitchFamily="34" charset="0"/>
              </a:rPr>
              <a:t>Trattamento di pensione completa presso la mensa della scuola.</a:t>
            </a:r>
            <a:br>
              <a:rPr lang="it-IT" sz="3200" dirty="0">
                <a:latin typeface="Calibri Light" panose="020F0302020204030204" pitchFamily="34" charset="0"/>
                <a:ea typeface="Calibri Light" panose="020F0302020204030204" pitchFamily="34" charset="0"/>
                <a:cs typeface="Calibri Light" panose="020F0302020204030204" pitchFamily="34" charset="0"/>
              </a:rPr>
            </a:br>
            <a:r>
              <a:rPr lang="it-IT" sz="3200" dirty="0">
                <a:latin typeface="Calibri Light" panose="020F0302020204030204" pitchFamily="34" charset="0"/>
                <a:ea typeface="Calibri Light" panose="020F0302020204030204" pitchFamily="34" charset="0"/>
                <a:cs typeface="Calibri Light" panose="020F0302020204030204" pitchFamily="34" charset="0"/>
              </a:rPr>
              <a:t>Durante le gite di un’intera giornata viene fornito </a:t>
            </a:r>
            <a:r>
              <a:rPr lang="it-IT" sz="3200" dirty="0" err="1">
                <a:latin typeface="Calibri Light" panose="020F0302020204030204" pitchFamily="34" charset="0"/>
                <a:ea typeface="Calibri Light" panose="020F0302020204030204" pitchFamily="34" charset="0"/>
                <a:cs typeface="Calibri Light" panose="020F0302020204030204" pitchFamily="34" charset="0"/>
              </a:rPr>
              <a:t>packed</a:t>
            </a:r>
            <a:r>
              <a:rPr lang="it-IT" sz="3200" dirty="0">
                <a:latin typeface="Calibri Light" panose="020F0302020204030204" pitchFamily="34" charset="0"/>
                <a:ea typeface="Calibri Light" panose="020F0302020204030204" pitchFamily="34" charset="0"/>
                <a:cs typeface="Calibri Light" panose="020F0302020204030204" pitchFamily="34" charset="0"/>
              </a:rPr>
              <a:t> lunch.</a:t>
            </a:r>
          </a:p>
        </p:txBody>
      </p:sp>
      <p:pic>
        <p:nvPicPr>
          <p:cNvPr id="2050" name="Picture 2" descr="cirencester-inghilterra-vacanze-studio-astrolabio 2022 (48)">
            <a:extLst>
              <a:ext uri="{FF2B5EF4-FFF2-40B4-BE49-F238E27FC236}">
                <a16:creationId xmlns:a16="http://schemas.microsoft.com/office/drawing/2014/main" id="{89360995-B6DA-DDEA-226E-2B77B1BC8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048" y="873674"/>
            <a:ext cx="5164030" cy="3442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Immagine 7" descr="Immagine 7"/>
          <p:cNvPicPr>
            <a:picLocks noChangeAspect="1"/>
          </p:cNvPicPr>
          <p:nvPr/>
        </p:nvPicPr>
        <p:blipFill>
          <a:blip r:embed="rId2"/>
          <a:stretch>
            <a:fillRect/>
          </a:stretch>
        </p:blipFill>
        <p:spPr>
          <a:xfrm>
            <a:off x="6455208" y="5205373"/>
            <a:ext cx="2182814" cy="1106488"/>
          </a:xfrm>
          <a:prstGeom prst="rect">
            <a:avLst/>
          </a:prstGeom>
          <a:ln w="12700">
            <a:miter lim="400000"/>
          </a:ln>
        </p:spPr>
      </p:pic>
      <p:pic>
        <p:nvPicPr>
          <p:cNvPr id="10" name="http://www.giuseppegreggiati.gov.it/j/images/DOWNLOAD-ARTICOLI/articoli_news/TRINITY/banner_trinity_greggiati.jpg" descr="http://www.giuseppegreggiati.gov.it/j/images/DOWNLOAD-ARTICOLI/articoli_news/TRINITY/banner_trinity_greggiati.jpg">
            <a:extLst>
              <a:ext uri="{FF2B5EF4-FFF2-40B4-BE49-F238E27FC236}">
                <a16:creationId xmlns:a16="http://schemas.microsoft.com/office/drawing/2014/main" id="{6BA37D4B-4EA9-4750-B35C-DD029DE7CCB5}"/>
              </a:ext>
            </a:extLst>
          </p:cNvPr>
          <p:cNvPicPr>
            <a:picLocks noChangeAspect="1"/>
          </p:cNvPicPr>
          <p:nvPr/>
        </p:nvPicPr>
        <p:blipFill>
          <a:blip r:embed="rId3"/>
          <a:stretch>
            <a:fillRect/>
          </a:stretch>
        </p:blipFill>
        <p:spPr>
          <a:xfrm>
            <a:off x="8878013" y="5300623"/>
            <a:ext cx="2746376" cy="915988"/>
          </a:xfrm>
          <a:prstGeom prst="rect">
            <a:avLst/>
          </a:prstGeom>
          <a:ln w="12700">
            <a:miter lim="400000"/>
          </a:ln>
        </p:spPr>
      </p:pic>
      <p:sp>
        <p:nvSpPr>
          <p:cNvPr id="3" name="Segnaposto contenuto 2">
            <a:extLst>
              <a:ext uri="{FF2B5EF4-FFF2-40B4-BE49-F238E27FC236}">
                <a16:creationId xmlns:a16="http://schemas.microsoft.com/office/drawing/2014/main" id="{917EE069-9A50-7085-806F-3F083F4B0A91}"/>
              </a:ext>
            </a:extLst>
          </p:cNvPr>
          <p:cNvSpPr>
            <a:spLocks noGrp="1"/>
          </p:cNvSpPr>
          <p:nvPr>
            <p:ph idx="1"/>
          </p:nvPr>
        </p:nvSpPr>
        <p:spPr>
          <a:xfrm>
            <a:off x="425306" y="806245"/>
            <a:ext cx="5670694" cy="4494377"/>
          </a:xfrm>
        </p:spPr>
        <p:txBody>
          <a:bodyPr>
            <a:normAutofit fontScale="92500" lnSpcReduction="20000"/>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DIDATTICA:</a:t>
            </a:r>
            <a:br>
              <a:rPr lang="it-IT" sz="2400" u="sng" dirty="0">
                <a:latin typeface="Calibri" panose="020F0502020204030204" pitchFamily="34" charset="0"/>
                <a:ea typeface="Calibri" panose="020F0502020204030204" pitchFamily="34" charset="0"/>
                <a:cs typeface="Calibri" panose="020F0502020204030204" pitchFamily="34" charset="0"/>
              </a:rPr>
            </a:br>
            <a:endParaRPr lang="it-IT" sz="24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SCUOLA: ELAC</a:t>
            </a:r>
          </a:p>
          <a:p>
            <a:r>
              <a:rPr lang="it-IT" dirty="0">
                <a:latin typeface="Calibri Light" panose="020F0302020204030204" pitchFamily="34" charset="0"/>
                <a:ea typeface="Calibri Light" panose="020F0302020204030204" pitchFamily="34" charset="0"/>
                <a:cs typeface="Calibri Light" panose="020F0302020204030204" pitchFamily="34" charset="0"/>
              </a:rPr>
              <a:t>15 ore di lezione a settimana</a:t>
            </a:r>
          </a:p>
          <a:p>
            <a:r>
              <a:rPr lang="it-IT" dirty="0">
                <a:latin typeface="Calibri Light" panose="020F0302020204030204" pitchFamily="34" charset="0"/>
                <a:ea typeface="Calibri Light" panose="020F0302020204030204" pitchFamily="34" charset="0"/>
                <a:cs typeface="Calibri Light" panose="020F0302020204030204" pitchFamily="34" charset="0"/>
              </a:rPr>
              <a:t>CORSO EXPLORERS:</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per gli studenti da 7 a 11 anni</a:t>
            </a:r>
          </a:p>
          <a:p>
            <a:r>
              <a:rPr lang="it-IT" dirty="0">
                <a:latin typeface="Calibri Light" panose="020F0302020204030204" pitchFamily="34" charset="0"/>
                <a:ea typeface="Calibri Light" panose="020F0302020204030204" pitchFamily="34" charset="0"/>
                <a:cs typeface="Calibri Light" panose="020F0302020204030204" pitchFamily="34" charset="0"/>
              </a:rPr>
              <a:t>CORSO VOYAGERS: </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per gli studenti da 11 a 14 anni</a:t>
            </a:r>
          </a:p>
          <a:p>
            <a:r>
              <a:rPr lang="it-IT" dirty="0">
                <a:latin typeface="Calibri Light" panose="020F0302020204030204" pitchFamily="34" charset="0"/>
                <a:ea typeface="Calibri Light" panose="020F0302020204030204" pitchFamily="34" charset="0"/>
                <a:cs typeface="Calibri Light" panose="020F0302020204030204" pitchFamily="34" charset="0"/>
              </a:rPr>
              <a:t>CORSO TRAILBLAZERS:</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per gli studenti da 14 a 17 anni</a:t>
            </a:r>
          </a:p>
          <a:p>
            <a:r>
              <a:rPr lang="it-IT" dirty="0">
                <a:latin typeface="Calibri Light" panose="020F0302020204030204" pitchFamily="34" charset="0"/>
                <a:ea typeface="Calibri Light" panose="020F0302020204030204" pitchFamily="34" charset="0"/>
                <a:cs typeface="Calibri Light" panose="020F0302020204030204" pitchFamily="34" charset="0"/>
              </a:rPr>
              <a:t>Possibilità di iscriversi al TRINITY GESE EXAM </a:t>
            </a:r>
            <a:br>
              <a:rPr lang="it-IT" dirty="0">
                <a:latin typeface="Calibri Light" panose="020F0302020204030204" pitchFamily="34" charset="0"/>
                <a:ea typeface="Calibri Light" panose="020F0302020204030204" pitchFamily="34" charset="0"/>
                <a:cs typeface="Calibri Light" panose="020F0302020204030204" pitchFamily="34" charset="0"/>
              </a:rPr>
            </a:b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A corso completato verrà rilasciato </a:t>
            </a:r>
            <a:r>
              <a:rPr lang="it-IT" u="sng" dirty="0">
                <a:latin typeface="Calibri Light" panose="020F0302020204030204" pitchFamily="34" charset="0"/>
                <a:ea typeface="Calibri Light" panose="020F0302020204030204" pitchFamily="34" charset="0"/>
                <a:cs typeface="Calibri Light" panose="020F0302020204030204" pitchFamily="34" charset="0"/>
              </a:rPr>
              <a:t>l’attestato di frequenza.</a:t>
            </a:r>
          </a:p>
          <a:p>
            <a:endParaRPr lang="it-IT" dirty="0"/>
          </a:p>
        </p:txBody>
      </p:sp>
      <p:pic>
        <p:nvPicPr>
          <p:cNvPr id="4" name="Immagine 3">
            <a:extLst>
              <a:ext uri="{FF2B5EF4-FFF2-40B4-BE49-F238E27FC236}">
                <a16:creationId xmlns:a16="http://schemas.microsoft.com/office/drawing/2014/main" id="{431AF95E-90A5-AF4B-4FC7-F47DDAB03748}"/>
              </a:ext>
            </a:extLst>
          </p:cNvPr>
          <p:cNvPicPr>
            <a:picLocks noChangeAspect="1"/>
          </p:cNvPicPr>
          <p:nvPr/>
        </p:nvPicPr>
        <p:blipFill>
          <a:blip r:embed="rId4"/>
          <a:stretch>
            <a:fillRect/>
          </a:stretch>
        </p:blipFill>
        <p:spPr>
          <a:xfrm>
            <a:off x="6243868" y="806245"/>
            <a:ext cx="5102942" cy="38272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C79341AF-326D-9C84-18FB-F01EF0DCCA21}"/>
              </a:ext>
            </a:extLst>
          </p:cNvPr>
          <p:cNvSpPr>
            <a:spLocks noGrp="1"/>
          </p:cNvSpPr>
          <p:nvPr>
            <p:ph idx="1"/>
          </p:nvPr>
        </p:nvSpPr>
        <p:spPr>
          <a:xfrm>
            <a:off x="447815" y="477665"/>
            <a:ext cx="6061139" cy="5083278"/>
          </a:xfrm>
        </p:spPr>
        <p:txBody>
          <a:bodyPr>
            <a:normAutofit/>
          </a:bodyPr>
          <a:lstStyle/>
          <a:p>
            <a:pPr marL="0" indent="0">
              <a:buNone/>
            </a:pPr>
            <a:r>
              <a:rPr lang="it-IT" sz="2400" u="sng" dirty="0">
                <a:latin typeface="Calibri" panose="020F0502020204030204" pitchFamily="34" charset="0"/>
                <a:ea typeface="Calibri" panose="020F0502020204030204" pitchFamily="34" charset="0"/>
                <a:cs typeface="Calibri" panose="020F0502020204030204" pitchFamily="34" charset="0"/>
              </a:rPr>
              <a:t>GITE:</a:t>
            </a:r>
            <a:br>
              <a:rPr lang="it-IT" sz="2400" u="sng" dirty="0">
                <a:latin typeface="Calibri" panose="020F0502020204030204" pitchFamily="34" charset="0"/>
                <a:ea typeface="Calibri" panose="020F0502020204030204" pitchFamily="34" charset="0"/>
                <a:cs typeface="Calibri" panose="020F0502020204030204" pitchFamily="34" charset="0"/>
              </a:rPr>
            </a:br>
            <a:r>
              <a:rPr kumimoji="0" lang="it-IT" sz="1900" b="0" i="0" u="none" strike="noStrike" kern="1200" cap="none" spc="0" normalizeH="0" baseline="0" noProof="0" dirty="0">
                <a:ln>
                  <a:noFill/>
                </a:ln>
                <a:solidFill>
                  <a:srgbClr val="181818"/>
                </a:solidFill>
                <a:effectLst/>
                <a:uLnTx/>
                <a:uFillTx/>
                <a:latin typeface="Calibri Light" panose="020F0302020204030204" pitchFamily="34" charset="0"/>
                <a:ea typeface="Calibri Light" panose="020F0302020204030204" pitchFamily="34" charset="0"/>
                <a:cs typeface="Calibri Light" panose="020F0302020204030204" pitchFamily="34" charset="0"/>
              </a:rPr>
              <a:t>Le escursioni costituiscono uno strumento didattico formidabile: si esplorano nuove realtà, si visitano luoghi di interesse e s’impara moltissimo sulla storia, le tradizioni, usi e costumi locali.</a:t>
            </a:r>
            <a:endParaRPr lang="it-IT" sz="2400" u="sng" dirty="0">
              <a:latin typeface="Calibri" panose="020F0502020204030204" pitchFamily="34" charset="0"/>
              <a:ea typeface="Calibri" panose="020F0502020204030204" pitchFamily="34" charset="0"/>
              <a:cs typeface="Calibri" panose="020F0502020204030204" pitchFamily="34" charset="0"/>
            </a:endParaRPr>
          </a:p>
          <a:p>
            <a:r>
              <a:rPr lang="it-IT" dirty="0">
                <a:latin typeface="Calibri Light" panose="020F0302020204030204" pitchFamily="34" charset="0"/>
                <a:ea typeface="Calibri Light" panose="020F0302020204030204" pitchFamily="34" charset="0"/>
                <a:cs typeface="Calibri Light" panose="020F0302020204030204" pitchFamily="34" charset="0"/>
              </a:rPr>
              <a:t>3 gite di un’intera giornata a:</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Londra</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Oxford</a:t>
            </a:r>
            <a:br>
              <a:rPr lang="it-IT" dirty="0">
                <a:latin typeface="Calibri Light" panose="020F0302020204030204" pitchFamily="34" charset="0"/>
                <a:ea typeface="Calibri Light" panose="020F0302020204030204" pitchFamily="34" charset="0"/>
                <a:cs typeface="Calibri Light" panose="020F0302020204030204" pitchFamily="34" charset="0"/>
              </a:rPr>
            </a:br>
            <a:r>
              <a:rPr lang="it-IT" dirty="0">
                <a:latin typeface="Calibri Light" panose="020F0302020204030204" pitchFamily="34" charset="0"/>
                <a:ea typeface="Calibri Light" panose="020F0302020204030204" pitchFamily="34" charset="0"/>
                <a:cs typeface="Calibri Light" panose="020F0302020204030204" pitchFamily="34" charset="0"/>
              </a:rPr>
              <a:t>- Bath</a:t>
            </a:r>
          </a:p>
          <a:p>
            <a:r>
              <a:rPr lang="it-IT" dirty="0">
                <a:latin typeface="Calibri Light" panose="020F0302020204030204" pitchFamily="34" charset="0"/>
                <a:ea typeface="Calibri Light" panose="020F0302020204030204" pitchFamily="34" charset="0"/>
                <a:cs typeface="Calibri Light" panose="020F0302020204030204" pitchFamily="34" charset="0"/>
              </a:rPr>
              <a:t>2 gita di mezza giornata a Cirencester</a:t>
            </a:r>
          </a:p>
          <a:p>
            <a:endParaRPr lang="it-IT" dirty="0">
              <a:latin typeface="Calibri Light" panose="020F0302020204030204" pitchFamily="34" charset="0"/>
              <a:ea typeface="Calibri Light" panose="020F0302020204030204" pitchFamily="34" charset="0"/>
              <a:cs typeface="Calibri Light" panose="020F0302020204030204" pitchFamily="34" charset="0"/>
            </a:endParaRPr>
          </a:p>
          <a:p>
            <a:pPr marL="0" indent="0" algn="l">
              <a:buNone/>
            </a:pP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Le gite potrebbero subire lievi variazioni prima della partenza.</a:t>
            </a:r>
            <a:br>
              <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br>
            <a:r>
              <a:rPr lang="it-IT" sz="1400" b="0" i="1"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rPr>
              <a:t>Il programma definitivo verrà consegnato ai Capigruppo all’arrivo in loco.</a:t>
            </a:r>
            <a:endParaRPr lang="it-IT" sz="1400" b="0" i="0" dirty="0">
              <a:solidFill>
                <a:srgbClr val="4A4E57"/>
              </a:solidFill>
              <a:effectLst/>
              <a:latin typeface="Nirmala UI" panose="020B0502040204020203" pitchFamily="34" charset="0"/>
              <a:ea typeface="Nirmala UI" panose="020B0502040204020203" pitchFamily="34" charset="0"/>
              <a:cs typeface="Nirmala UI" panose="020B0502040204020203" pitchFamily="34" charset="0"/>
            </a:endParaRPr>
          </a:p>
          <a:p>
            <a:pPr marL="0" indent="0">
              <a:buNone/>
            </a:pPr>
            <a:endParaRPr lang="it-IT"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magine 5" descr="Immagine che contiene disegno, vestiti, schizzo, cartone animato&#10;&#10;Descrizione generata automaticamente">
            <a:extLst>
              <a:ext uri="{FF2B5EF4-FFF2-40B4-BE49-F238E27FC236}">
                <a16:creationId xmlns:a16="http://schemas.microsoft.com/office/drawing/2014/main" id="{A7118488-D06F-9902-C29E-F3CBDA3DD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018" y="2019814"/>
            <a:ext cx="1669683" cy="1669683"/>
          </a:xfrm>
          <a:prstGeom prst="rect">
            <a:avLst/>
          </a:prstGeom>
        </p:spPr>
      </p:pic>
      <p:pic>
        <p:nvPicPr>
          <p:cNvPr id="4098" name="Picture 2" descr="cirencester-inghilterra-vacanze-studio-astrolabio-gruppo (18)">
            <a:extLst>
              <a:ext uri="{FF2B5EF4-FFF2-40B4-BE49-F238E27FC236}">
                <a16:creationId xmlns:a16="http://schemas.microsoft.com/office/drawing/2014/main" id="{D4B07771-BEB5-DDDA-F389-01CEFEEFB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966" y="1006240"/>
            <a:ext cx="4929105" cy="369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3001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A503-029D-97FA-8E99-98C5B0015C74}"/>
            </a:ext>
          </a:extLst>
        </p:cNvPr>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8C82C91-B894-2A1B-9F39-98757058FAC3}"/>
              </a:ext>
            </a:extLst>
          </p:cNvPr>
          <p:cNvSpPr>
            <a:spLocks noGrp="1"/>
          </p:cNvSpPr>
          <p:nvPr>
            <p:ph idx="1"/>
          </p:nvPr>
        </p:nvSpPr>
        <p:spPr>
          <a:xfrm>
            <a:off x="436457" y="1240751"/>
            <a:ext cx="4124184" cy="3131554"/>
          </a:xfrm>
        </p:spPr>
        <p:txBody>
          <a:bodyPr>
            <a:normAutofit fontScale="92500" lnSpcReduction="10000"/>
          </a:bodyPr>
          <a:lstStyle/>
          <a:p>
            <a:pPr marL="0" indent="0">
              <a:buNone/>
            </a:pPr>
            <a:r>
              <a:rPr lang="it-IT" sz="2600" u="sng" dirty="0">
                <a:latin typeface="Calibri" panose="020F0502020204030204" pitchFamily="34" charset="0"/>
                <a:ea typeface="Calibri" panose="020F0502020204030204" pitchFamily="34" charset="0"/>
                <a:cs typeface="Calibri" panose="020F0502020204030204" pitchFamily="34" charset="0"/>
              </a:rPr>
              <a:t>LONDRA:</a:t>
            </a:r>
            <a:br>
              <a:rPr lang="it-IT" sz="2600" u="sng" dirty="0">
                <a:latin typeface="Calibri" panose="020F0502020204030204" pitchFamily="34" charset="0"/>
                <a:ea typeface="Calibri" panose="020F0502020204030204" pitchFamily="34" charset="0"/>
                <a:cs typeface="Calibri" panose="020F0502020204030204" pitchFamily="34" charset="0"/>
              </a:rPr>
            </a:br>
            <a:endParaRPr lang="it-IT" sz="2600" u="sng" dirty="0">
              <a:latin typeface="Calibri" panose="020F0502020204030204" pitchFamily="34" charset="0"/>
              <a:ea typeface="Calibri" panose="020F0502020204030204" pitchFamily="34" charset="0"/>
              <a:cs typeface="Calibri" panose="020F0502020204030204" pitchFamily="34" charset="0"/>
            </a:endParaRPr>
          </a:p>
          <a:p>
            <a:r>
              <a:rPr lang="it-IT" sz="2200" dirty="0">
                <a:latin typeface="Calibri Light" panose="020F0302020204030204" pitchFamily="34" charset="0"/>
                <a:ea typeface="Calibri Light" panose="020F0302020204030204" pitchFamily="34" charset="0"/>
                <a:cs typeface="Calibri Light" panose="020F0302020204030204" pitchFamily="34" charset="0"/>
              </a:rPr>
              <a:t>Nel programma non poteva mancare una gita nella capitale. </a:t>
            </a:r>
            <a:br>
              <a:rPr lang="it-IT" sz="2200" dirty="0">
                <a:latin typeface="Calibri Light" panose="020F0302020204030204" pitchFamily="34" charset="0"/>
                <a:ea typeface="Calibri Light" panose="020F0302020204030204" pitchFamily="34" charset="0"/>
                <a:cs typeface="Calibri Light" panose="020F0302020204030204" pitchFamily="34" charset="0"/>
              </a:rPr>
            </a:br>
            <a:r>
              <a:rPr lang="it-IT" sz="2200" dirty="0">
                <a:latin typeface="Calibri Light" panose="020F0302020204030204" pitchFamily="34" charset="0"/>
                <a:ea typeface="Calibri Light" panose="020F0302020204030204" pitchFamily="34" charset="0"/>
                <a:cs typeface="Calibri Light" panose="020F0302020204030204" pitchFamily="34" charset="0"/>
              </a:rPr>
              <a:t>Gli activity leaders vi guideranno in un giro turistico della città per visitare le attrazioni principali e farvi respirare l’atmosfera londinese.</a:t>
            </a:r>
            <a:br>
              <a:rPr lang="it-IT" sz="2200" dirty="0">
                <a:latin typeface="Calibri Light" panose="020F0302020204030204" pitchFamily="34" charset="0"/>
                <a:ea typeface="Calibri Light" panose="020F0302020204030204" pitchFamily="34" charset="0"/>
                <a:cs typeface="Calibri Light" panose="020F0302020204030204" pitchFamily="34" charset="0"/>
              </a:rPr>
            </a:br>
            <a:endParaRPr lang="it-IT" sz="2200" dirty="0"/>
          </a:p>
        </p:txBody>
      </p:sp>
      <p:pic>
        <p:nvPicPr>
          <p:cNvPr id="2" name="image.jpeg" descr="image.jpeg">
            <a:extLst>
              <a:ext uri="{FF2B5EF4-FFF2-40B4-BE49-F238E27FC236}">
                <a16:creationId xmlns:a16="http://schemas.microsoft.com/office/drawing/2014/main" id="{9519B454-C3DE-8041-EA44-99584B9151A2}"/>
              </a:ext>
            </a:extLst>
          </p:cNvPr>
          <p:cNvPicPr>
            <a:picLocks noChangeAspect="1"/>
          </p:cNvPicPr>
          <p:nvPr/>
        </p:nvPicPr>
        <p:blipFill>
          <a:blip r:embed="rId2"/>
          <a:stretch>
            <a:fillRect/>
          </a:stretch>
        </p:blipFill>
        <p:spPr>
          <a:xfrm>
            <a:off x="5446980" y="755922"/>
            <a:ext cx="6308563" cy="4101213"/>
          </a:xfrm>
          <a:prstGeom prst="rect">
            <a:avLst/>
          </a:prstGeom>
          <a:ln w="12700">
            <a:miter lim="400000"/>
          </a:ln>
        </p:spPr>
      </p:pic>
    </p:spTree>
    <p:extLst>
      <p:ext uri="{BB962C8B-B14F-4D97-AF65-F5344CB8AC3E}">
        <p14:creationId xmlns:p14="http://schemas.microsoft.com/office/powerpoint/2010/main" val="1746509615"/>
      </p:ext>
    </p:extLst>
  </p:cSld>
  <p:clrMapOvr>
    <a:masterClrMapping/>
  </p:clrMapOvr>
  <p:transition spd="slow">
    <p:push dir="u"/>
  </p:transition>
</p:sld>
</file>

<file path=ppt/theme/theme1.xml><?xml version="1.0" encoding="utf-8"?>
<a:theme xmlns:a="http://schemas.openxmlformats.org/drawingml/2006/main" name="Dividendi">
  <a:themeElements>
    <a:clrScheme name="Dividendi">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i">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i">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Dividendi</Template>
  <TotalTime>52</TotalTime>
  <Words>1272</Words>
  <Application>Microsoft Office PowerPoint</Application>
  <PresentationFormat>Widescreen</PresentationFormat>
  <Paragraphs>97</Paragraphs>
  <Slides>17</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17</vt:i4>
      </vt:variant>
    </vt:vector>
  </HeadingPairs>
  <TitlesOfParts>
    <vt:vector size="24" baseType="lpstr">
      <vt:lpstr>Calibri</vt:lpstr>
      <vt:lpstr>Calibri Light</vt:lpstr>
      <vt:lpstr>Cavolini</vt:lpstr>
      <vt:lpstr>Gill Sans MT</vt:lpstr>
      <vt:lpstr>Nirmala UI</vt:lpstr>
      <vt:lpstr>Wingdings 2</vt:lpstr>
      <vt:lpstr>Dividendi</vt:lpstr>
      <vt:lpstr>Presentazione standard di PowerPoint</vt:lpstr>
      <vt:lpstr>LEGACY SELECTION</vt:lpstr>
      <vt:lpstr>CIRENCESTER – ROYAL AGRICULTURAL UNIVERSITY 2025</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CIRENCESTER</vt:lpstr>
      <vt:lpstr>COME ISCRIVERSI</vt:lpstr>
      <vt:lpstr>OFFERTE SPECIALI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Silvia Ferrari</cp:lastModifiedBy>
  <cp:revision>1</cp:revision>
  <dcterms:modified xsi:type="dcterms:W3CDTF">2024-11-27T14:00:11Z</dcterms:modified>
</cp:coreProperties>
</file>