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15"/>
  </p:notesMasterIdLst>
  <p:sldIdLst>
    <p:sldId id="295" r:id="rId2"/>
    <p:sldId id="291" r:id="rId3"/>
    <p:sldId id="258" r:id="rId4"/>
    <p:sldId id="257" r:id="rId5"/>
    <p:sldId id="260" r:id="rId6"/>
    <p:sldId id="259" r:id="rId7"/>
    <p:sldId id="269" r:id="rId8"/>
    <p:sldId id="292" r:id="rId9"/>
    <p:sldId id="299" r:id="rId10"/>
    <p:sldId id="296" r:id="rId11"/>
    <p:sldId id="297" r:id="rId12"/>
    <p:sldId id="298"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7E6BA-0191-4517-81BB-36819202A199}" v="13" dt="2024-11-18T15:09:23.698"/>
    <p1510:client id="{86295FC2-B258-4752-857C-48A622C1F026}" v="34" dt="2024-11-18T15:59:41.28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nuela Marca" userId="b9e67590-a423-466d-821f-072eaf8759cc" providerId="ADAL" clId="{7327E6BA-0191-4517-81BB-36819202A199}"/>
    <pc:docChg chg="undo custSel delSld modSld">
      <pc:chgData name="Emanuela Marca" userId="b9e67590-a423-466d-821f-072eaf8759cc" providerId="ADAL" clId="{7327E6BA-0191-4517-81BB-36819202A199}" dt="2024-11-18T15:10:14.264" v="326" actId="20577"/>
      <pc:docMkLst>
        <pc:docMk/>
      </pc:docMkLst>
      <pc:sldChg chg="addSp delSp modSp mod">
        <pc:chgData name="Emanuela Marca" userId="b9e67590-a423-466d-821f-072eaf8759cc" providerId="ADAL" clId="{7327E6BA-0191-4517-81BB-36819202A199}" dt="2024-11-18T15:02:30.270" v="44" actId="1076"/>
        <pc:sldMkLst>
          <pc:docMk/>
          <pc:sldMk cId="0" sldId="257"/>
        </pc:sldMkLst>
        <pc:picChg chg="del">
          <ac:chgData name="Emanuela Marca" userId="b9e67590-a423-466d-821f-072eaf8759cc" providerId="ADAL" clId="{7327E6BA-0191-4517-81BB-36819202A199}" dt="2024-11-18T15:02:07.460" v="41" actId="478"/>
          <ac:picMkLst>
            <pc:docMk/>
            <pc:sldMk cId="0" sldId="257"/>
            <ac:picMk id="2" creationId="{341282C4-9438-505B-06DE-CAFAF746E3FE}"/>
          </ac:picMkLst>
        </pc:picChg>
        <pc:picChg chg="add mod">
          <ac:chgData name="Emanuela Marca" userId="b9e67590-a423-466d-821f-072eaf8759cc" providerId="ADAL" clId="{7327E6BA-0191-4517-81BB-36819202A199}" dt="2024-11-18T15:02:30.270" v="44" actId="1076"/>
          <ac:picMkLst>
            <pc:docMk/>
            <pc:sldMk cId="0" sldId="257"/>
            <ac:picMk id="1026" creationId="{B59B92A7-28A1-5433-87D0-617AD52F7A6F}"/>
          </ac:picMkLst>
        </pc:picChg>
      </pc:sldChg>
      <pc:sldChg chg="addSp delSp modSp mod">
        <pc:chgData name="Emanuela Marca" userId="b9e67590-a423-466d-821f-072eaf8759cc" providerId="ADAL" clId="{7327E6BA-0191-4517-81BB-36819202A199}" dt="2024-11-18T15:01:47.382" v="40" actId="1076"/>
        <pc:sldMkLst>
          <pc:docMk/>
          <pc:sldMk cId="0" sldId="258"/>
        </pc:sldMkLst>
        <pc:spChg chg="mod">
          <ac:chgData name="Emanuela Marca" userId="b9e67590-a423-466d-821f-072eaf8759cc" providerId="ADAL" clId="{7327E6BA-0191-4517-81BB-36819202A199}" dt="2024-11-18T15:00:57.051" v="31" actId="2711"/>
          <ac:spMkLst>
            <pc:docMk/>
            <pc:sldMk cId="0" sldId="258"/>
            <ac:spMk id="6" creationId="{63728FF8-8F52-C469-69A2-31CCF1958CE4}"/>
          </ac:spMkLst>
        </pc:spChg>
        <pc:spChg chg="mod ord">
          <ac:chgData name="Emanuela Marca" userId="b9e67590-a423-466d-821f-072eaf8759cc" providerId="ADAL" clId="{7327E6BA-0191-4517-81BB-36819202A199}" dt="2024-11-18T15:01:47.382" v="40" actId="1076"/>
          <ac:spMkLst>
            <pc:docMk/>
            <pc:sldMk cId="0" sldId="258"/>
            <ac:spMk id="8" creationId="{06BC9EAC-1337-466E-8E4C-46EB3D5151A9}"/>
          </ac:spMkLst>
        </pc:spChg>
        <pc:picChg chg="del">
          <ac:chgData name="Emanuela Marca" userId="b9e67590-a423-466d-821f-072eaf8759cc" providerId="ADAL" clId="{7327E6BA-0191-4517-81BB-36819202A199}" dt="2024-11-18T15:00:59.734" v="32" actId="478"/>
          <ac:picMkLst>
            <pc:docMk/>
            <pc:sldMk cId="0" sldId="258"/>
            <ac:picMk id="2" creationId="{08A11D64-AF14-8D61-9C98-BAC131EDE867}"/>
          </ac:picMkLst>
        </pc:picChg>
        <pc:picChg chg="add mod">
          <ac:chgData name="Emanuela Marca" userId="b9e67590-a423-466d-821f-072eaf8759cc" providerId="ADAL" clId="{7327E6BA-0191-4517-81BB-36819202A199}" dt="2024-11-18T15:01:36.448" v="36" actId="1076"/>
          <ac:picMkLst>
            <pc:docMk/>
            <pc:sldMk cId="0" sldId="258"/>
            <ac:picMk id="3" creationId="{05BB257B-B1E7-BE4B-3A49-8D3F7E3D3E56}"/>
          </ac:picMkLst>
        </pc:picChg>
      </pc:sldChg>
      <pc:sldChg chg="addSp delSp modSp mod">
        <pc:chgData name="Emanuela Marca" userId="b9e67590-a423-466d-821f-072eaf8759cc" providerId="ADAL" clId="{7327E6BA-0191-4517-81BB-36819202A199}" dt="2024-11-18T15:04:59.292" v="145" actId="1076"/>
        <pc:sldMkLst>
          <pc:docMk/>
          <pc:sldMk cId="0" sldId="259"/>
        </pc:sldMkLst>
        <pc:spChg chg="mod">
          <ac:chgData name="Emanuela Marca" userId="b9e67590-a423-466d-821f-072eaf8759cc" providerId="ADAL" clId="{7327E6BA-0191-4517-81BB-36819202A199}" dt="2024-11-18T15:04:33.814" v="137" actId="27636"/>
          <ac:spMkLst>
            <pc:docMk/>
            <pc:sldMk cId="0" sldId="259"/>
            <ac:spMk id="3" creationId="{917EE069-9A50-7085-806F-3F083F4B0A91}"/>
          </ac:spMkLst>
        </pc:spChg>
        <pc:spChg chg="add del">
          <ac:chgData name="Emanuela Marca" userId="b9e67590-a423-466d-821f-072eaf8759cc" providerId="ADAL" clId="{7327E6BA-0191-4517-81BB-36819202A199}" dt="2024-11-18T15:04:44.471" v="140" actId="22"/>
          <ac:spMkLst>
            <pc:docMk/>
            <pc:sldMk cId="0" sldId="259"/>
            <ac:spMk id="4" creationId="{EDE2AA35-9C32-5C1D-61EC-F9CB955D0797}"/>
          </ac:spMkLst>
        </pc:spChg>
        <pc:picChg chg="del">
          <ac:chgData name="Emanuela Marca" userId="b9e67590-a423-466d-821f-072eaf8759cc" providerId="ADAL" clId="{7327E6BA-0191-4517-81BB-36819202A199}" dt="2024-11-18T15:04:40.907" v="138" actId="478"/>
          <ac:picMkLst>
            <pc:docMk/>
            <pc:sldMk cId="0" sldId="259"/>
            <ac:picMk id="1026" creationId="{7DE6150C-21AE-8797-A3E5-B52F9EC2DD08}"/>
          </ac:picMkLst>
        </pc:picChg>
        <pc:picChg chg="add mod">
          <ac:chgData name="Emanuela Marca" userId="b9e67590-a423-466d-821f-072eaf8759cc" providerId="ADAL" clId="{7327E6BA-0191-4517-81BB-36819202A199}" dt="2024-11-18T15:04:59.292" v="145" actId="1076"/>
          <ac:picMkLst>
            <pc:docMk/>
            <pc:sldMk cId="0" sldId="259"/>
            <ac:picMk id="2050" creationId="{B714F9D5-F579-F075-BC47-716D58327D19}"/>
          </ac:picMkLst>
        </pc:picChg>
      </pc:sldChg>
      <pc:sldChg chg="addSp delSp modSp mod">
        <pc:chgData name="Emanuela Marca" userId="b9e67590-a423-466d-821f-072eaf8759cc" providerId="ADAL" clId="{7327E6BA-0191-4517-81BB-36819202A199}" dt="2024-11-18T15:04:05.023" v="125" actId="1076"/>
        <pc:sldMkLst>
          <pc:docMk/>
          <pc:sldMk cId="0" sldId="260"/>
        </pc:sldMkLst>
        <pc:spChg chg="mod">
          <ac:chgData name="Emanuela Marca" userId="b9e67590-a423-466d-821f-072eaf8759cc" providerId="ADAL" clId="{7327E6BA-0191-4517-81BB-36819202A199}" dt="2024-11-18T15:03:50.267" v="122" actId="27636"/>
          <ac:spMkLst>
            <pc:docMk/>
            <pc:sldMk cId="0" sldId="260"/>
            <ac:spMk id="3" creationId="{1DD07556-D093-0907-B75A-68B05D2DDA59}"/>
          </ac:spMkLst>
        </pc:spChg>
        <pc:picChg chg="add mod">
          <ac:chgData name="Emanuela Marca" userId="b9e67590-a423-466d-821f-072eaf8759cc" providerId="ADAL" clId="{7327E6BA-0191-4517-81BB-36819202A199}" dt="2024-11-18T15:04:05.023" v="125" actId="1076"/>
          <ac:picMkLst>
            <pc:docMk/>
            <pc:sldMk cId="0" sldId="260"/>
            <ac:picMk id="2" creationId="{7CD2EE13-0C72-7F8C-E817-3034DCD40C16}"/>
          </ac:picMkLst>
        </pc:picChg>
        <pc:picChg chg="del">
          <ac:chgData name="Emanuela Marca" userId="b9e67590-a423-466d-821f-072eaf8759cc" providerId="ADAL" clId="{7327E6BA-0191-4517-81BB-36819202A199}" dt="2024-11-18T15:03:53.164" v="123" actId="478"/>
          <ac:picMkLst>
            <pc:docMk/>
            <pc:sldMk cId="0" sldId="260"/>
            <ac:picMk id="4" creationId="{9DAD2A93-022B-6186-46CB-9BD965A22041}"/>
          </ac:picMkLst>
        </pc:picChg>
      </pc:sldChg>
      <pc:sldChg chg="del">
        <pc:chgData name="Emanuela Marca" userId="b9e67590-a423-466d-821f-072eaf8759cc" providerId="ADAL" clId="{7327E6BA-0191-4517-81BB-36819202A199}" dt="2024-11-18T15:08:22.721" v="277" actId="47"/>
        <pc:sldMkLst>
          <pc:docMk/>
          <pc:sldMk cId="0" sldId="268"/>
        </pc:sldMkLst>
      </pc:sldChg>
      <pc:sldChg chg="modSp mod">
        <pc:chgData name="Emanuela Marca" userId="b9e67590-a423-466d-821f-072eaf8759cc" providerId="ADAL" clId="{7327E6BA-0191-4517-81BB-36819202A199}" dt="2024-11-18T15:08:15.334" v="276" actId="1076"/>
        <pc:sldMkLst>
          <pc:docMk/>
          <pc:sldMk cId="816130011" sldId="269"/>
        </pc:sldMkLst>
        <pc:spChg chg="mod">
          <ac:chgData name="Emanuela Marca" userId="b9e67590-a423-466d-821f-072eaf8759cc" providerId="ADAL" clId="{7327E6BA-0191-4517-81BB-36819202A199}" dt="2024-11-18T15:08:12.794" v="275" actId="20577"/>
          <ac:spMkLst>
            <pc:docMk/>
            <pc:sldMk cId="816130011" sldId="269"/>
            <ac:spMk id="5" creationId="{C79341AF-326D-9C84-18FB-F01EF0DCCA21}"/>
          </ac:spMkLst>
        </pc:spChg>
        <pc:picChg chg="mod">
          <ac:chgData name="Emanuela Marca" userId="b9e67590-a423-466d-821f-072eaf8759cc" providerId="ADAL" clId="{7327E6BA-0191-4517-81BB-36819202A199}" dt="2024-11-18T15:08:15.334" v="276" actId="1076"/>
          <ac:picMkLst>
            <pc:docMk/>
            <pc:sldMk cId="816130011" sldId="269"/>
            <ac:picMk id="6" creationId="{A7118488-D06F-9902-C29E-F3CBDA3DD04A}"/>
          </ac:picMkLst>
        </pc:picChg>
      </pc:sldChg>
      <pc:sldChg chg="modSp mod">
        <pc:chgData name="Emanuela Marca" userId="b9e67590-a423-466d-821f-072eaf8759cc" providerId="ADAL" clId="{7327E6BA-0191-4517-81BB-36819202A199}" dt="2024-11-18T15:00:16.655" v="26" actId="20577"/>
        <pc:sldMkLst>
          <pc:docMk/>
          <pc:sldMk cId="557908453" sldId="291"/>
        </pc:sldMkLst>
        <pc:spChg chg="mod">
          <ac:chgData name="Emanuela Marca" userId="b9e67590-a423-466d-821f-072eaf8759cc" providerId="ADAL" clId="{7327E6BA-0191-4517-81BB-36819202A199}" dt="2024-11-18T15:00:16.655" v="26" actId="20577"/>
          <ac:spMkLst>
            <pc:docMk/>
            <pc:sldMk cId="557908453" sldId="291"/>
            <ac:spMk id="2" creationId="{76A3A5C0-0C5A-2036-4CF2-FECF5633B883}"/>
          </ac:spMkLst>
        </pc:spChg>
      </pc:sldChg>
      <pc:sldChg chg="modSp mod">
        <pc:chgData name="Emanuela Marca" userId="b9e67590-a423-466d-821f-072eaf8759cc" providerId="ADAL" clId="{7327E6BA-0191-4517-81BB-36819202A199}" dt="2024-11-18T15:09:01.460" v="292" actId="20577"/>
        <pc:sldMkLst>
          <pc:docMk/>
          <pc:sldMk cId="4046339978" sldId="292"/>
        </pc:sldMkLst>
        <pc:spChg chg="mod">
          <ac:chgData name="Emanuela Marca" userId="b9e67590-a423-466d-821f-072eaf8759cc" providerId="ADAL" clId="{7327E6BA-0191-4517-81BB-36819202A199}" dt="2024-11-18T15:09:01.460" v="292" actId="20577"/>
          <ac:spMkLst>
            <pc:docMk/>
            <pc:sldMk cId="4046339978" sldId="292"/>
            <ac:spMk id="3" creationId="{88C82C91-B894-2A1B-9F39-98757058FAC3}"/>
          </ac:spMkLst>
        </pc:spChg>
      </pc:sldChg>
      <pc:sldChg chg="addSp delSp modSp mod">
        <pc:chgData name="Emanuela Marca" userId="b9e67590-a423-466d-821f-072eaf8759cc" providerId="ADAL" clId="{7327E6BA-0191-4517-81BB-36819202A199}" dt="2024-11-18T15:10:14.264" v="326" actId="20577"/>
        <pc:sldMkLst>
          <pc:docMk/>
          <pc:sldMk cId="3614623119" sldId="296"/>
        </pc:sldMkLst>
        <pc:spChg chg="mod">
          <ac:chgData name="Emanuela Marca" userId="b9e67590-a423-466d-821f-072eaf8759cc" providerId="ADAL" clId="{7327E6BA-0191-4517-81BB-36819202A199}" dt="2024-11-18T15:10:14.264" v="326" actId="20577"/>
          <ac:spMkLst>
            <pc:docMk/>
            <pc:sldMk cId="3614623119" sldId="296"/>
            <ac:spMk id="2" creationId="{B06CEFCA-C1D1-FBFA-726C-B6EEF654F256}"/>
          </ac:spMkLst>
        </pc:spChg>
        <pc:graphicFrameChg chg="modGraphic">
          <ac:chgData name="Emanuela Marca" userId="b9e67590-a423-466d-821f-072eaf8759cc" providerId="ADAL" clId="{7327E6BA-0191-4517-81BB-36819202A199}" dt="2024-11-18T15:10:01.233" v="308" actId="21"/>
          <ac:graphicFrameMkLst>
            <pc:docMk/>
            <pc:sldMk cId="3614623119" sldId="296"/>
            <ac:graphicFrameMk id="8" creationId="{59F48D27-4F51-EDDA-3283-6A7CE3048068}"/>
          </ac:graphicFrameMkLst>
        </pc:graphicFrameChg>
        <pc:graphicFrameChg chg="modGraphic">
          <ac:chgData name="Emanuela Marca" userId="b9e67590-a423-466d-821f-072eaf8759cc" providerId="ADAL" clId="{7327E6BA-0191-4517-81BB-36819202A199}" dt="2024-11-18T15:09:53.126" v="307" actId="20577"/>
          <ac:graphicFrameMkLst>
            <pc:docMk/>
            <pc:sldMk cId="3614623119" sldId="296"/>
            <ac:graphicFrameMk id="9" creationId="{FD88ABE6-8E98-C939-A5D8-85DA5DDEBDC4}"/>
          </ac:graphicFrameMkLst>
        </pc:graphicFrameChg>
        <pc:picChg chg="add mod">
          <ac:chgData name="Emanuela Marca" userId="b9e67590-a423-466d-821f-072eaf8759cc" providerId="ADAL" clId="{7327E6BA-0191-4517-81BB-36819202A199}" dt="2024-11-18T15:09:40.021" v="303" actId="1076"/>
          <ac:picMkLst>
            <pc:docMk/>
            <pc:sldMk cId="3614623119" sldId="296"/>
            <ac:picMk id="3" creationId="{19BDED58-514D-8790-E4DE-ACEA92DCA3E6}"/>
          </ac:picMkLst>
        </pc:picChg>
        <pc:picChg chg="del">
          <ac:chgData name="Emanuela Marca" userId="b9e67590-a423-466d-821f-072eaf8759cc" providerId="ADAL" clId="{7327E6BA-0191-4517-81BB-36819202A199}" dt="2024-11-18T15:09:10.155" v="294" actId="478"/>
          <ac:picMkLst>
            <pc:docMk/>
            <pc:sldMk cId="3614623119" sldId="296"/>
            <ac:picMk id="4" creationId="{80EE6874-89E1-A9B3-BB9C-F809E28F83A6}"/>
          </ac:picMkLst>
        </pc:picChg>
      </pc:sldChg>
      <pc:sldChg chg="del">
        <pc:chgData name="Emanuela Marca" userId="b9e67590-a423-466d-821f-072eaf8759cc" providerId="ADAL" clId="{7327E6BA-0191-4517-81BB-36819202A199}" dt="2024-11-18T15:09:08.914" v="293" actId="47"/>
        <pc:sldMkLst>
          <pc:docMk/>
          <pc:sldMk cId="894867496" sldId="299"/>
        </pc:sldMkLst>
      </pc:sldChg>
      <pc:sldMasterChg chg="delSldLayout">
        <pc:chgData name="Emanuela Marca" userId="b9e67590-a423-466d-821f-072eaf8759cc" providerId="ADAL" clId="{7327E6BA-0191-4517-81BB-36819202A199}" dt="2024-11-18T15:09:08.914" v="293" actId="47"/>
        <pc:sldMasterMkLst>
          <pc:docMk/>
          <pc:sldMasterMk cId="3464350461" sldId="2147483689"/>
        </pc:sldMasterMkLst>
        <pc:sldLayoutChg chg="del">
          <pc:chgData name="Emanuela Marca" userId="b9e67590-a423-466d-821f-072eaf8759cc" providerId="ADAL" clId="{7327E6BA-0191-4517-81BB-36819202A199}" dt="2024-11-18T15:09:08.914" v="293" actId="47"/>
          <pc:sldLayoutMkLst>
            <pc:docMk/>
            <pc:sldMasterMk cId="3464350461" sldId="2147483689"/>
            <pc:sldLayoutMk cId="4027655320" sldId="2147483701"/>
          </pc:sldLayoutMkLst>
        </pc:sldLayoutChg>
      </pc:sldMasterChg>
    </pc:docChg>
  </pc:docChgLst>
  <pc:docChgLst>
    <pc:chgData name="Emanuela Marca" userId="b9e67590-a423-466d-821f-072eaf8759cc" providerId="ADAL" clId="{FF9F20E1-6610-4878-9D91-ED4796CB3DC2}"/>
    <pc:docChg chg="undo custSel delSld modSld">
      <pc:chgData name="Emanuela Marca" userId="b9e67590-a423-466d-821f-072eaf8759cc" providerId="ADAL" clId="{FF9F20E1-6610-4878-9D91-ED4796CB3DC2}" dt="2024-11-15T16:37:07.309" v="1136" actId="1076"/>
      <pc:docMkLst>
        <pc:docMk/>
      </pc:docMkLst>
      <pc:sldChg chg="addSp delSp modSp mod">
        <pc:chgData name="Emanuela Marca" userId="b9e67590-a423-466d-821f-072eaf8759cc" providerId="ADAL" clId="{FF9F20E1-6610-4878-9D91-ED4796CB3DC2}" dt="2024-11-15T16:17:04.023" v="153" actId="1076"/>
        <pc:sldMkLst>
          <pc:docMk/>
          <pc:sldMk cId="0" sldId="257"/>
        </pc:sldMkLst>
        <pc:spChg chg="mod">
          <ac:chgData name="Emanuela Marca" userId="b9e67590-a423-466d-821f-072eaf8759cc" providerId="ADAL" clId="{FF9F20E1-6610-4878-9D91-ED4796CB3DC2}" dt="2024-11-15T16:17:04.023" v="153" actId="1076"/>
          <ac:spMkLst>
            <pc:docMk/>
            <pc:sldMk cId="0" sldId="257"/>
            <ac:spMk id="5" creationId="{8257BA7E-D798-1EA3-CDC0-6F9DECED0355}"/>
          </ac:spMkLst>
        </pc:spChg>
        <pc:picChg chg="add mod">
          <ac:chgData name="Emanuela Marca" userId="b9e67590-a423-466d-821f-072eaf8759cc" providerId="ADAL" clId="{FF9F20E1-6610-4878-9D91-ED4796CB3DC2}" dt="2024-11-15T16:14:36.960" v="65" actId="1076"/>
          <ac:picMkLst>
            <pc:docMk/>
            <pc:sldMk cId="0" sldId="257"/>
            <ac:picMk id="2" creationId="{341282C4-9438-505B-06DE-CAFAF746E3FE}"/>
          </ac:picMkLst>
        </pc:picChg>
        <pc:picChg chg="del">
          <ac:chgData name="Emanuela Marca" userId="b9e67590-a423-466d-821f-072eaf8759cc" providerId="ADAL" clId="{FF9F20E1-6610-4878-9D91-ED4796CB3DC2}" dt="2024-11-15T16:14:19.258" v="63" actId="478"/>
          <ac:picMkLst>
            <pc:docMk/>
            <pc:sldMk cId="0" sldId="257"/>
            <ac:picMk id="1026" creationId="{D54086D7-0566-EB09-49A6-DE01ADBF2962}"/>
          </ac:picMkLst>
        </pc:picChg>
      </pc:sldChg>
      <pc:sldChg chg="addSp delSp modSp mod">
        <pc:chgData name="Emanuela Marca" userId="b9e67590-a423-466d-821f-072eaf8759cc" providerId="ADAL" clId="{FF9F20E1-6610-4878-9D91-ED4796CB3DC2}" dt="2024-11-15T16:14:13.962" v="62" actId="1076"/>
        <pc:sldMkLst>
          <pc:docMk/>
          <pc:sldMk cId="0" sldId="258"/>
        </pc:sldMkLst>
        <pc:spChg chg="mod">
          <ac:chgData name="Emanuela Marca" userId="b9e67590-a423-466d-821f-072eaf8759cc" providerId="ADAL" clId="{FF9F20E1-6610-4878-9D91-ED4796CB3DC2}" dt="2024-11-15T16:13:41.698" v="54" actId="27636"/>
          <ac:spMkLst>
            <pc:docMk/>
            <pc:sldMk cId="0" sldId="258"/>
            <ac:spMk id="6" creationId="{63728FF8-8F52-C469-69A2-31CCF1958CE4}"/>
          </ac:spMkLst>
        </pc:spChg>
        <pc:spChg chg="mod ord">
          <ac:chgData name="Emanuela Marca" userId="b9e67590-a423-466d-821f-072eaf8759cc" providerId="ADAL" clId="{FF9F20E1-6610-4878-9D91-ED4796CB3DC2}" dt="2024-11-15T16:14:13.962" v="62" actId="1076"/>
          <ac:spMkLst>
            <pc:docMk/>
            <pc:sldMk cId="0" sldId="258"/>
            <ac:spMk id="8" creationId="{06BC9EAC-1337-466E-8E4C-46EB3D5151A9}"/>
          </ac:spMkLst>
        </pc:spChg>
        <pc:picChg chg="add mod">
          <ac:chgData name="Emanuela Marca" userId="b9e67590-a423-466d-821f-072eaf8759cc" providerId="ADAL" clId="{FF9F20E1-6610-4878-9D91-ED4796CB3DC2}" dt="2024-11-15T16:14:06.931" v="59" actId="1076"/>
          <ac:picMkLst>
            <pc:docMk/>
            <pc:sldMk cId="0" sldId="258"/>
            <ac:picMk id="2" creationId="{08A11D64-AF14-8D61-9C98-BAC131EDE867}"/>
          </ac:picMkLst>
        </pc:picChg>
        <pc:picChg chg="del">
          <ac:chgData name="Emanuela Marca" userId="b9e67590-a423-466d-821f-072eaf8759cc" providerId="ADAL" clId="{FF9F20E1-6610-4878-9D91-ED4796CB3DC2}" dt="2024-11-15T16:13:44.461" v="55" actId="478"/>
          <ac:picMkLst>
            <pc:docMk/>
            <pc:sldMk cId="0" sldId="258"/>
            <ac:picMk id="3" creationId="{C082B2BB-C302-1876-32AF-8477155E75D4}"/>
          </ac:picMkLst>
        </pc:picChg>
      </pc:sldChg>
      <pc:sldChg chg="addSp delSp modSp mod">
        <pc:chgData name="Emanuela Marca" userId="b9e67590-a423-466d-821f-072eaf8759cc" providerId="ADAL" clId="{FF9F20E1-6610-4878-9D91-ED4796CB3DC2}" dt="2024-11-15T16:20:50.163" v="392" actId="1076"/>
        <pc:sldMkLst>
          <pc:docMk/>
          <pc:sldMk cId="0" sldId="259"/>
        </pc:sldMkLst>
        <pc:spChg chg="mod">
          <ac:chgData name="Emanuela Marca" userId="b9e67590-a423-466d-821f-072eaf8759cc" providerId="ADAL" clId="{FF9F20E1-6610-4878-9D91-ED4796CB3DC2}" dt="2024-11-15T16:20:17.006" v="382" actId="20577"/>
          <ac:spMkLst>
            <pc:docMk/>
            <pc:sldMk cId="0" sldId="259"/>
            <ac:spMk id="3" creationId="{917EE069-9A50-7085-806F-3F083F4B0A91}"/>
          </ac:spMkLst>
        </pc:spChg>
        <pc:spChg chg="add del">
          <ac:chgData name="Emanuela Marca" userId="b9e67590-a423-466d-821f-072eaf8759cc" providerId="ADAL" clId="{FF9F20E1-6610-4878-9D91-ED4796CB3DC2}" dt="2024-11-15T16:20:28.354" v="385" actId="22"/>
          <ac:spMkLst>
            <pc:docMk/>
            <pc:sldMk cId="0" sldId="259"/>
            <ac:spMk id="4" creationId="{75458FEF-714B-C6DD-E1E2-EED229AE7E8D}"/>
          </ac:spMkLst>
        </pc:spChg>
        <pc:spChg chg="add del mod">
          <ac:chgData name="Emanuela Marca" userId="b9e67590-a423-466d-821f-072eaf8759cc" providerId="ADAL" clId="{FF9F20E1-6610-4878-9D91-ED4796CB3DC2}" dt="2024-11-15T16:20:34.538" v="389" actId="22"/>
          <ac:spMkLst>
            <pc:docMk/>
            <pc:sldMk cId="0" sldId="259"/>
            <ac:spMk id="7" creationId="{664922D9-8C48-8288-3DE4-FDDF2E9C8290}"/>
          </ac:spMkLst>
        </pc:spChg>
        <pc:picChg chg="del">
          <ac:chgData name="Emanuela Marca" userId="b9e67590-a423-466d-821f-072eaf8759cc" providerId="ADAL" clId="{FF9F20E1-6610-4878-9D91-ED4796CB3DC2}" dt="2024-11-15T16:18:26.657" v="295" actId="478"/>
          <ac:picMkLst>
            <pc:docMk/>
            <pc:sldMk cId="0" sldId="259"/>
            <ac:picMk id="6" creationId="{A18860A7-F1F3-45A2-2404-9E092AD8202B}"/>
          </ac:picMkLst>
        </pc:picChg>
        <pc:picChg chg="add mod">
          <ac:chgData name="Emanuela Marca" userId="b9e67590-a423-466d-821f-072eaf8759cc" providerId="ADAL" clId="{FF9F20E1-6610-4878-9D91-ED4796CB3DC2}" dt="2024-11-15T16:20:50.163" v="392" actId="1076"/>
          <ac:picMkLst>
            <pc:docMk/>
            <pc:sldMk cId="0" sldId="259"/>
            <ac:picMk id="1026" creationId="{7DE6150C-21AE-8797-A3E5-B52F9EC2DD08}"/>
          </ac:picMkLst>
        </pc:picChg>
        <pc:picChg chg="del">
          <ac:chgData name="Emanuela Marca" userId="b9e67590-a423-466d-821f-072eaf8759cc" providerId="ADAL" clId="{FF9F20E1-6610-4878-9D91-ED4796CB3DC2}" dt="2024-11-15T16:20:25.375" v="383" actId="478"/>
          <ac:picMkLst>
            <pc:docMk/>
            <pc:sldMk cId="0" sldId="259"/>
            <ac:picMk id="2050" creationId="{C8294C0D-2797-BA17-35F7-094155EB938C}"/>
          </ac:picMkLst>
        </pc:picChg>
      </pc:sldChg>
      <pc:sldChg chg="addSp delSp modSp mod">
        <pc:chgData name="Emanuela Marca" userId="b9e67590-a423-466d-821f-072eaf8759cc" providerId="ADAL" clId="{FF9F20E1-6610-4878-9D91-ED4796CB3DC2}" dt="2024-11-15T16:18:19.140" v="294" actId="1076"/>
        <pc:sldMkLst>
          <pc:docMk/>
          <pc:sldMk cId="0" sldId="260"/>
        </pc:sldMkLst>
        <pc:spChg chg="mod">
          <ac:chgData name="Emanuela Marca" userId="b9e67590-a423-466d-821f-072eaf8759cc" providerId="ADAL" clId="{FF9F20E1-6610-4878-9D91-ED4796CB3DC2}" dt="2024-11-15T16:18:02.845" v="292" actId="27636"/>
          <ac:spMkLst>
            <pc:docMk/>
            <pc:sldMk cId="0" sldId="260"/>
            <ac:spMk id="3" creationId="{1DD07556-D093-0907-B75A-68B05D2DDA59}"/>
          </ac:spMkLst>
        </pc:spChg>
        <pc:picChg chg="del">
          <ac:chgData name="Emanuela Marca" userId="b9e67590-a423-466d-821f-072eaf8759cc" providerId="ADAL" clId="{FF9F20E1-6610-4878-9D91-ED4796CB3DC2}" dt="2024-11-15T16:17:07.800" v="154" actId="478"/>
          <ac:picMkLst>
            <pc:docMk/>
            <pc:sldMk cId="0" sldId="260"/>
            <ac:picMk id="2" creationId="{AE119B7D-EE9D-8344-7F72-3B80FF8AA030}"/>
          </ac:picMkLst>
        </pc:picChg>
        <pc:picChg chg="add mod">
          <ac:chgData name="Emanuela Marca" userId="b9e67590-a423-466d-821f-072eaf8759cc" providerId="ADAL" clId="{FF9F20E1-6610-4878-9D91-ED4796CB3DC2}" dt="2024-11-15T16:18:19.140" v="294" actId="1076"/>
          <ac:picMkLst>
            <pc:docMk/>
            <pc:sldMk cId="0" sldId="260"/>
            <ac:picMk id="4" creationId="{9DAD2A93-022B-6186-46CB-9BD965A22041}"/>
          </ac:picMkLst>
        </pc:picChg>
      </pc:sldChg>
      <pc:sldChg chg="addSp delSp modSp mod setBg">
        <pc:chgData name="Emanuela Marca" userId="b9e67590-a423-466d-821f-072eaf8759cc" providerId="ADAL" clId="{FF9F20E1-6610-4878-9D91-ED4796CB3DC2}" dt="2024-11-15T16:30:44.604" v="887" actId="255"/>
        <pc:sldMkLst>
          <pc:docMk/>
          <pc:sldMk cId="0" sldId="268"/>
        </pc:sldMkLst>
        <pc:spChg chg="mod">
          <ac:chgData name="Emanuela Marca" userId="b9e67590-a423-466d-821f-072eaf8759cc" providerId="ADAL" clId="{FF9F20E1-6610-4878-9D91-ED4796CB3DC2}" dt="2024-11-15T16:30:44.604" v="887" actId="255"/>
          <ac:spMkLst>
            <pc:docMk/>
            <pc:sldMk cId="0" sldId="268"/>
            <ac:spMk id="3" creationId="{4826DC31-189C-1F25-50AE-009925BDB303}"/>
          </ac:spMkLst>
        </pc:spChg>
        <pc:spChg chg="add">
          <ac:chgData name="Emanuela Marca" userId="b9e67590-a423-466d-821f-072eaf8759cc" providerId="ADAL" clId="{FF9F20E1-6610-4878-9D91-ED4796CB3DC2}" dt="2024-11-15T16:24:06.374" v="571"/>
          <ac:spMkLst>
            <pc:docMk/>
            <pc:sldMk cId="0" sldId="268"/>
            <ac:spMk id="4" creationId="{0C6200D9-4B3C-3E26-C843-86A6AF7560AD}"/>
          </ac:spMkLst>
        </pc:spChg>
        <pc:spChg chg="add">
          <ac:chgData name="Emanuela Marca" userId="b9e67590-a423-466d-821f-072eaf8759cc" providerId="ADAL" clId="{FF9F20E1-6610-4878-9D91-ED4796CB3DC2}" dt="2024-11-15T16:24:16.221" v="575"/>
          <ac:spMkLst>
            <pc:docMk/>
            <pc:sldMk cId="0" sldId="268"/>
            <ac:spMk id="5" creationId="{3B2B0230-C1C2-F666-64E3-B63F5F8A6F3C}"/>
          </ac:spMkLst>
        </pc:spChg>
        <pc:spChg chg="add">
          <ac:chgData name="Emanuela Marca" userId="b9e67590-a423-466d-821f-072eaf8759cc" providerId="ADAL" clId="{FF9F20E1-6610-4878-9D91-ED4796CB3DC2}" dt="2024-11-15T16:24:30.804" v="577"/>
          <ac:spMkLst>
            <pc:docMk/>
            <pc:sldMk cId="0" sldId="268"/>
            <ac:spMk id="6" creationId="{B9B5154A-8BF9-1459-83F7-38646BA3593A}"/>
          </ac:spMkLst>
        </pc:spChg>
        <pc:spChg chg="add del">
          <ac:chgData name="Emanuela Marca" userId="b9e67590-a423-466d-821f-072eaf8759cc" providerId="ADAL" clId="{FF9F20E1-6610-4878-9D91-ED4796CB3DC2}" dt="2024-11-15T16:28:13.084" v="789" actId="22"/>
          <ac:spMkLst>
            <pc:docMk/>
            <pc:sldMk cId="0" sldId="268"/>
            <ac:spMk id="8" creationId="{17BA328F-D5F9-CD15-DD6E-279977E97C27}"/>
          </ac:spMkLst>
        </pc:spChg>
        <pc:picChg chg="del">
          <ac:chgData name="Emanuela Marca" userId="b9e67590-a423-466d-821f-072eaf8759cc" providerId="ADAL" clId="{FF9F20E1-6610-4878-9D91-ED4796CB3DC2}" dt="2024-11-15T16:23:21.644" v="570" actId="478"/>
          <ac:picMkLst>
            <pc:docMk/>
            <pc:sldMk cId="0" sldId="268"/>
            <ac:picMk id="2" creationId="{FEAFF4D1-6B45-2FAF-2D7E-D1DFD2FF2DAF}"/>
          </ac:picMkLst>
        </pc:picChg>
        <pc:picChg chg="add mod">
          <ac:chgData name="Emanuela Marca" userId="b9e67590-a423-466d-821f-072eaf8759cc" providerId="ADAL" clId="{FF9F20E1-6610-4878-9D91-ED4796CB3DC2}" dt="2024-11-15T16:28:26.917" v="792" actId="1076"/>
          <ac:picMkLst>
            <pc:docMk/>
            <pc:sldMk cId="0" sldId="268"/>
            <ac:picMk id="2054" creationId="{B08BA03F-440D-1425-0D32-CFD9C03E5DD8}"/>
          </ac:picMkLst>
        </pc:picChg>
      </pc:sldChg>
      <pc:sldChg chg="addSp delSp modSp mod">
        <pc:chgData name="Emanuela Marca" userId="b9e67590-a423-466d-821f-072eaf8759cc" providerId="ADAL" clId="{FF9F20E1-6610-4878-9D91-ED4796CB3DC2}" dt="2024-11-15T16:22:56.338" v="537" actId="1076"/>
        <pc:sldMkLst>
          <pc:docMk/>
          <pc:sldMk cId="816130011" sldId="269"/>
        </pc:sldMkLst>
        <pc:spChg chg="mod">
          <ac:chgData name="Emanuela Marca" userId="b9e67590-a423-466d-821f-072eaf8759cc" providerId="ADAL" clId="{FF9F20E1-6610-4878-9D91-ED4796CB3DC2}" dt="2024-11-15T16:22:34.206" v="533" actId="20577"/>
          <ac:spMkLst>
            <pc:docMk/>
            <pc:sldMk cId="816130011" sldId="269"/>
            <ac:spMk id="5" creationId="{C79341AF-326D-9C84-18FB-F01EF0DCCA21}"/>
          </ac:spMkLst>
        </pc:spChg>
        <pc:picChg chg="add mod">
          <ac:chgData name="Emanuela Marca" userId="b9e67590-a423-466d-821f-072eaf8759cc" providerId="ADAL" clId="{FF9F20E1-6610-4878-9D91-ED4796CB3DC2}" dt="2024-11-15T16:22:56.338" v="537" actId="1076"/>
          <ac:picMkLst>
            <pc:docMk/>
            <pc:sldMk cId="816130011" sldId="269"/>
            <ac:picMk id="2" creationId="{4C2AB68A-AEC4-8415-FB71-CBC4412D314A}"/>
          </ac:picMkLst>
        </pc:picChg>
        <pc:picChg chg="del">
          <ac:chgData name="Emanuela Marca" userId="b9e67590-a423-466d-821f-072eaf8759cc" providerId="ADAL" clId="{FF9F20E1-6610-4878-9D91-ED4796CB3DC2}" dt="2024-11-15T16:22:42.169" v="535" actId="478"/>
          <ac:picMkLst>
            <pc:docMk/>
            <pc:sldMk cId="816130011" sldId="269"/>
            <ac:picMk id="3" creationId="{A68B9B2A-05D0-2B85-3A65-E0829C97F32D}"/>
          </ac:picMkLst>
        </pc:picChg>
        <pc:picChg chg="mod">
          <ac:chgData name="Emanuela Marca" userId="b9e67590-a423-466d-821f-072eaf8759cc" providerId="ADAL" clId="{FF9F20E1-6610-4878-9D91-ED4796CB3DC2}" dt="2024-11-15T16:22:38.061" v="534" actId="1076"/>
          <ac:picMkLst>
            <pc:docMk/>
            <pc:sldMk cId="816130011" sldId="269"/>
            <ac:picMk id="6" creationId="{A7118488-D06F-9902-C29E-F3CBDA3DD04A}"/>
          </ac:picMkLst>
        </pc:picChg>
      </pc:sldChg>
      <pc:sldChg chg="del">
        <pc:chgData name="Emanuela Marca" userId="b9e67590-a423-466d-821f-072eaf8759cc" providerId="ADAL" clId="{FF9F20E1-6610-4878-9D91-ED4796CB3DC2}" dt="2024-11-15T16:33:43.357" v="1027" actId="47"/>
        <pc:sldMkLst>
          <pc:docMk/>
          <pc:sldMk cId="0" sldId="285"/>
        </pc:sldMkLst>
      </pc:sldChg>
      <pc:sldChg chg="addSp delSp modSp mod">
        <pc:chgData name="Emanuela Marca" userId="b9e67590-a423-466d-821f-072eaf8759cc" providerId="ADAL" clId="{FF9F20E1-6610-4878-9D91-ED4796CB3DC2}" dt="2024-11-15T16:13:18.892" v="51" actId="1076"/>
        <pc:sldMkLst>
          <pc:docMk/>
          <pc:sldMk cId="557908453" sldId="291"/>
        </pc:sldMkLst>
        <pc:spChg chg="mod">
          <ac:chgData name="Emanuela Marca" userId="b9e67590-a423-466d-821f-072eaf8759cc" providerId="ADAL" clId="{FF9F20E1-6610-4878-9D91-ED4796CB3DC2}" dt="2024-11-15T16:12:16.487" v="44" actId="20577"/>
          <ac:spMkLst>
            <pc:docMk/>
            <pc:sldMk cId="557908453" sldId="291"/>
            <ac:spMk id="2" creationId="{76A3A5C0-0C5A-2036-4CF2-FECF5633B883}"/>
          </ac:spMkLst>
        </pc:spChg>
        <pc:spChg chg="mod">
          <ac:chgData name="Emanuela Marca" userId="b9e67590-a423-466d-821f-072eaf8759cc" providerId="ADAL" clId="{FF9F20E1-6610-4878-9D91-ED4796CB3DC2}" dt="2024-11-15T16:13:13.490" v="50" actId="2711"/>
          <ac:spMkLst>
            <pc:docMk/>
            <pc:sldMk cId="557908453" sldId="291"/>
            <ac:spMk id="3" creationId="{52C0346C-90D5-FA15-A87B-1FDE189C6499}"/>
          </ac:spMkLst>
        </pc:spChg>
        <pc:picChg chg="del">
          <ac:chgData name="Emanuela Marca" userId="b9e67590-a423-466d-821f-072eaf8759cc" providerId="ADAL" clId="{FF9F20E1-6610-4878-9D91-ED4796CB3DC2}" dt="2024-11-15T16:11:45.126" v="0" actId="478"/>
          <ac:picMkLst>
            <pc:docMk/>
            <pc:sldMk cId="557908453" sldId="291"/>
            <ac:picMk id="4" creationId="{AEEC53AB-C62F-76BF-94BA-1D02A772788D}"/>
          </ac:picMkLst>
        </pc:picChg>
        <pc:picChg chg="add mod">
          <ac:chgData name="Emanuela Marca" userId="b9e67590-a423-466d-821f-072eaf8759cc" providerId="ADAL" clId="{FF9F20E1-6610-4878-9D91-ED4796CB3DC2}" dt="2024-11-15T16:13:18.892" v="51" actId="1076"/>
          <ac:picMkLst>
            <pc:docMk/>
            <pc:sldMk cId="557908453" sldId="291"/>
            <ac:picMk id="5" creationId="{E8C1A157-14A7-B956-4250-921DEBF6527D}"/>
          </ac:picMkLst>
        </pc:picChg>
      </pc:sldChg>
      <pc:sldChg chg="addSp delSp modSp mod">
        <pc:chgData name="Emanuela Marca" userId="b9e67590-a423-466d-821f-072eaf8759cc" providerId="ADAL" clId="{FF9F20E1-6610-4878-9D91-ED4796CB3DC2}" dt="2024-11-15T16:33:08.266" v="1024" actId="1076"/>
        <pc:sldMkLst>
          <pc:docMk/>
          <pc:sldMk cId="4046339978" sldId="292"/>
        </pc:sldMkLst>
        <pc:spChg chg="mod">
          <ac:chgData name="Emanuela Marca" userId="b9e67590-a423-466d-821f-072eaf8759cc" providerId="ADAL" clId="{FF9F20E1-6610-4878-9D91-ED4796CB3DC2}" dt="2024-11-15T16:32:05.993" v="1013" actId="255"/>
          <ac:spMkLst>
            <pc:docMk/>
            <pc:sldMk cId="4046339978" sldId="292"/>
            <ac:spMk id="3" creationId="{88C82C91-B894-2A1B-9F39-98757058FAC3}"/>
          </ac:spMkLst>
        </pc:spChg>
        <pc:picChg chg="del">
          <ac:chgData name="Emanuela Marca" userId="b9e67590-a423-466d-821f-072eaf8759cc" providerId="ADAL" clId="{FF9F20E1-6610-4878-9D91-ED4796CB3DC2}" dt="2024-11-15T16:32:07.216" v="1014" actId="478"/>
          <ac:picMkLst>
            <pc:docMk/>
            <pc:sldMk cId="4046339978" sldId="292"/>
            <ac:picMk id="4" creationId="{F26845EC-7422-AACD-6FB0-1ACCB250E0EC}"/>
          </ac:picMkLst>
        </pc:picChg>
        <pc:picChg chg="add mod">
          <ac:chgData name="Emanuela Marca" userId="b9e67590-a423-466d-821f-072eaf8759cc" providerId="ADAL" clId="{FF9F20E1-6610-4878-9D91-ED4796CB3DC2}" dt="2024-11-15T16:33:06.176" v="1023" actId="1076"/>
          <ac:picMkLst>
            <pc:docMk/>
            <pc:sldMk cId="4046339978" sldId="292"/>
            <ac:picMk id="3074" creationId="{BB13F0AE-288D-7163-143B-757D019A5FE3}"/>
          </ac:picMkLst>
        </pc:picChg>
        <pc:picChg chg="add mod">
          <ac:chgData name="Emanuela Marca" userId="b9e67590-a423-466d-821f-072eaf8759cc" providerId="ADAL" clId="{FF9F20E1-6610-4878-9D91-ED4796CB3DC2}" dt="2024-11-15T16:33:08.266" v="1024" actId="1076"/>
          <ac:picMkLst>
            <pc:docMk/>
            <pc:sldMk cId="4046339978" sldId="292"/>
            <ac:picMk id="3076" creationId="{56882FC6-03F4-A77C-FD52-F0F3298CEBBE}"/>
          </ac:picMkLst>
        </pc:picChg>
      </pc:sldChg>
      <pc:sldChg chg="delSp del mod">
        <pc:chgData name="Emanuela Marca" userId="b9e67590-a423-466d-821f-072eaf8759cc" providerId="ADAL" clId="{FF9F20E1-6610-4878-9D91-ED4796CB3DC2}" dt="2024-11-15T16:33:41.404" v="1026" actId="47"/>
        <pc:sldMkLst>
          <pc:docMk/>
          <pc:sldMk cId="1421323214" sldId="294"/>
        </pc:sldMkLst>
        <pc:picChg chg="del">
          <ac:chgData name="Emanuela Marca" userId="b9e67590-a423-466d-821f-072eaf8759cc" providerId="ADAL" clId="{FF9F20E1-6610-4878-9D91-ED4796CB3DC2}" dt="2024-11-15T16:33:13.008" v="1025" actId="478"/>
          <ac:picMkLst>
            <pc:docMk/>
            <pc:sldMk cId="1421323214" sldId="294"/>
            <ac:picMk id="2" creationId="{6E9933CF-72DA-54D2-202F-63D7EB36601E}"/>
          </ac:picMkLst>
        </pc:picChg>
      </pc:sldChg>
      <pc:sldChg chg="addSp delSp modSp mod">
        <pc:chgData name="Emanuela Marca" userId="b9e67590-a423-466d-821f-072eaf8759cc" providerId="ADAL" clId="{FF9F20E1-6610-4878-9D91-ED4796CB3DC2}" dt="2024-11-15T16:36:46.833" v="1133" actId="20577"/>
        <pc:sldMkLst>
          <pc:docMk/>
          <pc:sldMk cId="3614623119" sldId="296"/>
        </pc:sldMkLst>
        <pc:spChg chg="mod">
          <ac:chgData name="Emanuela Marca" userId="b9e67590-a423-466d-821f-072eaf8759cc" providerId="ADAL" clId="{FF9F20E1-6610-4878-9D91-ED4796CB3DC2}" dt="2024-11-15T16:34:33.497" v="1065" actId="20577"/>
          <ac:spMkLst>
            <pc:docMk/>
            <pc:sldMk cId="3614623119" sldId="296"/>
            <ac:spMk id="2" creationId="{B06CEFCA-C1D1-FBFA-726C-B6EEF654F256}"/>
          </ac:spMkLst>
        </pc:spChg>
        <pc:graphicFrameChg chg="add del mod modGraphic">
          <ac:chgData name="Emanuela Marca" userId="b9e67590-a423-466d-821f-072eaf8759cc" providerId="ADAL" clId="{FF9F20E1-6610-4878-9D91-ED4796CB3DC2}" dt="2024-11-15T16:36:02.866" v="1089" actId="478"/>
          <ac:graphicFrameMkLst>
            <pc:docMk/>
            <pc:sldMk cId="3614623119" sldId="296"/>
            <ac:graphicFrameMk id="6" creationId="{1C496B55-651F-20DB-60DA-50182DF63CC7}"/>
          </ac:graphicFrameMkLst>
        </pc:graphicFrameChg>
        <pc:graphicFrameChg chg="modGraphic">
          <ac:chgData name="Emanuela Marca" userId="b9e67590-a423-466d-821f-072eaf8759cc" providerId="ADAL" clId="{FF9F20E1-6610-4878-9D91-ED4796CB3DC2}" dt="2024-11-15T16:36:46.833" v="1133" actId="20577"/>
          <ac:graphicFrameMkLst>
            <pc:docMk/>
            <pc:sldMk cId="3614623119" sldId="296"/>
            <ac:graphicFrameMk id="8" creationId="{59F48D27-4F51-EDDA-3283-6A7CE3048068}"/>
          </ac:graphicFrameMkLst>
        </pc:graphicFrameChg>
        <pc:graphicFrameChg chg="modGraphic">
          <ac:chgData name="Emanuela Marca" userId="b9e67590-a423-466d-821f-072eaf8759cc" providerId="ADAL" clId="{FF9F20E1-6610-4878-9D91-ED4796CB3DC2}" dt="2024-11-15T16:34:52.675" v="1078" actId="20577"/>
          <ac:graphicFrameMkLst>
            <pc:docMk/>
            <pc:sldMk cId="3614623119" sldId="296"/>
            <ac:graphicFrameMk id="9" creationId="{FD88ABE6-8E98-C939-A5D8-85DA5DDEBDC4}"/>
          </ac:graphicFrameMkLst>
        </pc:graphicFrameChg>
        <pc:graphicFrameChg chg="modGraphic">
          <ac:chgData name="Emanuela Marca" userId="b9e67590-a423-466d-821f-072eaf8759cc" providerId="ADAL" clId="{FF9F20E1-6610-4878-9D91-ED4796CB3DC2}" dt="2024-11-15T16:35:17.272" v="1084" actId="21"/>
          <ac:graphicFrameMkLst>
            <pc:docMk/>
            <pc:sldMk cId="3614623119" sldId="296"/>
            <ac:graphicFrameMk id="10" creationId="{4B330684-EE6B-AB25-3E16-4D7A009B9BEB}"/>
          </ac:graphicFrameMkLst>
        </pc:graphicFrameChg>
        <pc:picChg chg="del mod">
          <ac:chgData name="Emanuela Marca" userId="b9e67590-a423-466d-821f-072eaf8759cc" providerId="ADAL" clId="{FF9F20E1-6610-4878-9D91-ED4796CB3DC2}" dt="2024-11-15T16:14:48.611" v="67" actId="478"/>
          <ac:picMkLst>
            <pc:docMk/>
            <pc:sldMk cId="3614623119" sldId="296"/>
            <ac:picMk id="3" creationId="{9D0237AE-9D83-FB96-41C8-C2BD50C9CA5D}"/>
          </ac:picMkLst>
        </pc:picChg>
        <pc:picChg chg="add mod">
          <ac:chgData name="Emanuela Marca" userId="b9e67590-a423-466d-821f-072eaf8759cc" providerId="ADAL" clId="{FF9F20E1-6610-4878-9D91-ED4796CB3DC2}" dt="2024-11-15T16:14:51.703" v="69" actId="1076"/>
          <ac:picMkLst>
            <pc:docMk/>
            <pc:sldMk cId="3614623119" sldId="296"/>
            <ac:picMk id="4" creationId="{80EE6874-89E1-A9B3-BB9C-F809E28F83A6}"/>
          </ac:picMkLst>
        </pc:picChg>
      </pc:sldChg>
      <pc:sldChg chg="addSp delSp modSp">
        <pc:chgData name="Emanuela Marca" userId="b9e67590-a423-466d-821f-072eaf8759cc" providerId="ADAL" clId="{FF9F20E1-6610-4878-9D91-ED4796CB3DC2}" dt="2024-11-15T16:37:07.309" v="1136" actId="1076"/>
        <pc:sldMkLst>
          <pc:docMk/>
          <pc:sldMk cId="2806121081" sldId="297"/>
        </pc:sldMkLst>
        <pc:picChg chg="del">
          <ac:chgData name="Emanuela Marca" userId="b9e67590-a423-466d-821f-072eaf8759cc" providerId="ADAL" clId="{FF9F20E1-6610-4878-9D91-ED4796CB3DC2}" dt="2024-11-15T16:36:49.600" v="1134" actId="478"/>
          <ac:picMkLst>
            <pc:docMk/>
            <pc:sldMk cId="2806121081" sldId="297"/>
            <ac:picMk id="3074" creationId="{5AD9C800-9E37-F18E-5B6D-0E137C22A5E8}"/>
          </ac:picMkLst>
        </pc:picChg>
        <pc:picChg chg="add mod">
          <ac:chgData name="Emanuela Marca" userId="b9e67590-a423-466d-821f-072eaf8759cc" providerId="ADAL" clId="{FF9F20E1-6610-4878-9D91-ED4796CB3DC2}" dt="2024-11-15T16:37:07.309" v="1136" actId="1076"/>
          <ac:picMkLst>
            <pc:docMk/>
            <pc:sldMk cId="2806121081" sldId="297"/>
            <ac:picMk id="4098" creationId="{0AEC6BB1-4CF4-438D-A3E0-C698BA7C66CD}"/>
          </ac:picMkLst>
        </pc:picChg>
      </pc:sldChg>
      <pc:sldChg chg="addSp delSp modSp mod">
        <pc:chgData name="Emanuela Marca" userId="b9e67590-a423-466d-821f-072eaf8759cc" providerId="ADAL" clId="{FF9F20E1-6610-4878-9D91-ED4796CB3DC2}" dt="2024-11-15T16:34:23.845" v="1045" actId="1076"/>
        <pc:sldMkLst>
          <pc:docMk/>
          <pc:sldMk cId="894867496" sldId="299"/>
        </pc:sldMkLst>
        <pc:spChg chg="mod">
          <ac:chgData name="Emanuela Marca" userId="b9e67590-a423-466d-821f-072eaf8759cc" providerId="ADAL" clId="{FF9F20E1-6610-4878-9D91-ED4796CB3DC2}" dt="2024-11-15T16:33:53.460" v="1041" actId="20577"/>
          <ac:spMkLst>
            <pc:docMk/>
            <pc:sldMk cId="894867496" sldId="299"/>
            <ac:spMk id="6" creationId="{4206DC0E-63E7-F7C9-8D54-86F85D015E0F}"/>
          </ac:spMkLst>
        </pc:spChg>
        <pc:picChg chg="del">
          <ac:chgData name="Emanuela Marca" userId="b9e67590-a423-466d-821f-072eaf8759cc" providerId="ADAL" clId="{FF9F20E1-6610-4878-9D91-ED4796CB3DC2}" dt="2024-11-15T16:33:55.251" v="1042" actId="478"/>
          <ac:picMkLst>
            <pc:docMk/>
            <pc:sldMk cId="894867496" sldId="299"/>
            <ac:picMk id="3" creationId="{15BDC4EC-6AD6-1623-A9A3-47BDA216F6E3}"/>
          </ac:picMkLst>
        </pc:picChg>
        <pc:picChg chg="add mod">
          <ac:chgData name="Emanuela Marca" userId="b9e67590-a423-466d-821f-072eaf8759cc" providerId="ADAL" clId="{FF9F20E1-6610-4878-9D91-ED4796CB3DC2}" dt="2024-11-15T16:34:23.845" v="1045" actId="1076"/>
          <ac:picMkLst>
            <pc:docMk/>
            <pc:sldMk cId="894867496" sldId="299"/>
            <ac:picMk id="4" creationId="{2DB60FD6-B0F1-9D84-4C02-A7B0589E158A}"/>
          </ac:picMkLst>
        </pc:picChg>
      </pc:sldChg>
    </pc:docChg>
  </pc:docChgLst>
  <pc:docChgLst>
    <pc:chgData name="Emanuela Marca" userId="b9e67590-a423-466d-821f-072eaf8759cc" providerId="ADAL" clId="{86295FC2-B258-4752-857C-48A622C1F026}"/>
    <pc:docChg chg="custSel addSld delSld modSld">
      <pc:chgData name="Emanuela Marca" userId="b9e67590-a423-466d-821f-072eaf8759cc" providerId="ADAL" clId="{86295FC2-B258-4752-857C-48A622C1F026}" dt="2024-11-18T16:00:11.813" v="401" actId="20577"/>
      <pc:docMkLst>
        <pc:docMk/>
      </pc:docMkLst>
      <pc:sldChg chg="addSp delSp modSp mod">
        <pc:chgData name="Emanuela Marca" userId="b9e67590-a423-466d-821f-072eaf8759cc" providerId="ADAL" clId="{86295FC2-B258-4752-857C-48A622C1F026}" dt="2024-11-18T16:00:11.813" v="401" actId="20577"/>
        <pc:sldMkLst>
          <pc:docMk/>
          <pc:sldMk cId="0" sldId="257"/>
        </pc:sldMkLst>
        <pc:spChg chg="mod">
          <ac:chgData name="Emanuela Marca" userId="b9e67590-a423-466d-821f-072eaf8759cc" providerId="ADAL" clId="{86295FC2-B258-4752-857C-48A622C1F026}" dt="2024-11-18T16:00:11.813" v="401" actId="20577"/>
          <ac:spMkLst>
            <pc:docMk/>
            <pc:sldMk cId="0" sldId="257"/>
            <ac:spMk id="5" creationId="{8257BA7E-D798-1EA3-CDC0-6F9DECED0355}"/>
          </ac:spMkLst>
        </pc:spChg>
        <pc:picChg chg="add mod">
          <ac:chgData name="Emanuela Marca" userId="b9e67590-a423-466d-821f-072eaf8759cc" providerId="ADAL" clId="{86295FC2-B258-4752-857C-48A622C1F026}" dt="2024-11-18T15:33:27.377" v="38" actId="1076"/>
          <ac:picMkLst>
            <pc:docMk/>
            <pc:sldMk cId="0" sldId="257"/>
            <ac:picMk id="2" creationId="{95193B31-CA6B-DC9E-03D1-FB5C643FD2BE}"/>
          </ac:picMkLst>
        </pc:picChg>
        <pc:picChg chg="del">
          <ac:chgData name="Emanuela Marca" userId="b9e67590-a423-466d-821f-072eaf8759cc" providerId="ADAL" clId="{86295FC2-B258-4752-857C-48A622C1F026}" dt="2024-11-18T15:32:49.959" v="32" actId="478"/>
          <ac:picMkLst>
            <pc:docMk/>
            <pc:sldMk cId="0" sldId="257"/>
            <ac:picMk id="1026" creationId="{B59B92A7-28A1-5433-87D0-617AD52F7A6F}"/>
          </ac:picMkLst>
        </pc:picChg>
      </pc:sldChg>
      <pc:sldChg chg="addSp delSp modSp mod">
        <pc:chgData name="Emanuela Marca" userId="b9e67590-a423-466d-821f-072eaf8759cc" providerId="ADAL" clId="{86295FC2-B258-4752-857C-48A622C1F026}" dt="2024-11-18T15:32:46.414" v="31" actId="1076"/>
        <pc:sldMkLst>
          <pc:docMk/>
          <pc:sldMk cId="0" sldId="258"/>
        </pc:sldMkLst>
        <pc:spChg chg="mod">
          <ac:chgData name="Emanuela Marca" userId="b9e67590-a423-466d-821f-072eaf8759cc" providerId="ADAL" clId="{86295FC2-B258-4752-857C-48A622C1F026}" dt="2024-11-18T15:32:17.441" v="25" actId="2711"/>
          <ac:spMkLst>
            <pc:docMk/>
            <pc:sldMk cId="0" sldId="258"/>
            <ac:spMk id="6" creationId="{63728FF8-8F52-C469-69A2-31CCF1958CE4}"/>
          </ac:spMkLst>
        </pc:spChg>
        <pc:spChg chg="mod ord">
          <ac:chgData name="Emanuela Marca" userId="b9e67590-a423-466d-821f-072eaf8759cc" providerId="ADAL" clId="{86295FC2-B258-4752-857C-48A622C1F026}" dt="2024-11-18T15:32:46.414" v="31" actId="1076"/>
          <ac:spMkLst>
            <pc:docMk/>
            <pc:sldMk cId="0" sldId="258"/>
            <ac:spMk id="8" creationId="{06BC9EAC-1337-466E-8E4C-46EB3D5151A9}"/>
          </ac:spMkLst>
        </pc:spChg>
        <pc:picChg chg="add mod">
          <ac:chgData name="Emanuela Marca" userId="b9e67590-a423-466d-821f-072eaf8759cc" providerId="ADAL" clId="{86295FC2-B258-4752-857C-48A622C1F026}" dt="2024-11-18T15:32:39.171" v="28" actId="1076"/>
          <ac:picMkLst>
            <pc:docMk/>
            <pc:sldMk cId="0" sldId="258"/>
            <ac:picMk id="2" creationId="{7BE5A56B-2257-A62D-7F20-4CBD78AAC726}"/>
          </ac:picMkLst>
        </pc:picChg>
        <pc:picChg chg="del">
          <ac:chgData name="Emanuela Marca" userId="b9e67590-a423-466d-821f-072eaf8759cc" providerId="ADAL" clId="{86295FC2-B258-4752-857C-48A622C1F026}" dt="2024-11-18T15:31:55.325" v="22" actId="478"/>
          <ac:picMkLst>
            <pc:docMk/>
            <pc:sldMk cId="0" sldId="258"/>
            <ac:picMk id="3" creationId="{05BB257B-B1E7-BE4B-3A49-8D3F7E3D3E56}"/>
          </ac:picMkLst>
        </pc:picChg>
      </pc:sldChg>
      <pc:sldChg chg="addSp delSp modSp mod">
        <pc:chgData name="Emanuela Marca" userId="b9e67590-a423-466d-821f-072eaf8759cc" providerId="ADAL" clId="{86295FC2-B258-4752-857C-48A622C1F026}" dt="2024-11-18T15:35:20.725" v="105" actId="1076"/>
        <pc:sldMkLst>
          <pc:docMk/>
          <pc:sldMk cId="0" sldId="259"/>
        </pc:sldMkLst>
        <pc:spChg chg="mod">
          <ac:chgData name="Emanuela Marca" userId="b9e67590-a423-466d-821f-072eaf8759cc" providerId="ADAL" clId="{86295FC2-B258-4752-857C-48A622C1F026}" dt="2024-11-18T15:35:09.235" v="103" actId="20577"/>
          <ac:spMkLst>
            <pc:docMk/>
            <pc:sldMk cId="0" sldId="259"/>
            <ac:spMk id="3" creationId="{917EE069-9A50-7085-806F-3F083F4B0A91}"/>
          </ac:spMkLst>
        </pc:spChg>
        <pc:picChg chg="add mod">
          <ac:chgData name="Emanuela Marca" userId="b9e67590-a423-466d-821f-072eaf8759cc" providerId="ADAL" clId="{86295FC2-B258-4752-857C-48A622C1F026}" dt="2024-11-18T15:35:20.725" v="105" actId="1076"/>
          <ac:picMkLst>
            <pc:docMk/>
            <pc:sldMk cId="0" sldId="259"/>
            <ac:picMk id="2" creationId="{218AFD89-EA13-25E9-A829-7488C72C0E4D}"/>
          </ac:picMkLst>
        </pc:picChg>
        <pc:picChg chg="del">
          <ac:chgData name="Emanuela Marca" userId="b9e67590-a423-466d-821f-072eaf8759cc" providerId="ADAL" clId="{86295FC2-B258-4752-857C-48A622C1F026}" dt="2024-11-18T15:35:02.218" v="92" actId="478"/>
          <ac:picMkLst>
            <pc:docMk/>
            <pc:sldMk cId="0" sldId="259"/>
            <ac:picMk id="2050" creationId="{B714F9D5-F579-F075-BC47-716D58327D19}"/>
          </ac:picMkLst>
        </pc:picChg>
      </pc:sldChg>
      <pc:sldChg chg="addSp delSp modSp mod">
        <pc:chgData name="Emanuela Marca" userId="b9e67590-a423-466d-821f-072eaf8759cc" providerId="ADAL" clId="{86295FC2-B258-4752-857C-48A622C1F026}" dt="2024-11-18T15:34:51.715" v="91" actId="1076"/>
        <pc:sldMkLst>
          <pc:docMk/>
          <pc:sldMk cId="0" sldId="260"/>
        </pc:sldMkLst>
        <pc:spChg chg="mod">
          <ac:chgData name="Emanuela Marca" userId="b9e67590-a423-466d-821f-072eaf8759cc" providerId="ADAL" clId="{86295FC2-B258-4752-857C-48A622C1F026}" dt="2024-11-18T15:34:35.008" v="86" actId="255"/>
          <ac:spMkLst>
            <pc:docMk/>
            <pc:sldMk cId="0" sldId="260"/>
            <ac:spMk id="3" creationId="{1DD07556-D093-0907-B75A-68B05D2DDA59}"/>
          </ac:spMkLst>
        </pc:spChg>
        <pc:picChg chg="del">
          <ac:chgData name="Emanuela Marca" userId="b9e67590-a423-466d-821f-072eaf8759cc" providerId="ADAL" clId="{86295FC2-B258-4752-857C-48A622C1F026}" dt="2024-11-18T15:34:36.235" v="87" actId="478"/>
          <ac:picMkLst>
            <pc:docMk/>
            <pc:sldMk cId="0" sldId="260"/>
            <ac:picMk id="2" creationId="{7CD2EE13-0C72-7F8C-E817-3034DCD40C16}"/>
          </ac:picMkLst>
        </pc:picChg>
        <pc:picChg chg="add mod">
          <ac:chgData name="Emanuela Marca" userId="b9e67590-a423-466d-821f-072eaf8759cc" providerId="ADAL" clId="{86295FC2-B258-4752-857C-48A622C1F026}" dt="2024-11-18T15:34:51.715" v="91" actId="1076"/>
          <ac:picMkLst>
            <pc:docMk/>
            <pc:sldMk cId="0" sldId="260"/>
            <ac:picMk id="4" creationId="{B8C93F4B-18EE-E888-9CEE-C94C41669A32}"/>
          </ac:picMkLst>
        </pc:picChg>
      </pc:sldChg>
      <pc:sldChg chg="addSp delSp modSp mod">
        <pc:chgData name="Emanuela Marca" userId="b9e67590-a423-466d-821f-072eaf8759cc" providerId="ADAL" clId="{86295FC2-B258-4752-857C-48A622C1F026}" dt="2024-11-18T15:37:03.096" v="257" actId="1076"/>
        <pc:sldMkLst>
          <pc:docMk/>
          <pc:sldMk cId="816130011" sldId="269"/>
        </pc:sldMkLst>
        <pc:spChg chg="mod">
          <ac:chgData name="Emanuela Marca" userId="b9e67590-a423-466d-821f-072eaf8759cc" providerId="ADAL" clId="{86295FC2-B258-4752-857C-48A622C1F026}" dt="2024-11-18T15:36:44.106" v="253" actId="20577"/>
          <ac:spMkLst>
            <pc:docMk/>
            <pc:sldMk cId="816130011" sldId="269"/>
            <ac:spMk id="5" creationId="{C79341AF-326D-9C84-18FB-F01EF0DCCA21}"/>
          </ac:spMkLst>
        </pc:spChg>
        <pc:picChg chg="del mod">
          <ac:chgData name="Emanuela Marca" userId="b9e67590-a423-466d-821f-072eaf8759cc" providerId="ADAL" clId="{86295FC2-B258-4752-857C-48A622C1F026}" dt="2024-11-18T15:36:46.061" v="255" actId="478"/>
          <ac:picMkLst>
            <pc:docMk/>
            <pc:sldMk cId="816130011" sldId="269"/>
            <ac:picMk id="2" creationId="{4C2AB68A-AEC4-8415-FB71-CBC4412D314A}"/>
          </ac:picMkLst>
        </pc:picChg>
        <pc:picChg chg="add mod">
          <ac:chgData name="Emanuela Marca" userId="b9e67590-a423-466d-821f-072eaf8759cc" providerId="ADAL" clId="{86295FC2-B258-4752-857C-48A622C1F026}" dt="2024-11-18T15:37:03.096" v="257" actId="1076"/>
          <ac:picMkLst>
            <pc:docMk/>
            <pc:sldMk cId="816130011" sldId="269"/>
            <ac:picMk id="3" creationId="{D0EEAE30-C32F-D379-C0EB-D142931888C0}"/>
          </ac:picMkLst>
        </pc:picChg>
        <pc:picChg chg="mod">
          <ac:chgData name="Emanuela Marca" userId="b9e67590-a423-466d-821f-072eaf8759cc" providerId="ADAL" clId="{86295FC2-B258-4752-857C-48A622C1F026}" dt="2024-11-18T15:36:26.610" v="193" actId="1076"/>
          <ac:picMkLst>
            <pc:docMk/>
            <pc:sldMk cId="816130011" sldId="269"/>
            <ac:picMk id="6" creationId="{A7118488-D06F-9902-C29E-F3CBDA3DD04A}"/>
          </ac:picMkLst>
        </pc:picChg>
      </pc:sldChg>
      <pc:sldChg chg="addSp delSp modSp mod">
        <pc:chgData name="Emanuela Marca" userId="b9e67590-a423-466d-821f-072eaf8759cc" providerId="ADAL" clId="{86295FC2-B258-4752-857C-48A622C1F026}" dt="2024-11-18T15:31:49.360" v="20" actId="1076"/>
        <pc:sldMkLst>
          <pc:docMk/>
          <pc:sldMk cId="557908453" sldId="291"/>
        </pc:sldMkLst>
        <pc:spChg chg="mod">
          <ac:chgData name="Emanuela Marca" userId="b9e67590-a423-466d-821f-072eaf8759cc" providerId="ADAL" clId="{86295FC2-B258-4752-857C-48A622C1F026}" dt="2024-11-18T15:30:42.628" v="11" actId="20577"/>
          <ac:spMkLst>
            <pc:docMk/>
            <pc:sldMk cId="557908453" sldId="291"/>
            <ac:spMk id="2" creationId="{76A3A5C0-0C5A-2036-4CF2-FECF5633B883}"/>
          </ac:spMkLst>
        </pc:spChg>
        <pc:spChg chg="mod">
          <ac:chgData name="Emanuela Marca" userId="b9e67590-a423-466d-821f-072eaf8759cc" providerId="ADAL" clId="{86295FC2-B258-4752-857C-48A622C1F026}" dt="2024-11-18T15:31:36.843" v="18" actId="2711"/>
          <ac:spMkLst>
            <pc:docMk/>
            <pc:sldMk cId="557908453" sldId="291"/>
            <ac:spMk id="3" creationId="{52C0346C-90D5-FA15-A87B-1FDE189C6499}"/>
          </ac:spMkLst>
        </pc:spChg>
        <pc:picChg chg="add mod">
          <ac:chgData name="Emanuela Marca" userId="b9e67590-a423-466d-821f-072eaf8759cc" providerId="ADAL" clId="{86295FC2-B258-4752-857C-48A622C1F026}" dt="2024-11-18T15:31:49.360" v="20" actId="1076"/>
          <ac:picMkLst>
            <pc:docMk/>
            <pc:sldMk cId="557908453" sldId="291"/>
            <ac:picMk id="4" creationId="{EF4DA253-64FF-AB2D-4A0A-E76BFAB73650}"/>
          </ac:picMkLst>
        </pc:picChg>
        <pc:picChg chg="del">
          <ac:chgData name="Emanuela Marca" userId="b9e67590-a423-466d-821f-072eaf8759cc" providerId="ADAL" clId="{86295FC2-B258-4752-857C-48A622C1F026}" dt="2024-11-18T15:30:44.619" v="12" actId="478"/>
          <ac:picMkLst>
            <pc:docMk/>
            <pc:sldMk cId="557908453" sldId="291"/>
            <ac:picMk id="5" creationId="{E8C1A157-14A7-B956-4250-921DEBF6527D}"/>
          </ac:picMkLst>
        </pc:picChg>
      </pc:sldChg>
      <pc:sldChg chg="addSp delSp modSp mod">
        <pc:chgData name="Emanuela Marca" userId="b9e67590-a423-466d-821f-072eaf8759cc" providerId="ADAL" clId="{86295FC2-B258-4752-857C-48A622C1F026}" dt="2024-11-18T15:39:39.350" v="301" actId="27636"/>
        <pc:sldMkLst>
          <pc:docMk/>
          <pc:sldMk cId="4046339978" sldId="292"/>
        </pc:sldMkLst>
        <pc:spChg chg="mod">
          <ac:chgData name="Emanuela Marca" userId="b9e67590-a423-466d-821f-072eaf8759cc" providerId="ADAL" clId="{86295FC2-B258-4752-857C-48A622C1F026}" dt="2024-11-18T15:39:39.350" v="301" actId="27636"/>
          <ac:spMkLst>
            <pc:docMk/>
            <pc:sldMk cId="4046339978" sldId="292"/>
            <ac:spMk id="3" creationId="{88C82C91-B894-2A1B-9F39-98757058FAC3}"/>
          </ac:spMkLst>
        </pc:spChg>
        <pc:picChg chg="add mod">
          <ac:chgData name="Emanuela Marca" userId="b9e67590-a423-466d-821f-072eaf8759cc" providerId="ADAL" clId="{86295FC2-B258-4752-857C-48A622C1F026}" dt="2024-11-18T15:37:44.683" v="289" actId="1076"/>
          <ac:picMkLst>
            <pc:docMk/>
            <pc:sldMk cId="4046339978" sldId="292"/>
            <ac:picMk id="2" creationId="{92EA958A-9160-65F6-C1C7-CDFB16F12793}"/>
          </ac:picMkLst>
        </pc:picChg>
        <pc:picChg chg="del">
          <ac:chgData name="Emanuela Marca" userId="b9e67590-a423-466d-821f-072eaf8759cc" providerId="ADAL" clId="{86295FC2-B258-4752-857C-48A622C1F026}" dt="2024-11-18T15:37:25.536" v="286" actId="478"/>
          <ac:picMkLst>
            <pc:docMk/>
            <pc:sldMk cId="4046339978" sldId="292"/>
            <ac:picMk id="3074" creationId="{BB13F0AE-288D-7163-143B-757D019A5FE3}"/>
          </ac:picMkLst>
        </pc:picChg>
        <pc:picChg chg="del">
          <ac:chgData name="Emanuela Marca" userId="b9e67590-a423-466d-821f-072eaf8759cc" providerId="ADAL" clId="{86295FC2-B258-4752-857C-48A622C1F026}" dt="2024-11-18T15:37:27.216" v="287" actId="478"/>
          <ac:picMkLst>
            <pc:docMk/>
            <pc:sldMk cId="4046339978" sldId="292"/>
            <ac:picMk id="3076" creationId="{56882FC6-03F4-A77C-FD52-F0F3298CEBBE}"/>
          </ac:picMkLst>
        </pc:picChg>
      </pc:sldChg>
      <pc:sldChg chg="addSp delSp modSp mod">
        <pc:chgData name="Emanuela Marca" userId="b9e67590-a423-466d-821f-072eaf8759cc" providerId="ADAL" clId="{86295FC2-B258-4752-857C-48A622C1F026}" dt="2024-11-18T15:44:04.805" v="391" actId="20577"/>
        <pc:sldMkLst>
          <pc:docMk/>
          <pc:sldMk cId="3614623119" sldId="296"/>
        </pc:sldMkLst>
        <pc:spChg chg="mod">
          <ac:chgData name="Emanuela Marca" userId="b9e67590-a423-466d-821f-072eaf8759cc" providerId="ADAL" clId="{86295FC2-B258-4752-857C-48A622C1F026}" dt="2024-11-18T15:39:56.409" v="314" actId="20577"/>
          <ac:spMkLst>
            <pc:docMk/>
            <pc:sldMk cId="3614623119" sldId="296"/>
            <ac:spMk id="2" creationId="{B06CEFCA-C1D1-FBFA-726C-B6EEF654F256}"/>
          </ac:spMkLst>
        </pc:spChg>
        <pc:graphicFrameChg chg="modGraphic">
          <ac:chgData name="Emanuela Marca" userId="b9e67590-a423-466d-821f-072eaf8759cc" providerId="ADAL" clId="{86295FC2-B258-4752-857C-48A622C1F026}" dt="2024-11-18T15:43:58.888" v="387" actId="20577"/>
          <ac:graphicFrameMkLst>
            <pc:docMk/>
            <pc:sldMk cId="3614623119" sldId="296"/>
            <ac:graphicFrameMk id="9" creationId="{FD88ABE6-8E98-C939-A5D8-85DA5DDEBDC4}"/>
          </ac:graphicFrameMkLst>
        </pc:graphicFrameChg>
        <pc:graphicFrameChg chg="modGraphic">
          <ac:chgData name="Emanuela Marca" userId="b9e67590-a423-466d-821f-072eaf8759cc" providerId="ADAL" clId="{86295FC2-B258-4752-857C-48A622C1F026}" dt="2024-11-18T15:44:04.805" v="391" actId="20577"/>
          <ac:graphicFrameMkLst>
            <pc:docMk/>
            <pc:sldMk cId="3614623119" sldId="296"/>
            <ac:graphicFrameMk id="10" creationId="{4B330684-EE6B-AB25-3E16-4D7A009B9BEB}"/>
          </ac:graphicFrameMkLst>
        </pc:graphicFrameChg>
        <pc:picChg chg="del">
          <ac:chgData name="Emanuela Marca" userId="b9e67590-a423-466d-821f-072eaf8759cc" providerId="ADAL" clId="{86295FC2-B258-4752-857C-48A622C1F026}" dt="2024-11-18T15:39:58.079" v="315" actId="478"/>
          <ac:picMkLst>
            <pc:docMk/>
            <pc:sldMk cId="3614623119" sldId="296"/>
            <ac:picMk id="3" creationId="{19BDED58-514D-8790-E4DE-ACEA92DCA3E6}"/>
          </ac:picMkLst>
        </pc:picChg>
        <pc:picChg chg="add mod">
          <ac:chgData name="Emanuela Marca" userId="b9e67590-a423-466d-821f-072eaf8759cc" providerId="ADAL" clId="{86295FC2-B258-4752-857C-48A622C1F026}" dt="2024-11-18T15:43:46.254" v="379" actId="1076"/>
          <ac:picMkLst>
            <pc:docMk/>
            <pc:sldMk cId="3614623119" sldId="296"/>
            <ac:picMk id="3074" creationId="{2EF5C941-B45F-6146-C256-9EA48A13191B}"/>
          </ac:picMkLst>
        </pc:picChg>
      </pc:sldChg>
      <pc:sldChg chg="addSp delSp modSp">
        <pc:chgData name="Emanuela Marca" userId="b9e67590-a423-466d-821f-072eaf8759cc" providerId="ADAL" clId="{86295FC2-B258-4752-857C-48A622C1F026}" dt="2024-11-18T15:59:41.283" v="397" actId="1076"/>
        <pc:sldMkLst>
          <pc:docMk/>
          <pc:sldMk cId="2806121081" sldId="297"/>
        </pc:sldMkLst>
        <pc:picChg chg="add mod">
          <ac:chgData name="Emanuela Marca" userId="b9e67590-a423-466d-821f-072eaf8759cc" providerId="ADAL" clId="{86295FC2-B258-4752-857C-48A622C1F026}" dt="2024-11-18T15:59:41.283" v="397" actId="1076"/>
          <ac:picMkLst>
            <pc:docMk/>
            <pc:sldMk cId="2806121081" sldId="297"/>
            <ac:picMk id="4" creationId="{46D7A9C2-4483-5588-2459-E1F95B597D93}"/>
          </ac:picMkLst>
        </pc:picChg>
        <pc:picChg chg="del">
          <ac:chgData name="Emanuela Marca" userId="b9e67590-a423-466d-821f-072eaf8759cc" providerId="ADAL" clId="{86295FC2-B258-4752-857C-48A622C1F026}" dt="2024-11-18T15:44:52.798" v="392" actId="478"/>
          <ac:picMkLst>
            <pc:docMk/>
            <pc:sldMk cId="2806121081" sldId="297"/>
            <ac:picMk id="4098" creationId="{0AEC6BB1-4CF4-438D-A3E0-C698BA7C66CD}"/>
          </ac:picMkLst>
        </pc:picChg>
      </pc:sldChg>
      <pc:sldChg chg="add del">
        <pc:chgData name="Emanuela Marca" userId="b9e67590-a423-466d-821f-072eaf8759cc" providerId="ADAL" clId="{86295FC2-B258-4752-857C-48A622C1F026}" dt="2024-11-18T15:39:48.714" v="303" actId="47"/>
        <pc:sldMkLst>
          <pc:docMk/>
          <pc:sldMk cId="621937977" sldId="299"/>
        </pc:sldMkLst>
      </pc:sldChg>
      <pc:sldChg chg="addSp delSp modSp add mod">
        <pc:chgData name="Emanuela Marca" userId="b9e67590-a423-466d-821f-072eaf8759cc" providerId="ADAL" clId="{86295FC2-B258-4752-857C-48A622C1F026}" dt="2024-11-18T15:43:09.997" v="373" actId="113"/>
        <pc:sldMkLst>
          <pc:docMk/>
          <pc:sldMk cId="2098862050" sldId="299"/>
        </pc:sldMkLst>
        <pc:spChg chg="mod">
          <ac:chgData name="Emanuela Marca" userId="b9e67590-a423-466d-821f-072eaf8759cc" providerId="ADAL" clId="{86295FC2-B258-4752-857C-48A622C1F026}" dt="2024-11-18T15:43:09.997" v="373" actId="113"/>
          <ac:spMkLst>
            <pc:docMk/>
            <pc:sldMk cId="2098862050" sldId="299"/>
            <ac:spMk id="3" creationId="{D8F45F7F-0BB3-4B10-A30B-208E86448180}"/>
          </ac:spMkLst>
        </pc:spChg>
        <pc:picChg chg="del">
          <ac:chgData name="Emanuela Marca" userId="b9e67590-a423-466d-821f-072eaf8759cc" providerId="ADAL" clId="{86295FC2-B258-4752-857C-48A622C1F026}" dt="2024-11-18T15:40:50.950" v="332" actId="478"/>
          <ac:picMkLst>
            <pc:docMk/>
            <pc:sldMk cId="2098862050" sldId="299"/>
            <ac:picMk id="2" creationId="{BF3A3BAC-6710-E1C0-9CF4-CE60DE971066}"/>
          </ac:picMkLst>
        </pc:picChg>
        <pc:picChg chg="add mod">
          <ac:chgData name="Emanuela Marca" userId="b9e67590-a423-466d-821f-072eaf8759cc" providerId="ADAL" clId="{86295FC2-B258-4752-857C-48A622C1F026}" dt="2024-11-18T15:40:58.115" v="335" actId="1076"/>
          <ac:picMkLst>
            <pc:docMk/>
            <pc:sldMk cId="2098862050" sldId="299"/>
            <ac:picMk id="4" creationId="{A20723BE-58C4-EC1D-2576-7610251DEA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09086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824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58810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372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15701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06338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8536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80099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3038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11/18/2024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82801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30682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11/18/2024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643504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astrolabio.it/info-point-lastrolabio-vacanze-studi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hyperlink" Target="https://www.tablemountain.net/" TargetMode="External"/><Relationship Id="rId2" Type="http://schemas.openxmlformats.org/officeDocument/2006/relationships/hyperlink" Target="https://www.lonelyplanetitalia.it/articoli/citta-del-mondo/sudafrica-cosa-fare-cape-tow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al.school/?gclid=EAIaIQobChMIiuv_r4yyggMVgTcGAB2oyw5bEAAYASAAEgLszfD_Bw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it.wikipedia.org/wiki/Sudafrica" TargetMode="External"/><Relationship Id="rId7" Type="http://schemas.openxmlformats.org/officeDocument/2006/relationships/image" Target="../media/image9.jpeg"/><Relationship Id="rId2" Type="http://schemas.openxmlformats.org/officeDocument/2006/relationships/hyperlink" Target="https://it.wikipedia.org/wiki/Penisola_del_Capo" TargetMode="External"/><Relationship Id="rId1" Type="http://schemas.openxmlformats.org/officeDocument/2006/relationships/slideLayout" Target="../slideLayouts/slideLayout8.xml"/><Relationship Id="rId6" Type="http://schemas.openxmlformats.org/officeDocument/2006/relationships/hyperlink" Target="https://it.wikipedia.org/wiki/Oceano_Indiano" TargetMode="External"/><Relationship Id="rId5" Type="http://schemas.openxmlformats.org/officeDocument/2006/relationships/hyperlink" Target="https://it.wikipedia.org/wiki/Oceano_Atlantico" TargetMode="External"/><Relationship Id="rId4" Type="http://schemas.openxmlformats.org/officeDocument/2006/relationships/hyperlink" Target="https://it.wikipedia.org/wiki/Afric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dal British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Council</a:t>
            </a:r>
            <a:r>
              <a:rPr lang="it-IT" sz="2800" dirty="0">
                <a:latin typeface="Calibri Light" panose="020F0302020204030204" pitchFamily="34" charset="0"/>
                <a:ea typeface="Calibri Light" panose="020F0302020204030204" pitchFamily="34" charset="0"/>
                <a:cs typeface="Calibri Light" panose="020F0302020204030204" pitchFamily="34" charset="0"/>
              </a:rPr>
              <a:t>,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CAPE TOWN</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393915" y="1829278"/>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QUOTE DA MILANO </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393915" y="3031033"/>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OBBLIGATORI </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393915" y="4846478"/>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3474249825"/>
              </p:ext>
            </p:extLst>
          </p:nvPr>
        </p:nvGraphicFramePr>
        <p:xfrm>
          <a:off x="5486860" y="5307619"/>
          <a:ext cx="5435601" cy="370840"/>
        </p:xfrm>
        <a:graphic>
          <a:graphicData uri="http://schemas.openxmlformats.org/drawingml/2006/table">
            <a:tbl>
              <a:tblPr firstRow="1" bandRow="1">
                <a:tableStyleId>{5940675A-B579-460E-94D1-54222C63F5DA}</a:tableStyleId>
              </a:tblPr>
              <a:tblGrid>
                <a:gridCol w="3793614">
                  <a:extLst>
                    <a:ext uri="{9D8B030D-6E8A-4147-A177-3AD203B41FA5}">
                      <a16:colId xmlns:a16="http://schemas.microsoft.com/office/drawing/2014/main" val="2311784569"/>
                    </a:ext>
                  </a:extLst>
                </a:gridCol>
                <a:gridCol w="1641987">
                  <a:extLst>
                    <a:ext uri="{9D8B030D-6E8A-4147-A177-3AD203B41FA5}">
                      <a16:colId xmlns:a16="http://schemas.microsoft.com/office/drawing/2014/main" val="2353645352"/>
                    </a:ext>
                  </a:extLst>
                </a:gridCol>
              </a:tblGrid>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ASSICURAZIONE INTEGRATIVA</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bl>
          </a:graphicData>
        </a:graphic>
      </p:graphicFrame>
      <p:graphicFrame>
        <p:nvGraphicFramePr>
          <p:cNvPr id="9" name="Segnaposto contenuto 8">
            <a:extLst>
              <a:ext uri="{FF2B5EF4-FFF2-40B4-BE49-F238E27FC236}">
                <a16:creationId xmlns:a16="http://schemas.microsoft.com/office/drawing/2014/main" id="{FD88ABE6-8E98-C939-A5D8-85DA5DDEBDC4}"/>
              </a:ext>
            </a:extLst>
          </p:cNvPr>
          <p:cNvGraphicFramePr>
            <a:graphicFrameLocks noGrp="1"/>
          </p:cNvGraphicFramePr>
          <p:nvPr>
            <p:ph idx="1"/>
            <p:extLst>
              <p:ext uri="{D42A27DB-BD31-4B8C-83A1-F6EECF244321}">
                <p14:modId xmlns:p14="http://schemas.microsoft.com/office/powerpoint/2010/main" val="3515541326"/>
              </p:ext>
            </p:extLst>
          </p:nvPr>
        </p:nvGraphicFramePr>
        <p:xfrm>
          <a:off x="5486859" y="2181225"/>
          <a:ext cx="5406820" cy="370840"/>
        </p:xfrm>
        <a:graphic>
          <a:graphicData uri="http://schemas.openxmlformats.org/drawingml/2006/table">
            <a:tbl>
              <a:tblPr firstRow="1" bandRow="1">
                <a:tableStyleId>{5940675A-B579-460E-94D1-54222C63F5DA}</a:tableStyleId>
              </a:tblPr>
              <a:tblGrid>
                <a:gridCol w="3794793">
                  <a:extLst>
                    <a:ext uri="{9D8B030D-6E8A-4147-A177-3AD203B41FA5}">
                      <a16:colId xmlns:a16="http://schemas.microsoft.com/office/drawing/2014/main" val="2351715461"/>
                    </a:ext>
                  </a:extLst>
                </a:gridCol>
                <a:gridCol w="1612027">
                  <a:extLst>
                    <a:ext uri="{9D8B030D-6E8A-4147-A177-3AD203B41FA5}">
                      <a16:colId xmlns:a16="http://schemas.microsoft.com/office/drawing/2014/main" val="3429711789"/>
                    </a:ext>
                  </a:extLst>
                </a:gridCol>
              </a:tblGrid>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€ 3.640</a:t>
                      </a:r>
                    </a:p>
                  </a:txBody>
                  <a:tcPr/>
                </a:tc>
                <a:extLst>
                  <a:ext uri="{0D108BD9-81ED-4DB2-BD59-A6C34878D82A}">
                    <a16:rowId xmlns:a16="http://schemas.microsoft.com/office/drawing/2014/main" val="3413270753"/>
                  </a:ext>
                </a:extLst>
              </a:tr>
            </a:tbl>
          </a:graphicData>
        </a:graphic>
      </p:graphicFrame>
      <p:graphicFrame>
        <p:nvGraphicFramePr>
          <p:cNvPr id="10" name="Segnaposto contenuto 9">
            <a:extLst>
              <a:ext uri="{FF2B5EF4-FFF2-40B4-BE49-F238E27FC236}">
                <a16:creationId xmlns:a16="http://schemas.microsoft.com/office/drawing/2014/main" id="{4B330684-EE6B-AB25-3E16-4D7A009B9BEB}"/>
              </a:ext>
            </a:extLst>
          </p:cNvPr>
          <p:cNvGraphicFramePr>
            <a:graphicFrameLocks/>
          </p:cNvGraphicFramePr>
          <p:nvPr>
            <p:extLst>
              <p:ext uri="{D42A27DB-BD31-4B8C-83A1-F6EECF244321}">
                <p14:modId xmlns:p14="http://schemas.microsoft.com/office/powerpoint/2010/main" val="3084932793"/>
              </p:ext>
            </p:extLst>
          </p:nvPr>
        </p:nvGraphicFramePr>
        <p:xfrm>
          <a:off x="5486859" y="3413549"/>
          <a:ext cx="5406820" cy="1005840"/>
        </p:xfrm>
        <a:graphic>
          <a:graphicData uri="http://schemas.openxmlformats.org/drawingml/2006/table">
            <a:tbl>
              <a:tblPr firstRow="1" bandRow="1">
                <a:tableStyleId>{5940675A-B579-460E-94D1-54222C63F5DA}</a:tableStyleId>
              </a:tblPr>
              <a:tblGrid>
                <a:gridCol w="3751992">
                  <a:extLst>
                    <a:ext uri="{9D8B030D-6E8A-4147-A177-3AD203B41FA5}">
                      <a16:colId xmlns:a16="http://schemas.microsoft.com/office/drawing/2014/main" val="699500762"/>
                    </a:ext>
                  </a:extLst>
                </a:gridCol>
                <a:gridCol w="1654828">
                  <a:extLst>
                    <a:ext uri="{9D8B030D-6E8A-4147-A177-3AD203B41FA5}">
                      <a16:colId xmlns:a16="http://schemas.microsoft.com/office/drawing/2014/main" val="4095740505"/>
                    </a:ext>
                  </a:extLst>
                </a:gridCol>
              </a:tblGrid>
              <a:tr h="282017">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TASSE AEROPORTUALI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€ 400 circa</a:t>
                      </a:r>
                    </a:p>
                  </a:txBody>
                  <a:tcPr/>
                </a:tc>
                <a:extLst>
                  <a:ext uri="{0D108BD9-81ED-4DB2-BD59-A6C34878D82A}">
                    <a16:rowId xmlns:a16="http://schemas.microsoft.com/office/drawing/2014/main" val="1813324200"/>
                  </a:ext>
                </a:extLst>
              </a:tr>
              <a:tr h="282017">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SPESE APERTURA PRATICA (2 weeks)</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€ 190</a:t>
                      </a:r>
                    </a:p>
                  </a:txBody>
                  <a:tcPr/>
                </a:tc>
                <a:extLst>
                  <a:ext uri="{0D108BD9-81ED-4DB2-BD59-A6C34878D82A}">
                    <a16:rowId xmlns:a16="http://schemas.microsoft.com/office/drawing/2014/main" val="2194047897"/>
                  </a:ext>
                </a:extLst>
              </a:tr>
              <a:tr h="254974">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POLIZZA AMICA</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€ 70</a:t>
                      </a:r>
                    </a:p>
                  </a:txBody>
                  <a:tcPr/>
                </a:tc>
                <a:extLst>
                  <a:ext uri="{0D108BD9-81ED-4DB2-BD59-A6C34878D82A}">
                    <a16:rowId xmlns:a16="http://schemas.microsoft.com/office/drawing/2014/main" val="2082011229"/>
                  </a:ext>
                </a:extLst>
              </a:tr>
            </a:tbl>
          </a:graphicData>
        </a:graphic>
      </p:graphicFrame>
      <p:pic>
        <p:nvPicPr>
          <p:cNvPr id="3074" name="Picture 2" descr="vacanze-studio-gruppo-sudafica-cape-town-lastrolabio-22-600x400">
            <a:extLst>
              <a:ext uri="{FF2B5EF4-FFF2-40B4-BE49-F238E27FC236}">
                <a16:creationId xmlns:a16="http://schemas.microsoft.com/office/drawing/2014/main" id="{2EF5C941-B45F-6146-C256-9EA48A131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04" y="2181225"/>
            <a:ext cx="5061539" cy="337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2" descr="South African Flag Wallpapers - Top Free South African Flag Backgrounds ...">
            <a:extLst>
              <a:ext uri="{FF2B5EF4-FFF2-40B4-BE49-F238E27FC236}">
                <a16:creationId xmlns:a16="http://schemas.microsoft.com/office/drawing/2014/main" id="{46D7A9C2-4483-5588-2459-E1F95B597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17" y="2566219"/>
            <a:ext cx="3558971" cy="266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p>
        </p:txBody>
      </p:sp>
      <p:sp>
        <p:nvSpPr>
          <p:cNvPr id="3" name="Segnaposto testo 2">
            <a:extLst>
              <a:ext uri="{FF2B5EF4-FFF2-40B4-BE49-F238E27FC236}">
                <a16:creationId xmlns:a16="http://schemas.microsoft.com/office/drawing/2014/main" id="{F26BBBF3-8701-39E8-4FE9-FC30E19E5DBB}"/>
              </a:ext>
            </a:extLst>
          </p:cNvPr>
          <p:cNvSpPr>
            <a:spLocks noGrp="1"/>
          </p:cNvSpPr>
          <p:nvPr>
            <p:ph idx="1"/>
          </p:nvPr>
        </p:nvSpPr>
        <p:spPr>
          <a:xfrm>
            <a:off x="6685936" y="1645305"/>
            <a:ext cx="4667864" cy="4357415"/>
          </a:xfrm>
        </p:spPr>
        <p:txBody>
          <a:bodyPr>
            <a:normAutofit fontScale="62500" lnSpcReduction="20000"/>
          </a:bodyPr>
          <a:lstStyle/>
          <a:p>
            <a:pPr marL="0" indent="0" algn="ctr">
              <a:buNone/>
            </a:pPr>
            <a:r>
              <a:rPr lang="it-IT" sz="3200" u="sng" dirty="0">
                <a:latin typeface="Calibri Light" panose="020F0302020204030204" pitchFamily="34" charset="0"/>
                <a:ea typeface="Calibri Light" panose="020F0302020204030204" pitchFamily="34" charset="0"/>
                <a:cs typeface="Calibri Light" panose="020F0302020204030204" pitchFamily="34" charset="0"/>
              </a:rPr>
              <a:t>Per prenotazioni entro il 28 febbraio 2025 risparmio complessivo di € 280 di cui:</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€ 60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€ 70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Segnaposto testo 2">
            <a:extLst>
              <a:ext uri="{FF2B5EF4-FFF2-40B4-BE49-F238E27FC236}">
                <a16:creationId xmlns:a16="http://schemas.microsoft.com/office/drawing/2014/main" id="{2C543B7E-A4FD-723D-5DA0-82A89DAFA4A9}"/>
              </a:ext>
            </a:extLst>
          </p:cNvPr>
          <p:cNvSpPr txBox="1">
            <a:spLocks/>
          </p:cNvSpPr>
          <p:nvPr/>
        </p:nvSpPr>
        <p:spPr>
          <a:xfrm>
            <a:off x="838200" y="1556815"/>
            <a:ext cx="4667864" cy="5176685"/>
          </a:xfrm>
          <a:prstGeom prst="rect">
            <a:avLst/>
          </a:prstGeom>
        </p:spPr>
        <p:txBody>
          <a:bodyPr vert="horz" lIns="91440" tIns="45720" rIns="91440" bIns="45720" rtlCol="0" anchor="ctr">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3600" u="sng" dirty="0">
                <a:latin typeface="Calibri Light" panose="020F0302020204030204" pitchFamily="34" charset="0"/>
                <a:ea typeface="Calibri Light" panose="020F0302020204030204" pitchFamily="34" charset="0"/>
                <a:cs typeface="Calibri Light" panose="020F0302020204030204" pitchFamily="34" charset="0"/>
              </a:rPr>
              <a:t>Per prenotazioni entro il 15 dicembre 2024 risparmio complessivo di € 630 di cui:</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€ 200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NO RISK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€ 150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Prezzi Bloccati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€ 60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€ 70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3932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dirty="0">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Autofit/>
          </a:bodyPr>
          <a:lstStyle/>
          <a:p>
            <a:r>
              <a:rPr lang="it-IT" sz="4400" b="1" dirty="0">
                <a:latin typeface="Calibri" panose="020F0502020204030204" pitchFamily="34" charset="0"/>
                <a:ea typeface="Calibri" panose="020F0502020204030204" pitchFamily="34" charset="0"/>
                <a:cs typeface="Calibri" panose="020F0502020204030204" pitchFamily="34" charset="0"/>
              </a:rPr>
              <a:t>CAPE TOWN 2025</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Dominata dalla cima piatta della </a:t>
            </a:r>
            <a:r>
              <a:rPr lang="it-IT" sz="200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Table</a:t>
            </a:r>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Mountain, con la sua funivia, i sentieri e le discese in corda doppia,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Cape Town </a:t>
            </a:r>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è una delle città più belle del mondo</a:t>
            </a:r>
          </a:p>
          <a:p>
            <a:pPr algn="l"/>
            <a:r>
              <a:rPr lang="it-IT" sz="2000"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Cape Town</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viene vista come una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destinazione unica al mondo</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per il suo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clima mite</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anche in inverno, le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bellissime spiagge</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e la </a:t>
            </a:r>
            <a:r>
              <a:rPr lang="it-IT" sz="2000" b="0"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Table</a:t>
            </a:r>
            <a:r>
              <a:rPr lang="it-IT" sz="2000"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 Mountain</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che spicca alle spalle della città, la cultura dell’Africa e l’emozione di poter trovare la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natura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più bella e selvaggia del nostro pianeta.</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EF4DA253-64FF-AB2D-4A0A-E76BFAB73650}"/>
              </a:ext>
            </a:extLst>
          </p:cNvPr>
          <p:cNvPicPr>
            <a:picLocks noChangeAspect="1"/>
          </p:cNvPicPr>
          <p:nvPr/>
        </p:nvPicPr>
        <p:blipFill>
          <a:blip r:embed="rId4"/>
          <a:stretch>
            <a:fillRect/>
          </a:stretch>
        </p:blipFill>
        <p:spPr>
          <a:xfrm>
            <a:off x="381000" y="1927122"/>
            <a:ext cx="5715000" cy="4238625"/>
          </a:xfrm>
          <a:prstGeom prst="rect">
            <a:avLst/>
          </a:prstGeom>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3165987" cy="4204800"/>
          </a:xfrm>
        </p:spPr>
        <p:txBody>
          <a:bodyPr>
            <a:normAutofit/>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dirty="0">
              <a:latin typeface="Calibri" panose="020F0502020204030204" pitchFamily="34" charset="0"/>
              <a:ea typeface="Calibri" panose="020F0502020204030204" pitchFamily="34" charset="0"/>
              <a:cs typeface="Calibri" panose="020F0502020204030204" pitchFamily="34" charset="0"/>
            </a:endParaRPr>
          </a:p>
          <a:p>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nostra scuola, la</a:t>
            </a:r>
            <a:r>
              <a:rPr lang="it-IT"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 LAL School</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si trova nel quartiere alla moda di Sea Point, fra i più vivi della città, noto per i suoi ristorantini, i caffè, i negozi sulla </a:t>
            </a:r>
            <a:r>
              <a:rPr lang="it-IT"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Main</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Road e la sua Promenade lungomare.</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magine 1">
            <a:extLst>
              <a:ext uri="{FF2B5EF4-FFF2-40B4-BE49-F238E27FC236}">
                <a16:creationId xmlns:a16="http://schemas.microsoft.com/office/drawing/2014/main" id="{7BE5A56B-2257-A62D-7F20-4CBD78AAC726}"/>
              </a:ext>
            </a:extLst>
          </p:cNvPr>
          <p:cNvPicPr>
            <a:picLocks noChangeAspect="1"/>
          </p:cNvPicPr>
          <p:nvPr/>
        </p:nvPicPr>
        <p:blipFill>
          <a:blip r:embed="rId3"/>
          <a:stretch>
            <a:fillRect/>
          </a:stretch>
        </p:blipFill>
        <p:spPr>
          <a:xfrm>
            <a:off x="4334545" y="1164075"/>
            <a:ext cx="7080708" cy="3613391"/>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14902855">
            <a:off x="4423058" y="31866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dirty="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dirty="0">
                <a:solidFill>
                  <a:srgbClr val="0070C0"/>
                </a:solidFill>
                <a:latin typeface="Calibri Light" panose="020F0302020204030204" pitchFamily="34" charset="0"/>
                <a:ea typeface="+mn-ea"/>
                <a:cs typeface="Calibri Light" panose="020F0302020204030204" pitchFamily="34" charset="0"/>
              </a:rPr>
              <a:t>						</a:t>
            </a:r>
          </a:p>
          <a:p>
            <a:pPr defTabSz="457200">
              <a:defRPr sz="3600" b="1">
                <a:solidFill>
                  <a:srgbClr val="009900"/>
                </a:solidFill>
                <a:latin typeface="Arial Narrow"/>
                <a:ea typeface="Arial Narrow"/>
                <a:cs typeface="Arial Narrow"/>
                <a:sym typeface="Arial Narrow"/>
              </a:defRPr>
            </a:pPr>
            <a:endParaRPr sz="3000" b="1" kern="1200" dirty="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735483"/>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13 – 17 anni </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Campus</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6 – 20 luglio 2025*</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20 luglio – 3 agosto 2025*</a:t>
            </a:r>
            <a:br>
              <a:rPr lang="it-IT" sz="2400"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*data di arrivo in Italia</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15 </a:t>
            </a:r>
            <a:r>
              <a:rPr lang="it-IT" dirty="0">
                <a:latin typeface="Calibri Light" panose="020F0302020204030204" pitchFamily="34" charset="0"/>
                <a:ea typeface="Calibri Light" panose="020F0302020204030204" pitchFamily="34" charset="0"/>
                <a:cs typeface="Calibri Light" panose="020F0302020204030204" pitchFamily="34" charset="0"/>
              </a:rPr>
              <a:t>giorni</a:t>
            </a:r>
            <a:r>
              <a:rPr lang="it-IT">
                <a:latin typeface="Calibri Light" panose="020F0302020204030204" pitchFamily="34" charset="0"/>
                <a:ea typeface="Calibri Light" panose="020F0302020204030204" pitchFamily="34" charset="0"/>
                <a:cs typeface="Calibri Light" panose="020F0302020204030204" pitchFamily="34" charset="0"/>
              </a:rPr>
              <a:t>/14 </a:t>
            </a:r>
            <a:r>
              <a:rPr lang="it-IT" dirty="0">
                <a:latin typeface="Calibri Light" panose="020F0302020204030204" pitchFamily="34" charset="0"/>
                <a:ea typeface="Calibri Light" panose="020F0302020204030204" pitchFamily="34" charset="0"/>
                <a:cs typeface="Calibri Light" panose="020F0302020204030204" pitchFamily="34" charset="0"/>
              </a:rPr>
              <a:t>notti</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pic>
        <p:nvPicPr>
          <p:cNvPr id="2" name="Picture 2" descr="viaggio studio con accompagnatore">
            <a:extLst>
              <a:ext uri="{FF2B5EF4-FFF2-40B4-BE49-F238E27FC236}">
                <a16:creationId xmlns:a16="http://schemas.microsoft.com/office/drawing/2014/main" id="{95193B31-CA6B-DC9E-03D1-FB5C643FD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286" y="817698"/>
            <a:ext cx="6042063" cy="4028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4"/>
            <a:ext cx="4454013" cy="3751744"/>
          </a:xfrm>
        </p:spPr>
        <p:txBody>
          <a:bodyPr>
            <a:normAutofit fontScale="775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sistemazione prevede </a:t>
            </a:r>
            <a:r>
              <a:rPr lang="it-IT" sz="26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camere </a:t>
            </a:r>
            <a:r>
              <a:rPr lang="it-IT" sz="2600" b="1"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quadruple con </a:t>
            </a:r>
            <a:r>
              <a:rPr lang="it-IT" sz="26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bagno </a:t>
            </a:r>
            <a:r>
              <a:rPr lang="it-IT" sz="2600" b="1"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in comune</a:t>
            </a: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dislocate in residenze vicino alla scuola </a:t>
            </a:r>
            <a:r>
              <a:rPr lang="it-IT" sz="24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e supervisionate h24 dal Security Staff.</a:t>
            </a:r>
            <a:endParaRPr lang="it-IT" sz="2600" dirty="0">
              <a:latin typeface="Calibri Light" panose="020F0302020204030204" pitchFamily="34" charset="0"/>
              <a:ea typeface="Calibri Light" panose="020F0302020204030204" pitchFamily="34" charset="0"/>
              <a:cs typeface="Calibri Light" panose="020F0302020204030204" pitchFamily="34" charset="0"/>
            </a:endParaRPr>
          </a:p>
          <a:p>
            <a:r>
              <a:rPr lang="it-IT" sz="26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Pensione completa </a:t>
            </a: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presso la mensa con sistema self-service e </a:t>
            </a:r>
            <a:r>
              <a:rPr lang="it-IT" sz="2600"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packed</a:t>
            </a: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lunches durante le gite di un’intera giornata incluse nel programma.</a:t>
            </a:r>
            <a:endParaRPr lang="it-IT" sz="26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LAL-CPT-YL-School-Garden-Lunch-3.JPG" descr="LAL-CPT-YL-School-Garden-Lunch-3.JPG">
            <a:extLst>
              <a:ext uri="{FF2B5EF4-FFF2-40B4-BE49-F238E27FC236}">
                <a16:creationId xmlns:a16="http://schemas.microsoft.com/office/drawing/2014/main" id="{B8C93F4B-18EE-E888-9CEE-C94C41669A32}"/>
              </a:ext>
            </a:extLst>
          </p:cNvPr>
          <p:cNvPicPr>
            <a:picLocks noChangeAspect="1"/>
          </p:cNvPicPr>
          <p:nvPr/>
        </p:nvPicPr>
        <p:blipFill>
          <a:blip r:embed="rId2"/>
          <a:stretch>
            <a:fillRect/>
          </a:stretch>
        </p:blipFill>
        <p:spPr>
          <a:xfrm>
            <a:off x="6096000" y="783078"/>
            <a:ext cx="5342744" cy="4005232"/>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LAL</a:t>
            </a:r>
          </a:p>
          <a:p>
            <a:r>
              <a:rPr lang="it-IT" dirty="0">
                <a:latin typeface="Calibri Light" panose="020F0302020204030204" pitchFamily="34" charset="0"/>
                <a:ea typeface="Calibri Light" panose="020F0302020204030204" pitchFamily="34" charset="0"/>
                <a:cs typeface="Calibri Light" panose="020F0302020204030204" pitchFamily="34" charset="0"/>
              </a:rPr>
              <a:t>15 ore di lezione a settimana</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GENERAL</a:t>
            </a:r>
            <a:br>
              <a:rPr lang="it-IT" dirty="0">
                <a:latin typeface="Calibri Light" panose="020F0302020204030204" pitchFamily="34" charset="0"/>
                <a:ea typeface="Calibri Light" panose="020F0302020204030204" pitchFamily="34" charset="0"/>
                <a:cs typeface="Calibri Light" panose="020F0302020204030204" pitchFamily="34" charset="0"/>
              </a:rPr>
            </a:br>
            <a:br>
              <a:rPr lang="it-IT" dirty="0">
                <a:latin typeface="Calibri Light" panose="020F0302020204030204" pitchFamily="34" charset="0"/>
                <a:ea typeface="Calibri Light" panose="020F0302020204030204" pitchFamily="34" charset="0"/>
                <a:cs typeface="Calibri Light" panose="020F0302020204030204" pitchFamily="34" charset="0"/>
              </a:rPr>
            </a:b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2" name="Picture 2" descr="viaggi linguistici all'estero">
            <a:extLst>
              <a:ext uri="{FF2B5EF4-FFF2-40B4-BE49-F238E27FC236}">
                <a16:creationId xmlns:a16="http://schemas.microsoft.com/office/drawing/2014/main" id="{218AFD89-EA13-25E9-A829-7488C72C0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006" y="636946"/>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359325" y="570271"/>
            <a:ext cx="5648185"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si esplorano nuove realtà, si visitano luoghi di interesse e s’impara moltissimo sulla storia, le tradizioni, usi e costumi locali.</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2 gite di un’intera giornata: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Capo di Buona Speranza &amp; Boulders Beach</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Lion Park &amp; Alpaca </a:t>
            </a:r>
            <a:r>
              <a:rPr lang="it-IT" dirty="0" err="1">
                <a:latin typeface="Calibri Light" panose="020F0302020204030204" pitchFamily="34" charset="0"/>
                <a:ea typeface="Calibri Light" panose="020F0302020204030204" pitchFamily="34" charset="0"/>
                <a:cs typeface="Calibri Light" panose="020F0302020204030204" pitchFamily="34" charset="0"/>
              </a:rPr>
              <a:t>Loom</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Numerose uscite in città e dintorni</a:t>
            </a: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459" y="4937023"/>
            <a:ext cx="1433051" cy="1433051"/>
          </a:xfrm>
          <a:prstGeom prst="rect">
            <a:avLst/>
          </a:prstGeom>
        </p:spPr>
      </p:pic>
      <p:pic>
        <p:nvPicPr>
          <p:cNvPr id="3" name="http://www.riverlodge.co.za/uploads/6/9/3/6/6936467/2098212_orig.jpeg" descr="http://www.riverlodge.co.za/uploads/6/9/3/6/6936467/2098212_orig.jpeg">
            <a:extLst>
              <a:ext uri="{FF2B5EF4-FFF2-40B4-BE49-F238E27FC236}">
                <a16:creationId xmlns:a16="http://schemas.microsoft.com/office/drawing/2014/main" id="{D0EEAE30-C32F-D379-C0EB-D142931888C0}"/>
              </a:ext>
            </a:extLst>
          </p:cNvPr>
          <p:cNvPicPr>
            <a:picLocks noChangeAspect="1"/>
          </p:cNvPicPr>
          <p:nvPr/>
        </p:nvPicPr>
        <p:blipFill>
          <a:blip r:embed="rId3"/>
          <a:stretch>
            <a:fillRect/>
          </a:stretch>
        </p:blipFill>
        <p:spPr>
          <a:xfrm>
            <a:off x="6502483" y="1318139"/>
            <a:ext cx="4856120" cy="3092287"/>
          </a:xfrm>
          <a:prstGeom prst="rect">
            <a:avLst/>
          </a:prstGeom>
          <a:ln w="12700">
            <a:miter lim="400000"/>
          </a:ln>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511581" y="732945"/>
            <a:ext cx="3942432" cy="4232345"/>
          </a:xfrm>
        </p:spPr>
        <p:txBody>
          <a:bodyPr>
            <a:normAutofit fontScale="92500" lnSpcReduction="20000"/>
          </a:bodyPr>
          <a:lstStyle/>
          <a:p>
            <a:pPr marL="0" indent="0">
              <a:buNone/>
            </a:pPr>
            <a:r>
              <a:rPr lang="it-IT" sz="3400" u="sng" dirty="0">
                <a:latin typeface="Calibri" panose="020F0502020204030204" pitchFamily="34" charset="0"/>
                <a:ea typeface="Calibri" panose="020F0502020204030204" pitchFamily="34" charset="0"/>
                <a:cs typeface="Calibri" panose="020F0502020204030204" pitchFamily="34" charset="0"/>
              </a:rPr>
              <a:t>CAPO DI BUONA SPERANZA:</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Il </a:t>
            </a:r>
            <a:r>
              <a:rPr lang="it-IT" sz="2400" b="1"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capo di Buona Speranza</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è l'estremità meridionale della </a:t>
            </a:r>
            <a:r>
              <a:rPr lang="it-IT" sz="24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hlinkClick r:id="rId2" tooltip="Penisola del Capo"/>
              </a:rPr>
              <a:t>penisola del Capo</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in </a:t>
            </a:r>
            <a:r>
              <a:rPr lang="it-IT" sz="24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hlinkClick r:id="rId3" tooltip="Sudafrica"/>
              </a:rPr>
              <a:t>Sudafrica</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Tradizionalmente, viene considerato come il punto più a sud del continente </a:t>
            </a:r>
            <a:r>
              <a:rPr lang="it-IT" sz="24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hlinkClick r:id="rId4" tooltip="Africa"/>
              </a:rPr>
              <a:t>africano</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e come punto di separazione tra l'</a:t>
            </a:r>
            <a:r>
              <a:rPr lang="it-IT" sz="24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hlinkClick r:id="rId5" tooltip="Oceano Atlantico"/>
              </a:rPr>
              <a:t>oceano Atlantico</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e l'</a:t>
            </a:r>
            <a:r>
              <a:rPr lang="it-IT" sz="24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hlinkClick r:id="rId6" tooltip="Oceano Indiano"/>
              </a:rPr>
              <a:t>oceano Indiano</a:t>
            </a:r>
            <a:r>
              <a:rPr lang="it-IT" sz="24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Picture 2" descr="Capo di Buona Speranza: finis terrae. - Giulia Guidobaldi">
            <a:extLst>
              <a:ext uri="{FF2B5EF4-FFF2-40B4-BE49-F238E27FC236}">
                <a16:creationId xmlns:a16="http://schemas.microsoft.com/office/drawing/2014/main" id="{92EA958A-9160-65F6-C1C7-CDFB16F127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4799" y="787819"/>
            <a:ext cx="5985620" cy="412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399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1A419-8BE6-A03D-02C6-275F699DAE2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8F45F7F-0BB3-4B10-A30B-208E86448180}"/>
              </a:ext>
            </a:extLst>
          </p:cNvPr>
          <p:cNvSpPr>
            <a:spLocks noGrp="1"/>
          </p:cNvSpPr>
          <p:nvPr>
            <p:ph idx="1"/>
          </p:nvPr>
        </p:nvSpPr>
        <p:spPr>
          <a:xfrm>
            <a:off x="511581" y="732945"/>
            <a:ext cx="3942432" cy="4232345"/>
          </a:xfrm>
        </p:spPr>
        <p:txBody>
          <a:bodyPr>
            <a:normAutofit fontScale="77500" lnSpcReduction="20000"/>
          </a:bodyPr>
          <a:lstStyle/>
          <a:p>
            <a:pPr marL="0" indent="0">
              <a:buNone/>
            </a:pPr>
            <a:r>
              <a:rPr lang="it-IT" sz="3400" u="sng" dirty="0">
                <a:latin typeface="Calibri" panose="020F0502020204030204" pitchFamily="34" charset="0"/>
                <a:ea typeface="Calibri" panose="020F0502020204030204" pitchFamily="34" charset="0"/>
                <a:cs typeface="Calibri" panose="020F0502020204030204" pitchFamily="34" charset="0"/>
              </a:rPr>
              <a:t>BOULDERS BEACH:</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400" b="1"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Boulders Beach </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è una spiaggia riparata formata da insenature tra massi di granito, da cui ha avuto origine il nome. Si trova nella Penisola del Capo, a </a:t>
            </a:r>
            <a:r>
              <a:rPr lang="it-IT" sz="2400" b="0" i="0" dirty="0" err="1">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Simon's</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Town, nella provincia del Capo Occidentale in Sudafrica. È anche comunemente conosciuta come Boulders </a:t>
            </a:r>
            <a:r>
              <a:rPr lang="it-IT" sz="2400" b="0" i="0" dirty="0" err="1">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Bay</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È una popolare località turistica a causa di una colonia di pinguini africani che vi si stabilì nel 1982. Boulders Beach fa parte del </a:t>
            </a:r>
            <a:r>
              <a:rPr lang="it-IT" sz="2400" b="0" i="0" dirty="0" err="1">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Table</a:t>
            </a:r>
            <a:r>
              <a:rPr lang="it-IT" sz="24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Mountain National Park.</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2" descr="la spiaggia dei pinguini - Recensioni su Boulders Beach Penguin Colony,  Simon's Town - Tripadvisor">
            <a:extLst>
              <a:ext uri="{FF2B5EF4-FFF2-40B4-BE49-F238E27FC236}">
                <a16:creationId xmlns:a16="http://schemas.microsoft.com/office/drawing/2014/main" id="{A20723BE-58C4-EC1D-2576-7610251DE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211" y="1019776"/>
            <a:ext cx="6491208" cy="365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862050"/>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705</TotalTime>
  <Words>1018</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Calibri</vt:lpstr>
      <vt:lpstr>Calibri Light</vt:lpstr>
      <vt:lpstr>Cavolini</vt:lpstr>
      <vt:lpstr>Gill Sans MT</vt:lpstr>
      <vt:lpstr>Nirmala UI</vt:lpstr>
      <vt:lpstr>Wingdings 2</vt:lpstr>
      <vt:lpstr>Dividendi</vt:lpstr>
      <vt:lpstr>Presentazione standard di PowerPoint</vt:lpstr>
      <vt:lpstr>CAPE TOWN 2025</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CAPE TOWN</vt:lpstr>
      <vt:lpstr>COME ISCRIVERSI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Emanuela Marca</cp:lastModifiedBy>
  <cp:revision>10</cp:revision>
  <dcterms:modified xsi:type="dcterms:W3CDTF">2024-11-18T16:00:13Z</dcterms:modified>
</cp:coreProperties>
</file>