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9" r:id="rId1"/>
  </p:sldMasterIdLst>
  <p:notesMasterIdLst>
    <p:notesMasterId r:id="rId16"/>
  </p:notesMasterIdLst>
  <p:sldIdLst>
    <p:sldId id="295" r:id="rId2"/>
    <p:sldId id="291" r:id="rId3"/>
    <p:sldId id="258" r:id="rId4"/>
    <p:sldId id="257" r:id="rId5"/>
    <p:sldId id="260" r:id="rId6"/>
    <p:sldId id="259" r:id="rId7"/>
    <p:sldId id="269" r:id="rId8"/>
    <p:sldId id="292" r:id="rId9"/>
    <p:sldId id="293" r:id="rId10"/>
    <p:sldId id="294" r:id="rId11"/>
    <p:sldId id="296" r:id="rId12"/>
    <p:sldId id="297" r:id="rId13"/>
    <p:sldId id="298" r:id="rId14"/>
    <p:sldId id="27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ia Ferrari" userId="9ce1c88a-8045-47af-8589-8ffbfaf5df58" providerId="ADAL" clId="{F4F9EFAE-B17D-409C-BACA-1F1659DC64D9}"/>
    <pc:docChg chg="custSel modSld">
      <pc:chgData name="Silvia Ferrari" userId="9ce1c88a-8045-47af-8589-8ffbfaf5df58" providerId="ADAL" clId="{F4F9EFAE-B17D-409C-BACA-1F1659DC64D9}" dt="2022-01-10T16:50:50.906" v="37" actId="1076"/>
      <pc:docMkLst>
        <pc:docMk/>
      </pc:docMkLst>
      <pc:sldChg chg="addSp delSp modSp mod">
        <pc:chgData name="Silvia Ferrari" userId="9ce1c88a-8045-47af-8589-8ffbfaf5df58" providerId="ADAL" clId="{F4F9EFAE-B17D-409C-BACA-1F1659DC64D9}" dt="2022-01-10T16:48:02.851" v="3" actId="1076"/>
        <pc:sldMkLst>
          <pc:docMk/>
          <pc:sldMk cId="0" sldId="256"/>
        </pc:sldMkLst>
      </pc:sldChg>
      <pc:sldChg chg="modSp mod">
        <pc:chgData name="Silvia Ferrari" userId="9ce1c88a-8045-47af-8589-8ffbfaf5df58" providerId="ADAL" clId="{F4F9EFAE-B17D-409C-BACA-1F1659DC64D9}" dt="2022-01-10T16:48:26.157" v="8" actId="113"/>
        <pc:sldMkLst>
          <pc:docMk/>
          <pc:sldMk cId="0" sldId="257"/>
        </pc:sldMkLst>
      </pc:sldChg>
      <pc:sldChg chg="modSp mod">
        <pc:chgData name="Silvia Ferrari" userId="9ce1c88a-8045-47af-8589-8ffbfaf5df58" providerId="ADAL" clId="{F4F9EFAE-B17D-409C-BACA-1F1659DC64D9}" dt="2022-01-10T16:48:46.482" v="12" actId="1076"/>
        <pc:sldMkLst>
          <pc:docMk/>
          <pc:sldMk cId="0" sldId="259"/>
        </pc:sldMkLst>
      </pc:sldChg>
      <pc:sldChg chg="modSp mod">
        <pc:chgData name="Silvia Ferrari" userId="9ce1c88a-8045-47af-8589-8ffbfaf5df58" providerId="ADAL" clId="{F4F9EFAE-B17D-409C-BACA-1F1659DC64D9}" dt="2022-01-10T16:48:51.562" v="14" actId="20577"/>
        <pc:sldMkLst>
          <pc:docMk/>
          <pc:sldMk cId="0" sldId="260"/>
        </pc:sldMkLst>
      </pc:sldChg>
      <pc:sldChg chg="modSp mod">
        <pc:chgData name="Silvia Ferrari" userId="9ce1c88a-8045-47af-8589-8ffbfaf5df58" providerId="ADAL" clId="{F4F9EFAE-B17D-409C-BACA-1F1659DC64D9}" dt="2022-01-10T16:49:07.537" v="17" actId="1076"/>
        <pc:sldMkLst>
          <pc:docMk/>
          <pc:sldMk cId="0" sldId="261"/>
        </pc:sldMkLst>
      </pc:sldChg>
      <pc:sldChg chg="modSp mod">
        <pc:chgData name="Silvia Ferrari" userId="9ce1c88a-8045-47af-8589-8ffbfaf5df58" providerId="ADAL" clId="{F4F9EFAE-B17D-409C-BACA-1F1659DC64D9}" dt="2022-01-10T16:49:29.435" v="22" actId="14100"/>
        <pc:sldMkLst>
          <pc:docMk/>
          <pc:sldMk cId="0" sldId="262"/>
        </pc:sldMkLst>
      </pc:sldChg>
      <pc:sldChg chg="modSp mod">
        <pc:chgData name="Silvia Ferrari" userId="9ce1c88a-8045-47af-8589-8ffbfaf5df58" providerId="ADAL" clId="{F4F9EFAE-B17D-409C-BACA-1F1659DC64D9}" dt="2022-01-10T16:49:16.479" v="20" actId="113"/>
        <pc:sldMkLst>
          <pc:docMk/>
          <pc:sldMk cId="0" sldId="263"/>
        </pc:sldMkLst>
      </pc:sldChg>
      <pc:sldChg chg="modSp mod">
        <pc:chgData name="Silvia Ferrari" userId="9ce1c88a-8045-47af-8589-8ffbfaf5df58" providerId="ADAL" clId="{F4F9EFAE-B17D-409C-BACA-1F1659DC64D9}" dt="2022-01-10T16:49:40.095" v="24" actId="1076"/>
        <pc:sldMkLst>
          <pc:docMk/>
          <pc:sldMk cId="0" sldId="264"/>
        </pc:sldMkLst>
      </pc:sldChg>
      <pc:sldChg chg="modSp mod">
        <pc:chgData name="Silvia Ferrari" userId="9ce1c88a-8045-47af-8589-8ffbfaf5df58" providerId="ADAL" clId="{F4F9EFAE-B17D-409C-BACA-1F1659DC64D9}" dt="2022-01-10T16:49:51.474" v="28" actId="20577"/>
        <pc:sldMkLst>
          <pc:docMk/>
          <pc:sldMk cId="816130011" sldId="269"/>
        </pc:sldMkLst>
      </pc:sldChg>
      <pc:sldChg chg="addSp delSp modSp mod">
        <pc:chgData name="Silvia Ferrari" userId="9ce1c88a-8045-47af-8589-8ffbfaf5df58" providerId="ADAL" clId="{F4F9EFAE-B17D-409C-BACA-1F1659DC64D9}" dt="2022-01-10T16:50:50.906" v="37" actId="1076"/>
        <pc:sldMkLst>
          <pc:docMk/>
          <pc:sldMk cId="0" sldId="272"/>
        </pc:sldMkLst>
      </pc:sldChg>
      <pc:sldChg chg="addSp delSp modSp mod">
        <pc:chgData name="Silvia Ferrari" userId="9ce1c88a-8045-47af-8589-8ffbfaf5df58" providerId="ADAL" clId="{F4F9EFAE-B17D-409C-BACA-1F1659DC64D9}" dt="2022-01-10T16:50:39.855" v="32"/>
        <pc:sldMkLst>
          <pc:docMk/>
          <pc:sldMk cId="0" sldId="285"/>
        </pc:sldMkLst>
      </pc:sldChg>
    </pc:docChg>
  </pc:docChgLst>
  <pc:docChgLst>
    <pc:chgData name="Emanuela Marca" userId="b9e67590-a423-466d-821f-072eaf8759cc" providerId="ADAL" clId="{653591E0-06D0-454F-995C-C4624DB2F3CD}"/>
    <pc:docChg chg="undo redo custSel modSld">
      <pc:chgData name="Emanuela Marca" userId="b9e67590-a423-466d-821f-072eaf8759cc" providerId="ADAL" clId="{653591E0-06D0-454F-995C-C4624DB2F3CD}" dt="2024-10-30T14:46:32.211" v="382" actId="1076"/>
      <pc:docMkLst>
        <pc:docMk/>
      </pc:docMkLst>
      <pc:sldChg chg="addSp delSp modSp mod">
        <pc:chgData name="Emanuela Marca" userId="b9e67590-a423-466d-821f-072eaf8759cc" providerId="ADAL" clId="{653591E0-06D0-454F-995C-C4624DB2F3CD}" dt="2024-10-30T14:15:35.785" v="236" actId="1076"/>
        <pc:sldMkLst>
          <pc:docMk/>
          <pc:sldMk cId="0" sldId="257"/>
        </pc:sldMkLst>
        <pc:spChg chg="mod">
          <ac:chgData name="Emanuela Marca" userId="b9e67590-a423-466d-821f-072eaf8759cc" providerId="ADAL" clId="{653591E0-06D0-454F-995C-C4624DB2F3CD}" dt="2024-10-30T13:45:21.309" v="0"/>
          <ac:spMkLst>
            <pc:docMk/>
            <pc:sldMk cId="0" sldId="257"/>
            <ac:spMk id="4" creationId="{4B53698A-0CD3-C634-FAED-351C3B6DDC68}"/>
          </ac:spMkLst>
        </pc:spChg>
        <pc:spChg chg="mod">
          <ac:chgData name="Emanuela Marca" userId="b9e67590-a423-466d-821f-072eaf8759cc" providerId="ADAL" clId="{653591E0-06D0-454F-995C-C4624DB2F3CD}" dt="2024-10-30T14:15:33.260" v="235" actId="1076"/>
          <ac:spMkLst>
            <pc:docMk/>
            <pc:sldMk cId="0" sldId="257"/>
            <ac:spMk id="5" creationId="{8257BA7E-D798-1EA3-CDC0-6F9DECED0355}"/>
          </ac:spMkLst>
        </pc:spChg>
      </pc:sldChg>
      <pc:sldChg chg="addSp delSp modSp mod">
        <pc:chgData name="Emanuela Marca" userId="b9e67590-a423-466d-821f-072eaf8759cc" providerId="ADAL" clId="{653591E0-06D0-454F-995C-C4624DB2F3CD}" dt="2024-10-30T14:09:42.961" v="202" actId="1076"/>
        <pc:sldMkLst>
          <pc:docMk/>
          <pc:sldMk cId="0" sldId="258"/>
        </pc:sldMkLst>
        <pc:spChg chg="mod">
          <ac:chgData name="Emanuela Marca" userId="b9e67590-a423-466d-821f-072eaf8759cc" providerId="ADAL" clId="{653591E0-06D0-454F-995C-C4624DB2F3CD}" dt="2024-10-30T14:09:21.999" v="197" actId="1076"/>
          <ac:spMkLst>
            <pc:docMk/>
            <pc:sldMk cId="0" sldId="258"/>
            <ac:spMk id="6" creationId="{63728FF8-8F52-C469-69A2-31CCF1958CE4}"/>
          </ac:spMkLst>
        </pc:spChg>
        <pc:spChg chg="mod ord">
          <ac:chgData name="Emanuela Marca" userId="b9e67590-a423-466d-821f-072eaf8759cc" providerId="ADAL" clId="{653591E0-06D0-454F-995C-C4624DB2F3CD}" dt="2024-10-30T14:09:42.961" v="202" actId="1076"/>
          <ac:spMkLst>
            <pc:docMk/>
            <pc:sldMk cId="0" sldId="258"/>
            <ac:spMk id="8" creationId="{06BC9EAC-1337-466E-8E4C-46EB3D5151A9}"/>
          </ac:spMkLst>
        </pc:spChg>
      </pc:sldChg>
      <pc:sldChg chg="addSp delSp modSp mod">
        <pc:chgData name="Emanuela Marca" userId="b9e67590-a423-466d-821f-072eaf8759cc" providerId="ADAL" clId="{653591E0-06D0-454F-995C-C4624DB2F3CD}" dt="2024-10-30T14:25:15.751" v="306" actId="1076"/>
        <pc:sldMkLst>
          <pc:docMk/>
          <pc:sldMk cId="0" sldId="259"/>
        </pc:sldMkLst>
      </pc:sldChg>
      <pc:sldChg chg="addSp delSp modSp mod">
        <pc:chgData name="Emanuela Marca" userId="b9e67590-a423-466d-821f-072eaf8759cc" providerId="ADAL" clId="{653591E0-06D0-454F-995C-C4624DB2F3CD}" dt="2024-10-30T14:16:50.514" v="284" actId="1076"/>
        <pc:sldMkLst>
          <pc:docMk/>
          <pc:sldMk cId="0" sldId="260"/>
        </pc:sldMkLst>
        <pc:spChg chg="mod">
          <ac:chgData name="Emanuela Marca" userId="b9e67590-a423-466d-821f-072eaf8759cc" providerId="ADAL" clId="{653591E0-06D0-454F-995C-C4624DB2F3CD}" dt="2024-10-30T14:16:15.892" v="280" actId="27636"/>
          <ac:spMkLst>
            <pc:docMk/>
            <pc:sldMk cId="0" sldId="260"/>
            <ac:spMk id="3" creationId="{1DD07556-D093-0907-B75A-68B05D2DDA59}"/>
          </ac:spMkLst>
        </pc:spChg>
      </pc:sldChg>
      <pc:sldChg chg="addSp delSp modSp mod">
        <pc:chgData name="Emanuela Marca" userId="b9e67590-a423-466d-821f-072eaf8759cc" providerId="ADAL" clId="{653591E0-06D0-454F-995C-C4624DB2F3CD}" dt="2024-10-30T14:46:32.211" v="382" actId="1076"/>
        <pc:sldMkLst>
          <pc:docMk/>
          <pc:sldMk cId="816130011" sldId="269"/>
        </pc:sldMkLst>
        <pc:spChg chg="mod">
          <ac:chgData name="Emanuela Marca" userId="b9e67590-a423-466d-821f-072eaf8759cc" providerId="ADAL" clId="{653591E0-06D0-454F-995C-C4624DB2F3CD}" dt="2024-10-30T14:26:06.678" v="367" actId="20577"/>
          <ac:spMkLst>
            <pc:docMk/>
            <pc:sldMk cId="816130011" sldId="269"/>
            <ac:spMk id="5" creationId="{C79341AF-326D-9C84-18FB-F01EF0DCCA21}"/>
          </ac:spMkLst>
        </pc:spChg>
        <pc:picChg chg="add mod">
          <ac:chgData name="Emanuela Marca" userId="b9e67590-a423-466d-821f-072eaf8759cc" providerId="ADAL" clId="{653591E0-06D0-454F-995C-C4624DB2F3CD}" dt="2024-10-30T14:46:32.211" v="382" actId="1076"/>
          <ac:picMkLst>
            <pc:docMk/>
            <pc:sldMk cId="816130011" sldId="269"/>
            <ac:picMk id="6" creationId="{A7118488-D06F-9902-C29E-F3CBDA3DD04A}"/>
          </ac:picMkLst>
        </pc:picChg>
      </pc:sldChg>
      <pc:sldChg chg="addSp delSp modSp mod">
        <pc:chgData name="Emanuela Marca" userId="b9e67590-a423-466d-821f-072eaf8759cc" providerId="ADAL" clId="{653591E0-06D0-454F-995C-C4624DB2F3CD}" dt="2024-10-30T14:14:49.184" v="226" actId="1076"/>
        <pc:sldMkLst>
          <pc:docMk/>
          <pc:sldMk cId="557908453" sldId="291"/>
        </pc:sldMkLst>
        <pc:spChg chg="mod">
          <ac:chgData name="Emanuela Marca" userId="b9e67590-a423-466d-821f-072eaf8759cc" providerId="ADAL" clId="{653591E0-06D0-454F-995C-C4624DB2F3CD}" dt="2024-10-30T13:45:33.125" v="18" actId="20577"/>
          <ac:spMkLst>
            <pc:docMk/>
            <pc:sldMk cId="557908453" sldId="291"/>
            <ac:spMk id="2" creationId="{76A3A5C0-0C5A-2036-4CF2-FECF5633B883}"/>
          </ac:spMkLst>
        </pc:spChg>
        <pc:spChg chg="mod">
          <ac:chgData name="Emanuela Marca" userId="b9e67590-a423-466d-821f-072eaf8759cc" providerId="ADAL" clId="{653591E0-06D0-454F-995C-C4624DB2F3CD}" dt="2024-10-30T14:03:20.752" v="110" actId="404"/>
          <ac:spMkLst>
            <pc:docMk/>
            <pc:sldMk cId="557908453" sldId="291"/>
            <ac:spMk id="3" creationId="{52C0346C-90D5-FA15-A87B-1FDE189C6499}"/>
          </ac:spMkLst>
        </pc:spChg>
      </pc:sldChg>
    </pc:docChg>
  </pc:docChgLst>
  <pc:docChgLst>
    <pc:chgData name="Silvia Ferrari" userId="9ce1c88a-8045-47af-8589-8ffbfaf5df58" providerId="ADAL" clId="{7A16837B-29ED-4F82-8B4D-9D1421D47EF1}"/>
    <pc:docChg chg="modSld">
      <pc:chgData name="Silvia Ferrari" userId="9ce1c88a-8045-47af-8589-8ffbfaf5df58" providerId="ADAL" clId="{7A16837B-29ED-4F82-8B4D-9D1421D47EF1}" dt="2023-10-30T10:34:01.780" v="110" actId="1076"/>
      <pc:docMkLst>
        <pc:docMk/>
      </pc:docMkLst>
      <pc:sldChg chg="modSp mod">
        <pc:chgData name="Silvia Ferrari" userId="9ce1c88a-8045-47af-8589-8ffbfaf5df58" providerId="ADAL" clId="{7A16837B-29ED-4F82-8B4D-9D1421D47EF1}" dt="2023-10-27T15:50:01.520" v="28" actId="20577"/>
        <pc:sldMkLst>
          <pc:docMk/>
          <pc:sldMk cId="0" sldId="261"/>
        </pc:sldMkLst>
      </pc:sldChg>
      <pc:sldChg chg="modSp mod">
        <pc:chgData name="Silvia Ferrari" userId="9ce1c88a-8045-47af-8589-8ffbfaf5df58" providerId="ADAL" clId="{7A16837B-29ED-4F82-8B4D-9D1421D47EF1}" dt="2023-10-30T10:33:20.432" v="105" actId="6549"/>
        <pc:sldMkLst>
          <pc:docMk/>
          <pc:sldMk cId="0" sldId="262"/>
        </pc:sldMkLst>
      </pc:sldChg>
      <pc:sldChg chg="modSp mod">
        <pc:chgData name="Silvia Ferrari" userId="9ce1c88a-8045-47af-8589-8ffbfaf5df58" providerId="ADAL" clId="{7A16837B-29ED-4F82-8B4D-9D1421D47EF1}" dt="2023-10-30T10:33:10.809" v="104" actId="1076"/>
        <pc:sldMkLst>
          <pc:docMk/>
          <pc:sldMk cId="0" sldId="263"/>
        </pc:sldMkLst>
      </pc:sldChg>
      <pc:sldChg chg="modSp mod">
        <pc:chgData name="Silvia Ferrari" userId="9ce1c88a-8045-47af-8589-8ffbfaf5df58" providerId="ADAL" clId="{7A16837B-29ED-4F82-8B4D-9D1421D47EF1}" dt="2023-10-30T10:33:40.114" v="107" actId="113"/>
        <pc:sldMkLst>
          <pc:docMk/>
          <pc:sldMk cId="816130011" sldId="269"/>
        </pc:sldMkLst>
      </pc:sldChg>
      <pc:sldChg chg="addSp delSp modSp">
        <pc:chgData name="Silvia Ferrari" userId="9ce1c88a-8045-47af-8589-8ffbfaf5df58" providerId="ADAL" clId="{7A16837B-29ED-4F82-8B4D-9D1421D47EF1}" dt="2023-10-30T10:34:01.780" v="110" actId="1076"/>
        <pc:sldMkLst>
          <pc:docMk/>
          <pc:sldMk cId="0" sldId="285"/>
        </pc:sldMkLst>
      </pc:sldChg>
    </pc:docChg>
  </pc:docChgLst>
  <pc:docChgLst>
    <pc:chgData name="Silvia Ferrari" userId="9ce1c88a-8045-47af-8589-8ffbfaf5df58" providerId="ADAL" clId="{D1DD0A55-D11E-4DF6-9642-943FB7187E4A}"/>
    <pc:docChg chg="custSel modSld sldOrd">
      <pc:chgData name="Silvia Ferrari" userId="9ce1c88a-8045-47af-8589-8ffbfaf5df58" providerId="ADAL" clId="{D1DD0A55-D11E-4DF6-9642-943FB7187E4A}" dt="2022-11-16T15:06:58.172" v="302" actId="2711"/>
      <pc:docMkLst>
        <pc:docMk/>
      </pc:docMkLst>
      <pc:sldChg chg="modSp mod">
        <pc:chgData name="Silvia Ferrari" userId="9ce1c88a-8045-47af-8589-8ffbfaf5df58" providerId="ADAL" clId="{D1DD0A55-D11E-4DF6-9642-943FB7187E4A}" dt="2022-11-10T11:43:29.559" v="186" actId="6549"/>
        <pc:sldMkLst>
          <pc:docMk/>
          <pc:sldMk cId="0" sldId="256"/>
        </pc:sldMkLst>
      </pc:sldChg>
      <pc:sldChg chg="delSp modSp mod">
        <pc:chgData name="Silvia Ferrari" userId="9ce1c88a-8045-47af-8589-8ffbfaf5df58" providerId="ADAL" clId="{D1DD0A55-D11E-4DF6-9642-943FB7187E4A}" dt="2022-11-11T11:03:36.153" v="220" actId="20577"/>
        <pc:sldMkLst>
          <pc:docMk/>
          <pc:sldMk cId="0" sldId="257"/>
        </pc:sldMkLst>
      </pc:sldChg>
      <pc:sldChg chg="modSp mod">
        <pc:chgData name="Silvia Ferrari" userId="9ce1c88a-8045-47af-8589-8ffbfaf5df58" providerId="ADAL" clId="{D1DD0A55-D11E-4DF6-9642-943FB7187E4A}" dt="2022-11-10T10:46:42.538" v="57" actId="1076"/>
        <pc:sldMkLst>
          <pc:docMk/>
          <pc:sldMk cId="0" sldId="258"/>
        </pc:sldMkLst>
      </pc:sldChg>
      <pc:sldChg chg="modSp mod">
        <pc:chgData name="Silvia Ferrari" userId="9ce1c88a-8045-47af-8589-8ffbfaf5df58" providerId="ADAL" clId="{D1DD0A55-D11E-4DF6-9642-943FB7187E4A}" dt="2022-11-16T15:05:00.617" v="237" actId="2711"/>
        <pc:sldMkLst>
          <pc:docMk/>
          <pc:sldMk cId="0" sldId="259"/>
        </pc:sldMkLst>
      </pc:sldChg>
      <pc:sldChg chg="modSp mod">
        <pc:chgData name="Silvia Ferrari" userId="9ce1c88a-8045-47af-8589-8ffbfaf5df58" providerId="ADAL" clId="{D1DD0A55-D11E-4DF6-9642-943FB7187E4A}" dt="2022-11-16T15:05:37.591" v="263" actId="6549"/>
        <pc:sldMkLst>
          <pc:docMk/>
          <pc:sldMk cId="0" sldId="260"/>
        </pc:sldMkLst>
      </pc:sldChg>
      <pc:sldChg chg="modSp mod">
        <pc:chgData name="Silvia Ferrari" userId="9ce1c88a-8045-47af-8589-8ffbfaf5df58" providerId="ADAL" clId="{D1DD0A55-D11E-4DF6-9642-943FB7187E4A}" dt="2022-11-16T15:05:47.989" v="264" actId="2711"/>
        <pc:sldMkLst>
          <pc:docMk/>
          <pc:sldMk cId="0" sldId="261"/>
        </pc:sldMkLst>
      </pc:sldChg>
      <pc:sldChg chg="modSp mod">
        <pc:chgData name="Silvia Ferrari" userId="9ce1c88a-8045-47af-8589-8ffbfaf5df58" providerId="ADAL" clId="{D1DD0A55-D11E-4DF6-9642-943FB7187E4A}" dt="2022-11-16T15:06:34.932" v="298" actId="20577"/>
        <pc:sldMkLst>
          <pc:docMk/>
          <pc:sldMk cId="0" sldId="262"/>
        </pc:sldMkLst>
      </pc:sldChg>
      <pc:sldChg chg="modSp mod">
        <pc:chgData name="Silvia Ferrari" userId="9ce1c88a-8045-47af-8589-8ffbfaf5df58" providerId="ADAL" clId="{D1DD0A55-D11E-4DF6-9642-943FB7187E4A}" dt="2022-11-16T15:06:00.829" v="266" actId="2711"/>
        <pc:sldMkLst>
          <pc:docMk/>
          <pc:sldMk cId="0" sldId="263"/>
        </pc:sldMkLst>
      </pc:sldChg>
      <pc:sldChg chg="modSp mod">
        <pc:chgData name="Silvia Ferrari" userId="9ce1c88a-8045-47af-8589-8ffbfaf5df58" providerId="ADAL" clId="{D1DD0A55-D11E-4DF6-9642-943FB7187E4A}" dt="2022-11-16T15:06:45.869" v="299" actId="2711"/>
        <pc:sldMkLst>
          <pc:docMk/>
          <pc:sldMk cId="0" sldId="264"/>
        </pc:sldMkLst>
      </pc:sldChg>
      <pc:sldChg chg="modSp mod ord">
        <pc:chgData name="Silvia Ferrari" userId="9ce1c88a-8045-47af-8589-8ffbfaf5df58" providerId="ADAL" clId="{D1DD0A55-D11E-4DF6-9642-943FB7187E4A}" dt="2022-11-16T15:06:58.172" v="302" actId="2711"/>
        <pc:sldMkLst>
          <pc:docMk/>
          <pc:sldMk cId="816130011" sldId="269"/>
        </pc:sldMkLst>
      </pc:sldChg>
      <pc:sldChg chg="modSp mod">
        <pc:chgData name="Silvia Ferrari" userId="9ce1c88a-8045-47af-8589-8ffbfaf5df58" providerId="ADAL" clId="{D1DD0A55-D11E-4DF6-9642-943FB7187E4A}" dt="2022-11-10T10:49:18.789" v="132" actId="2711"/>
        <pc:sldMkLst>
          <pc:docMk/>
          <pc:sldMk cId="0" sldId="272"/>
        </pc:sldMkLst>
      </pc:sldChg>
      <pc:sldChg chg="addSp delSp modSp mod">
        <pc:chgData name="Silvia Ferrari" userId="9ce1c88a-8045-47af-8589-8ffbfaf5df58" providerId="ADAL" clId="{D1DD0A55-D11E-4DF6-9642-943FB7187E4A}" dt="2022-11-10T10:50:36.836" v="152" actId="1076"/>
        <pc:sldMkLst>
          <pc:docMk/>
          <pc:sldMk cId="0" sldId="285"/>
        </pc:sldMkLst>
      </pc:sldChg>
    </pc:docChg>
  </pc:docChgLst>
  <pc:docChgLst>
    <pc:chgData name="Emanuela Marca" userId="b9e67590-a423-466d-821f-072eaf8759cc" providerId="ADAL" clId="{D25615BC-513B-466B-AA77-B3ED043C9E88}"/>
    <pc:docChg chg="undo redo custSel addSld delSld modSld sldOrd">
      <pc:chgData name="Emanuela Marca" userId="b9e67590-a423-466d-821f-072eaf8759cc" providerId="ADAL" clId="{D25615BC-513B-466B-AA77-B3ED043C9E88}" dt="2024-10-30T11:03:56.661" v="3257" actId="1076"/>
      <pc:docMkLst>
        <pc:docMk/>
      </pc:docMkLst>
      <pc:sldChg chg="delSp modSp del mod modTransition">
        <pc:chgData name="Emanuela Marca" userId="b9e67590-a423-466d-821f-072eaf8759cc" providerId="ADAL" clId="{D25615BC-513B-466B-AA77-B3ED043C9E88}" dt="2024-10-30T08:39:22.835" v="550" actId="47"/>
        <pc:sldMkLst>
          <pc:docMk/>
          <pc:sldMk cId="0" sldId="256"/>
        </pc:sldMkLst>
      </pc:sldChg>
      <pc:sldChg chg="addSp delSp modSp mod modTransition modClrScheme chgLayout">
        <pc:chgData name="Emanuela Marca" userId="b9e67590-a423-466d-821f-072eaf8759cc" providerId="ADAL" clId="{D25615BC-513B-466B-AA77-B3ED043C9E88}" dt="2024-10-30T10:52:46.040" v="3243"/>
        <pc:sldMkLst>
          <pc:docMk/>
          <pc:sldMk cId="0" sldId="257"/>
        </pc:sldMkLst>
        <pc:spChg chg="add mod ord">
          <ac:chgData name="Emanuela Marca" userId="b9e67590-a423-466d-821f-072eaf8759cc" providerId="ADAL" clId="{D25615BC-513B-466B-AA77-B3ED043C9E88}" dt="2024-10-30T08:31:48.035" v="293" actId="404"/>
          <ac:spMkLst>
            <pc:docMk/>
            <pc:sldMk cId="0" sldId="257"/>
            <ac:spMk id="4" creationId="{4B53698A-0CD3-C634-FAED-351C3B6DDC68}"/>
          </ac:spMkLst>
        </pc:spChg>
        <pc:spChg chg="add mod ord">
          <ac:chgData name="Emanuela Marca" userId="b9e67590-a423-466d-821f-072eaf8759cc" providerId="ADAL" clId="{D25615BC-513B-466B-AA77-B3ED043C9E88}" dt="2024-10-30T08:36:03.416" v="517" actId="403"/>
          <ac:spMkLst>
            <pc:docMk/>
            <pc:sldMk cId="0" sldId="257"/>
            <ac:spMk id="5" creationId="{8257BA7E-D798-1EA3-CDC0-6F9DECED0355}"/>
          </ac:spMkLst>
        </pc:spChg>
        <pc:spChg chg="add mod ord">
          <ac:chgData name="Emanuela Marca" userId="b9e67590-a423-466d-821f-072eaf8759cc" providerId="ADAL" clId="{D25615BC-513B-466B-AA77-B3ED043C9E88}" dt="2024-10-30T08:31:55.554" v="307" actId="404"/>
          <ac:spMkLst>
            <pc:docMk/>
            <pc:sldMk cId="0" sldId="257"/>
            <ac:spMk id="6" creationId="{C4CCD13F-CC71-18EB-DBED-101F9F818F2A}"/>
          </ac:spMkLst>
        </pc:spChg>
        <pc:spChg chg="mod">
          <ac:chgData name="Emanuela Marca" userId="b9e67590-a423-466d-821f-072eaf8759cc" providerId="ADAL" clId="{D25615BC-513B-466B-AA77-B3ED043C9E88}" dt="2024-10-30T08:32:54.778" v="312" actId="21"/>
          <ac:spMkLst>
            <pc:docMk/>
            <pc:sldMk cId="0" sldId="257"/>
            <ac:spMk id="126" creationId="{00000000-0000-0000-0000-000000000000}"/>
          </ac:spMkLst>
        </pc:spChg>
      </pc:sldChg>
      <pc:sldChg chg="addSp delSp modSp mod ord modTransition modClrScheme chgLayout">
        <pc:chgData name="Emanuela Marca" userId="b9e67590-a423-466d-821f-072eaf8759cc" providerId="ADAL" clId="{D25615BC-513B-466B-AA77-B3ED043C9E88}" dt="2024-10-30T10:52:40.896" v="3242"/>
        <pc:sldMkLst>
          <pc:docMk/>
          <pc:sldMk cId="0" sldId="258"/>
        </pc:sldMkLst>
        <pc:spChg chg="add mod ord">
          <ac:chgData name="Emanuela Marca" userId="b9e67590-a423-466d-821f-072eaf8759cc" providerId="ADAL" clId="{D25615BC-513B-466B-AA77-B3ED043C9E88}" dt="2024-10-30T08:50:10.464" v="626" actId="404"/>
          <ac:spMkLst>
            <pc:docMk/>
            <pc:sldMk cId="0" sldId="258"/>
            <ac:spMk id="6" creationId="{63728FF8-8F52-C469-69A2-31CCF1958CE4}"/>
          </ac:spMkLst>
        </pc:spChg>
        <pc:spChg chg="mod">
          <ac:chgData name="Emanuela Marca" userId="b9e67590-a423-466d-821f-072eaf8759cc" providerId="ADAL" clId="{D25615BC-513B-466B-AA77-B3ED043C9E88}" dt="2024-10-30T08:46:51.508" v="597" actId="1076"/>
          <ac:spMkLst>
            <pc:docMk/>
            <pc:sldMk cId="0" sldId="258"/>
            <ac:spMk id="8" creationId="{06BC9EAC-1337-466E-8E4C-46EB3D5151A9}"/>
          </ac:spMkLst>
        </pc:spChg>
      </pc:sldChg>
      <pc:sldChg chg="addSp delSp modSp mod ord modTransition modClrScheme chgLayout">
        <pc:chgData name="Emanuela Marca" userId="b9e67590-a423-466d-821f-072eaf8759cc" providerId="ADAL" clId="{D25615BC-513B-466B-AA77-B3ED043C9E88}" dt="2024-10-30T10:52:57.820" v="3245"/>
        <pc:sldMkLst>
          <pc:docMk/>
          <pc:sldMk cId="0" sldId="259"/>
        </pc:sldMkLst>
        <pc:spChg chg="add mod ord">
          <ac:chgData name="Emanuela Marca" userId="b9e67590-a423-466d-821f-072eaf8759cc" providerId="ADAL" clId="{D25615BC-513B-466B-AA77-B3ED043C9E88}" dt="2024-10-30T09:14:23.132" v="1737" actId="1076"/>
          <ac:spMkLst>
            <pc:docMk/>
            <pc:sldMk cId="0" sldId="259"/>
            <ac:spMk id="3" creationId="{917EE069-9A50-7085-806F-3F083F4B0A91}"/>
          </ac:spMkLst>
        </pc:spChg>
      </pc:sldChg>
      <pc:sldChg chg="addSp delSp modSp mod modTransition modClrScheme chgLayout">
        <pc:chgData name="Emanuela Marca" userId="b9e67590-a423-466d-821f-072eaf8759cc" providerId="ADAL" clId="{D25615BC-513B-466B-AA77-B3ED043C9E88}" dt="2024-10-30T10:52:52.806" v="3244"/>
        <pc:sldMkLst>
          <pc:docMk/>
          <pc:sldMk cId="0" sldId="260"/>
        </pc:sldMkLst>
        <pc:spChg chg="add mod ord">
          <ac:chgData name="Emanuela Marca" userId="b9e67590-a423-466d-821f-072eaf8759cc" providerId="ADAL" clId="{D25615BC-513B-466B-AA77-B3ED043C9E88}" dt="2024-10-30T09:06:03.291" v="1239" actId="20577"/>
          <ac:spMkLst>
            <pc:docMk/>
            <pc:sldMk cId="0" sldId="260"/>
            <ac:spMk id="3" creationId="{1DD07556-D093-0907-B75A-68B05D2DDA59}"/>
          </ac:spMkLst>
        </pc:spChg>
      </pc:sldChg>
      <pc:sldChg chg="del">
        <pc:chgData name="Emanuela Marca" userId="b9e67590-a423-466d-821f-072eaf8759cc" providerId="ADAL" clId="{D25615BC-513B-466B-AA77-B3ED043C9E88}" dt="2024-10-30T09:06:21.363" v="1240" actId="47"/>
        <pc:sldMkLst>
          <pc:docMk/>
          <pc:sldMk cId="0" sldId="261"/>
        </pc:sldMkLst>
      </pc:sldChg>
      <pc:sldChg chg="del">
        <pc:chgData name="Emanuela Marca" userId="b9e67590-a423-466d-821f-072eaf8759cc" providerId="ADAL" clId="{D25615BC-513B-466B-AA77-B3ED043C9E88}" dt="2024-10-30T09:06:37.355" v="1242" actId="47"/>
        <pc:sldMkLst>
          <pc:docMk/>
          <pc:sldMk cId="0" sldId="262"/>
        </pc:sldMkLst>
      </pc:sldChg>
      <pc:sldChg chg="del">
        <pc:chgData name="Emanuela Marca" userId="b9e67590-a423-466d-821f-072eaf8759cc" providerId="ADAL" clId="{D25615BC-513B-466B-AA77-B3ED043C9E88}" dt="2024-10-30T09:06:25.654" v="1241" actId="47"/>
        <pc:sldMkLst>
          <pc:docMk/>
          <pc:sldMk cId="0" sldId="263"/>
        </pc:sldMkLst>
      </pc:sldChg>
      <pc:sldChg chg="modSp del mod">
        <pc:chgData name="Emanuela Marca" userId="b9e67590-a423-466d-821f-072eaf8759cc" providerId="ADAL" clId="{D25615BC-513B-466B-AA77-B3ED043C9E88}" dt="2024-10-30T10:34:05.074" v="3140" actId="47"/>
        <pc:sldMkLst>
          <pc:docMk/>
          <pc:sldMk cId="0" sldId="264"/>
        </pc:sldMkLst>
      </pc:sldChg>
      <pc:sldChg chg="addSp delSp modSp mod ord modTransition modClrScheme chgLayout">
        <pc:chgData name="Emanuela Marca" userId="b9e67590-a423-466d-821f-072eaf8759cc" providerId="ADAL" clId="{D25615BC-513B-466B-AA77-B3ED043C9E88}" dt="2024-10-30T10:53:08.838" v="3247"/>
        <pc:sldMkLst>
          <pc:docMk/>
          <pc:sldMk cId="0" sldId="268"/>
        </pc:sldMkLst>
      </pc:sldChg>
      <pc:sldChg chg="addSp delSp modSp mod modTransition modClrScheme chgLayout">
        <pc:chgData name="Emanuela Marca" userId="b9e67590-a423-466d-821f-072eaf8759cc" providerId="ADAL" clId="{D25615BC-513B-466B-AA77-B3ED043C9E88}" dt="2024-10-30T11:03:56.661" v="3257" actId="1076"/>
        <pc:sldMkLst>
          <pc:docMk/>
          <pc:sldMk cId="816130011" sldId="269"/>
        </pc:sldMkLst>
        <pc:spChg chg="add mod ord">
          <ac:chgData name="Emanuela Marca" userId="b9e67590-a423-466d-821f-072eaf8759cc" providerId="ADAL" clId="{D25615BC-513B-466B-AA77-B3ED043C9E88}" dt="2024-10-30T09:26:22.370" v="2008" actId="404"/>
          <ac:spMkLst>
            <pc:docMk/>
            <pc:sldMk cId="816130011" sldId="269"/>
            <ac:spMk id="5" creationId="{C79341AF-326D-9C84-18FB-F01EF0DCCA21}"/>
          </ac:spMkLst>
        </pc:spChg>
      </pc:sldChg>
      <pc:sldChg chg="delSp del mod ord">
        <pc:chgData name="Emanuela Marca" userId="b9e67590-a423-466d-821f-072eaf8759cc" providerId="ADAL" clId="{D25615BC-513B-466B-AA77-B3ED043C9E88}" dt="2024-10-30T10:07:27.432" v="2774" actId="47"/>
        <pc:sldMkLst>
          <pc:docMk/>
          <pc:sldMk cId="0" sldId="271"/>
        </pc:sldMkLst>
      </pc:sldChg>
      <pc:sldChg chg="delSp modSp mod modTransition">
        <pc:chgData name="Emanuela Marca" userId="b9e67590-a423-466d-821f-072eaf8759cc" providerId="ADAL" clId="{D25615BC-513B-466B-AA77-B3ED043C9E88}" dt="2024-10-30T10:53:34.210" v="3252"/>
        <pc:sldMkLst>
          <pc:docMk/>
          <pc:sldMk cId="0" sldId="272"/>
        </pc:sldMkLst>
        <pc:spChg chg="mod">
          <ac:chgData name="Emanuela Marca" userId="b9e67590-a423-466d-821f-072eaf8759cc" providerId="ADAL" clId="{D25615BC-513B-466B-AA77-B3ED043C9E88}" dt="2024-10-30T10:34:40.308" v="3146" actId="14100"/>
          <ac:spMkLst>
            <pc:docMk/>
            <pc:sldMk cId="0" sldId="272"/>
            <ac:spMk id="237" creationId="{00000000-0000-0000-0000-000000000000}"/>
          </ac:spMkLst>
        </pc:spChg>
        <pc:picChg chg="mod">
          <ac:chgData name="Emanuela Marca" userId="b9e67590-a423-466d-821f-072eaf8759cc" providerId="ADAL" clId="{D25615BC-513B-466B-AA77-B3ED043C9E88}" dt="2024-10-30T10:35:03.349" v="3152" actId="14100"/>
          <ac:picMkLst>
            <pc:docMk/>
            <pc:sldMk cId="0" sldId="272"/>
            <ac:picMk id="235" creationId="{00000000-0000-0000-0000-000000000000}"/>
          </ac:picMkLst>
        </pc:picChg>
      </pc:sldChg>
      <pc:sldChg chg="addSp delSp modSp mod modTransition">
        <pc:chgData name="Emanuela Marca" userId="b9e67590-a423-466d-821f-072eaf8759cc" providerId="ADAL" clId="{D25615BC-513B-466B-AA77-B3ED043C9E88}" dt="2024-10-30T10:53:29.904" v="3251"/>
        <pc:sldMkLst>
          <pc:docMk/>
          <pc:sldMk cId="0" sldId="285"/>
        </pc:sldMkLst>
      </pc:sldChg>
      <pc:sldChg chg="delSp del mod ord">
        <pc:chgData name="Emanuela Marca" userId="b9e67590-a423-466d-821f-072eaf8759cc" providerId="ADAL" clId="{D25615BC-513B-466B-AA77-B3ED043C9E88}" dt="2024-10-30T10:18:54.789" v="3039" actId="47"/>
        <pc:sldMkLst>
          <pc:docMk/>
          <pc:sldMk cId="3874899224" sldId="290"/>
        </pc:sldMkLst>
      </pc:sldChg>
      <pc:sldChg chg="addSp modSp new mod modTransition">
        <pc:chgData name="Emanuela Marca" userId="b9e67590-a423-466d-821f-072eaf8759cc" providerId="ADAL" clId="{D25615BC-513B-466B-AA77-B3ED043C9E88}" dt="2024-10-30T10:52:06.386" v="3241"/>
        <pc:sldMkLst>
          <pc:docMk/>
          <pc:sldMk cId="557908453" sldId="291"/>
        </pc:sldMkLst>
        <pc:spChg chg="mod">
          <ac:chgData name="Emanuela Marca" userId="b9e67590-a423-466d-821f-072eaf8759cc" providerId="ADAL" clId="{D25615BC-513B-466B-AA77-B3ED043C9E88}" dt="2024-10-29T16:09:13.239" v="70" actId="1076"/>
          <ac:spMkLst>
            <pc:docMk/>
            <pc:sldMk cId="557908453" sldId="291"/>
            <ac:spMk id="2" creationId="{76A3A5C0-0C5A-2036-4CF2-FECF5633B883}"/>
          </ac:spMkLst>
        </pc:spChg>
        <pc:spChg chg="mod">
          <ac:chgData name="Emanuela Marca" userId="b9e67590-a423-466d-821f-072eaf8759cc" providerId="ADAL" clId="{D25615BC-513B-466B-AA77-B3ED043C9E88}" dt="2024-10-30T08:49:06.485" v="616" actId="115"/>
          <ac:spMkLst>
            <pc:docMk/>
            <pc:sldMk cId="557908453" sldId="291"/>
            <ac:spMk id="3" creationId="{52C0346C-90D5-FA15-A87B-1FDE189C6499}"/>
          </ac:spMkLst>
        </pc:spChg>
      </pc:sldChg>
      <pc:sldChg chg="addSp delSp modSp add mod modTransition">
        <pc:chgData name="Emanuela Marca" userId="b9e67590-a423-466d-821f-072eaf8759cc" providerId="ADAL" clId="{D25615BC-513B-466B-AA77-B3ED043C9E88}" dt="2024-10-30T10:53:12.258" v="3248"/>
        <pc:sldMkLst>
          <pc:docMk/>
          <pc:sldMk cId="4046339978" sldId="292"/>
        </pc:sldMkLst>
        <pc:spChg chg="mod">
          <ac:chgData name="Emanuela Marca" userId="b9e67590-a423-466d-821f-072eaf8759cc" providerId="ADAL" clId="{D25615BC-513B-466B-AA77-B3ED043C9E88}" dt="2024-10-30T10:06:28.389" v="2772" actId="1076"/>
          <ac:spMkLst>
            <pc:docMk/>
            <pc:sldMk cId="4046339978" sldId="292"/>
            <ac:spMk id="3" creationId="{88C82C91-B894-2A1B-9F39-98757058FAC3}"/>
          </ac:spMkLst>
        </pc:spChg>
      </pc:sldChg>
      <pc:sldChg chg="addSp delSp modSp add mod modTransition">
        <pc:chgData name="Emanuela Marca" userId="b9e67590-a423-466d-821f-072eaf8759cc" providerId="ADAL" clId="{D25615BC-513B-466B-AA77-B3ED043C9E88}" dt="2024-10-30T10:53:15.082" v="3249"/>
        <pc:sldMkLst>
          <pc:docMk/>
          <pc:sldMk cId="2555646628" sldId="293"/>
        </pc:sldMkLst>
        <pc:spChg chg="mod">
          <ac:chgData name="Emanuela Marca" userId="b9e67590-a423-466d-821f-072eaf8759cc" providerId="ADAL" clId="{D25615BC-513B-466B-AA77-B3ED043C9E88}" dt="2024-10-30T10:18:39.396" v="3036" actId="27636"/>
          <ac:spMkLst>
            <pc:docMk/>
            <pc:sldMk cId="2555646628" sldId="293"/>
            <ac:spMk id="3" creationId="{308008F4-30FE-C203-5DB0-46B2ED51BBEB}"/>
          </ac:spMkLst>
        </pc:spChg>
      </pc:sldChg>
      <pc:sldChg chg="addSp delSp modSp add mod modTransition delAnim modAnim">
        <pc:chgData name="Emanuela Marca" userId="b9e67590-a423-466d-821f-072eaf8759cc" providerId="ADAL" clId="{D25615BC-513B-466B-AA77-B3ED043C9E88}" dt="2024-10-30T10:53:19.702" v="3250"/>
        <pc:sldMkLst>
          <pc:docMk/>
          <pc:sldMk cId="1421323214" sldId="294"/>
        </pc:sldMkLst>
        <pc:spChg chg="mod">
          <ac:chgData name="Emanuela Marca" userId="b9e67590-a423-466d-821f-072eaf8759cc" providerId="ADAL" clId="{D25615BC-513B-466B-AA77-B3ED043C9E88}" dt="2024-10-30T10:34:00.895" v="3139" actId="1076"/>
          <ac:spMkLst>
            <pc:docMk/>
            <pc:sldMk cId="1421323214" sldId="294"/>
            <ac:spMk id="3" creationId="{B50E5738-ECBB-21CD-CEA0-1E936951D1B0}"/>
          </ac:spMkLst>
        </pc:spChg>
        <pc:picChg chg="add mod">
          <ac:chgData name="Emanuela Marca" userId="b9e67590-a423-466d-821f-072eaf8759cc" providerId="ADAL" clId="{D25615BC-513B-466B-AA77-B3ED043C9E88}" dt="2024-10-30T10:33:49.767" v="3138" actId="1076"/>
          <ac:picMkLst>
            <pc:docMk/>
            <pc:sldMk cId="1421323214" sldId="294"/>
            <ac:picMk id="13" creationId="{B6953648-D033-ACAA-9B01-25F2F4615C50}"/>
          </ac:picMkLst>
        </pc:picChg>
      </pc:sldChg>
      <pc:sldMasterChg chg="delSldLayout">
        <pc:chgData name="Emanuela Marca" userId="b9e67590-a423-466d-821f-072eaf8759cc" providerId="ADAL" clId="{D25615BC-513B-466B-AA77-B3ED043C9E88}" dt="2024-10-30T10:34:05.074" v="3140" actId="47"/>
        <pc:sldMasterMkLst>
          <pc:docMk/>
          <pc:sldMasterMk cId="2045718309" sldId="2147483661"/>
        </pc:sldMasterMkLst>
        <pc:sldLayoutChg chg="del">
          <pc:chgData name="Emanuela Marca" userId="b9e67590-a423-466d-821f-072eaf8759cc" providerId="ADAL" clId="{D25615BC-513B-466B-AA77-B3ED043C9E88}" dt="2024-10-30T09:06:37.355" v="1242" actId="47"/>
          <pc:sldLayoutMkLst>
            <pc:docMk/>
            <pc:sldMasterMk cId="2045718309" sldId="2147483661"/>
            <pc:sldLayoutMk cId="211289204" sldId="2147483673"/>
          </pc:sldLayoutMkLst>
        </pc:sldLayoutChg>
        <pc:sldLayoutChg chg="del">
          <pc:chgData name="Emanuela Marca" userId="b9e67590-a423-466d-821f-072eaf8759cc" providerId="ADAL" clId="{D25615BC-513B-466B-AA77-B3ED043C9E88}" dt="2024-10-30T10:34:05.074" v="3140" actId="47"/>
          <pc:sldLayoutMkLst>
            <pc:docMk/>
            <pc:sldMasterMk cId="2045718309" sldId="2147483661"/>
            <pc:sldLayoutMk cId="575301881" sldId="2147483674"/>
          </pc:sldLayoutMkLst>
        </pc:sldLayoutChg>
      </pc:sldMasterChg>
    </pc:docChg>
  </pc:docChgLst>
  <pc:docChgLst>
    <pc:chgData name="Cristina Guerini" userId="cf69809b-4d02-4015-a811-73f1b4cb0ce4" providerId="ADAL" clId="{920570AB-181F-469B-B28A-ABE79A9241CA}"/>
    <pc:docChg chg="custSel modSld">
      <pc:chgData name="Cristina Guerini" userId="cf69809b-4d02-4015-a811-73f1b4cb0ce4" providerId="ADAL" clId="{920570AB-181F-469B-B28A-ABE79A9241CA}" dt="2021-12-03T10:33:36.086" v="95" actId="20577"/>
      <pc:docMkLst>
        <pc:docMk/>
      </pc:docMkLst>
      <pc:sldChg chg="modSp mod">
        <pc:chgData name="Cristina Guerini" userId="cf69809b-4d02-4015-a811-73f1b4cb0ce4" providerId="ADAL" clId="{920570AB-181F-469B-B28A-ABE79A9241CA}" dt="2021-12-03T10:31:32.048" v="1" actId="20577"/>
        <pc:sldMkLst>
          <pc:docMk/>
          <pc:sldMk cId="0" sldId="256"/>
        </pc:sldMkLst>
      </pc:sldChg>
      <pc:sldChg chg="modSp mod">
        <pc:chgData name="Cristina Guerini" userId="cf69809b-4d02-4015-a811-73f1b4cb0ce4" providerId="ADAL" clId="{920570AB-181F-469B-B28A-ABE79A9241CA}" dt="2021-12-03T10:32:38.707" v="66" actId="20577"/>
        <pc:sldMkLst>
          <pc:docMk/>
          <pc:sldMk cId="0" sldId="257"/>
        </pc:sldMkLst>
      </pc:sldChg>
      <pc:sldChg chg="modSp mod">
        <pc:chgData name="Cristina Guerini" userId="cf69809b-4d02-4015-a811-73f1b4cb0ce4" providerId="ADAL" clId="{920570AB-181F-469B-B28A-ABE79A9241CA}" dt="2021-12-03T10:33:36.086" v="95" actId="20577"/>
        <pc:sldMkLst>
          <pc:docMk/>
          <pc:sldMk cId="0" sldId="263"/>
        </pc:sldMkLst>
      </pc:sldChg>
    </pc:docChg>
  </pc:docChgLst>
  <pc:docChgLst>
    <pc:chgData name="Roberta Bergamini" userId="3e270734-cb93-4a46-b24f-a75119d70b27" providerId="ADAL" clId="{021FF1EC-2840-41B3-A4ED-D40CC5808E5E}"/>
    <pc:docChg chg="undo custSel delSld modSld">
      <pc:chgData name="Roberta Bergamini" userId="3e270734-cb93-4a46-b24f-a75119d70b27" providerId="ADAL" clId="{021FF1EC-2840-41B3-A4ED-D40CC5808E5E}" dt="2019-11-06T16:25:36.522" v="474" actId="20577"/>
      <pc:docMkLst>
        <pc:docMk/>
      </pc:docMkLst>
      <pc:sldChg chg="addSp delSp modSp addAnim delAnim modAnim">
        <pc:chgData name="Roberta Bergamini" userId="3e270734-cb93-4a46-b24f-a75119d70b27" providerId="ADAL" clId="{021FF1EC-2840-41B3-A4ED-D40CC5808E5E}" dt="2019-10-30T10:55:02.815" v="449"/>
        <pc:sldMkLst>
          <pc:docMk/>
          <pc:sldMk cId="0" sldId="256"/>
        </pc:sldMkLst>
      </pc:sldChg>
      <pc:sldChg chg="delSp modSp modAnim">
        <pc:chgData name="Roberta Bergamini" userId="3e270734-cb93-4a46-b24f-a75119d70b27" providerId="ADAL" clId="{021FF1EC-2840-41B3-A4ED-D40CC5808E5E}" dt="2019-11-06T16:25:36.522" v="474" actId="20577"/>
        <pc:sldMkLst>
          <pc:docMk/>
          <pc:sldMk cId="0" sldId="257"/>
        </pc:sldMkLst>
      </pc:sldChg>
      <pc:sldChg chg="modSp modAnim">
        <pc:chgData name="Roberta Bergamini" userId="3e270734-cb93-4a46-b24f-a75119d70b27" providerId="ADAL" clId="{021FF1EC-2840-41B3-A4ED-D40CC5808E5E}" dt="2019-10-30T10:55:13.391" v="451"/>
        <pc:sldMkLst>
          <pc:docMk/>
          <pc:sldMk cId="0" sldId="258"/>
        </pc:sldMkLst>
      </pc:sldChg>
      <pc:sldChg chg="addSp delSp modSp delAnim modAnim">
        <pc:chgData name="Roberta Bergamini" userId="3e270734-cb93-4a46-b24f-a75119d70b27" providerId="ADAL" clId="{021FF1EC-2840-41B3-A4ED-D40CC5808E5E}" dt="2019-10-30T10:55:17.967" v="452"/>
        <pc:sldMkLst>
          <pc:docMk/>
          <pc:sldMk cId="0" sldId="259"/>
        </pc:sldMkLst>
      </pc:sldChg>
      <pc:sldChg chg="modSp modAnim">
        <pc:chgData name="Roberta Bergamini" userId="3e270734-cb93-4a46-b24f-a75119d70b27" providerId="ADAL" clId="{021FF1EC-2840-41B3-A4ED-D40CC5808E5E}" dt="2019-10-30T10:55:24.900" v="453"/>
        <pc:sldMkLst>
          <pc:docMk/>
          <pc:sldMk cId="0" sldId="260"/>
        </pc:sldMkLst>
      </pc:sldChg>
      <pc:sldChg chg="addSp delSp modSp delAnim modAnim">
        <pc:chgData name="Roberta Bergamini" userId="3e270734-cb93-4a46-b24f-a75119d70b27" providerId="ADAL" clId="{021FF1EC-2840-41B3-A4ED-D40CC5808E5E}" dt="2019-10-30T10:55:29.441" v="454"/>
        <pc:sldMkLst>
          <pc:docMk/>
          <pc:sldMk cId="0" sldId="261"/>
        </pc:sldMkLst>
      </pc:sldChg>
      <pc:sldChg chg="modSp modAnim">
        <pc:chgData name="Roberta Bergamini" userId="3e270734-cb93-4a46-b24f-a75119d70b27" providerId="ADAL" clId="{021FF1EC-2840-41B3-A4ED-D40CC5808E5E}" dt="2019-10-30T10:55:34.733" v="455"/>
        <pc:sldMkLst>
          <pc:docMk/>
          <pc:sldMk cId="0" sldId="262"/>
        </pc:sldMkLst>
      </pc:sldChg>
      <pc:sldChg chg="addSp delSp modSp modAnim">
        <pc:chgData name="Roberta Bergamini" userId="3e270734-cb93-4a46-b24f-a75119d70b27" providerId="ADAL" clId="{021FF1EC-2840-41B3-A4ED-D40CC5808E5E}" dt="2019-10-30T10:55:44.393" v="456"/>
        <pc:sldMkLst>
          <pc:docMk/>
          <pc:sldMk cId="0" sldId="263"/>
        </pc:sldMkLst>
      </pc:sldChg>
      <pc:sldChg chg="addSp delSp modSp modAnim">
        <pc:chgData name="Roberta Bergamini" userId="3e270734-cb93-4a46-b24f-a75119d70b27" providerId="ADAL" clId="{021FF1EC-2840-41B3-A4ED-D40CC5808E5E}" dt="2019-10-30T10:55:49.007" v="457"/>
        <pc:sldMkLst>
          <pc:docMk/>
          <pc:sldMk cId="0" sldId="264"/>
        </pc:sldMkLst>
      </pc:sldChg>
      <pc:sldChg chg="del">
        <pc:chgData name="Roberta Bergamini" userId="3e270734-cb93-4a46-b24f-a75119d70b27" providerId="ADAL" clId="{021FF1EC-2840-41B3-A4ED-D40CC5808E5E}" dt="2019-10-30T10:54:30.361" v="448" actId="2696"/>
        <pc:sldMkLst>
          <pc:docMk/>
          <pc:sldMk cId="0" sldId="265"/>
        </pc:sldMkLst>
      </pc:sldChg>
      <pc:sldChg chg="modSp modAnim">
        <pc:chgData name="Roberta Bergamini" userId="3e270734-cb93-4a46-b24f-a75119d70b27" providerId="ADAL" clId="{021FF1EC-2840-41B3-A4ED-D40CC5808E5E}" dt="2019-10-30T10:57:04.093" v="470"/>
        <pc:sldMkLst>
          <pc:docMk/>
          <pc:sldMk cId="0" sldId="266"/>
        </pc:sldMkLst>
      </pc:sldChg>
      <pc:sldChg chg="modSp modAnim">
        <pc:chgData name="Roberta Bergamini" userId="3e270734-cb93-4a46-b24f-a75119d70b27" providerId="ADAL" clId="{021FF1EC-2840-41B3-A4ED-D40CC5808E5E}" dt="2019-10-30T10:57:09.063" v="471"/>
        <pc:sldMkLst>
          <pc:docMk/>
          <pc:sldMk cId="0" sldId="267"/>
        </pc:sldMkLst>
      </pc:sldChg>
      <pc:sldChg chg="modAnim">
        <pc:chgData name="Roberta Bergamini" userId="3e270734-cb93-4a46-b24f-a75119d70b27" providerId="ADAL" clId="{021FF1EC-2840-41B3-A4ED-D40CC5808E5E}" dt="2019-10-30T10:57:17.927" v="472"/>
        <pc:sldMkLst>
          <pc:docMk/>
          <pc:sldMk cId="0" sldId="268"/>
        </pc:sldMkLst>
      </pc:sldChg>
    </pc:docChg>
  </pc:docChgLst>
  <pc:docChgLst>
    <pc:chgData name="Emanuela Marca" userId="b9e67590-a423-466d-821f-072eaf8759cc" providerId="ADAL" clId="{FB79E98C-7CEF-4E57-8E9E-AFC6A9A95CF6}"/>
    <pc:docChg chg="undo custSel addSld delSld modSld">
      <pc:chgData name="Emanuela Marca" userId="b9e67590-a423-466d-821f-072eaf8759cc" providerId="ADAL" clId="{FB79E98C-7CEF-4E57-8E9E-AFC6A9A95CF6}" dt="2024-11-25T14:15:40.811" v="1737" actId="1076"/>
      <pc:docMkLst>
        <pc:docMk/>
      </pc:docMkLst>
      <pc:sldChg chg="addSp delSp modSp mod delAnim modAnim">
        <pc:chgData name="Emanuela Marca" userId="b9e67590-a423-466d-821f-072eaf8759cc" providerId="ADAL" clId="{FB79E98C-7CEF-4E57-8E9E-AFC6A9A95CF6}" dt="2024-11-25T13:32:12.363" v="710" actId="1076"/>
        <pc:sldMkLst>
          <pc:docMk/>
          <pc:sldMk cId="0" sldId="257"/>
        </pc:sldMkLst>
        <pc:spChg chg="mod">
          <ac:chgData name="Emanuela Marca" userId="b9e67590-a423-466d-821f-072eaf8759cc" providerId="ADAL" clId="{FB79E98C-7CEF-4E57-8E9E-AFC6A9A95CF6}" dt="2024-11-25T13:30:13.616" v="701" actId="20577"/>
          <ac:spMkLst>
            <pc:docMk/>
            <pc:sldMk cId="0" sldId="257"/>
            <ac:spMk id="5" creationId="{8257BA7E-D798-1EA3-CDC0-6F9DECED0355}"/>
          </ac:spMkLst>
        </pc:spChg>
      </pc:sldChg>
      <pc:sldChg chg="addSp delSp modSp mod">
        <pc:chgData name="Emanuela Marca" userId="b9e67590-a423-466d-821f-072eaf8759cc" providerId="ADAL" clId="{FB79E98C-7CEF-4E57-8E9E-AFC6A9A95CF6}" dt="2024-11-25T13:28:34.257" v="641" actId="1076"/>
        <pc:sldMkLst>
          <pc:docMk/>
          <pc:sldMk cId="0" sldId="258"/>
        </pc:sldMkLst>
        <pc:spChg chg="mod">
          <ac:chgData name="Emanuela Marca" userId="b9e67590-a423-466d-821f-072eaf8759cc" providerId="ADAL" clId="{FB79E98C-7CEF-4E57-8E9E-AFC6A9A95CF6}" dt="2024-11-25T13:26:57.312" v="628" actId="403"/>
          <ac:spMkLst>
            <pc:docMk/>
            <pc:sldMk cId="0" sldId="258"/>
            <ac:spMk id="6" creationId="{63728FF8-8F52-C469-69A2-31CCF1958CE4}"/>
          </ac:spMkLst>
        </pc:spChg>
        <pc:spChg chg="mod ord">
          <ac:chgData name="Emanuela Marca" userId="b9e67590-a423-466d-821f-072eaf8759cc" providerId="ADAL" clId="{FB79E98C-7CEF-4E57-8E9E-AFC6A9A95CF6}" dt="2024-11-25T13:28:34.257" v="641" actId="1076"/>
          <ac:spMkLst>
            <pc:docMk/>
            <pc:sldMk cId="0" sldId="258"/>
            <ac:spMk id="8" creationId="{06BC9EAC-1337-466E-8E4C-46EB3D5151A9}"/>
          </ac:spMkLst>
        </pc:spChg>
      </pc:sldChg>
      <pc:sldChg chg="addSp delSp modSp mod delAnim modAnim">
        <pc:chgData name="Emanuela Marca" userId="b9e67590-a423-466d-821f-072eaf8759cc" providerId="ADAL" clId="{FB79E98C-7CEF-4E57-8E9E-AFC6A9A95CF6}" dt="2024-11-25T13:43:26.639" v="823" actId="1076"/>
        <pc:sldMkLst>
          <pc:docMk/>
          <pc:sldMk cId="0" sldId="259"/>
        </pc:sldMkLst>
        <pc:spChg chg="mod">
          <ac:chgData name="Emanuela Marca" userId="b9e67590-a423-466d-821f-072eaf8759cc" providerId="ADAL" clId="{FB79E98C-7CEF-4E57-8E9E-AFC6A9A95CF6}" dt="2024-11-25T13:42:59.131" v="816" actId="5793"/>
          <ac:spMkLst>
            <pc:docMk/>
            <pc:sldMk cId="0" sldId="259"/>
            <ac:spMk id="3" creationId="{917EE069-9A50-7085-806F-3F083F4B0A91}"/>
          </ac:spMkLst>
        </pc:spChg>
      </pc:sldChg>
      <pc:sldChg chg="addSp delSp modSp mod delAnim modAnim">
        <pc:chgData name="Emanuela Marca" userId="b9e67590-a423-466d-821f-072eaf8759cc" providerId="ADAL" clId="{FB79E98C-7CEF-4E57-8E9E-AFC6A9A95CF6}" dt="2024-11-25T13:34:11.970" v="767" actId="255"/>
        <pc:sldMkLst>
          <pc:docMk/>
          <pc:sldMk cId="0" sldId="260"/>
        </pc:sldMkLst>
        <pc:spChg chg="mod">
          <ac:chgData name="Emanuela Marca" userId="b9e67590-a423-466d-821f-072eaf8759cc" providerId="ADAL" clId="{FB79E98C-7CEF-4E57-8E9E-AFC6A9A95CF6}" dt="2024-11-25T13:34:11.970" v="767" actId="255"/>
          <ac:spMkLst>
            <pc:docMk/>
            <pc:sldMk cId="0" sldId="260"/>
            <ac:spMk id="3" creationId="{1DD07556-D093-0907-B75A-68B05D2DDA59}"/>
          </ac:spMkLst>
        </pc:spChg>
      </pc:sldChg>
      <pc:sldChg chg="del">
        <pc:chgData name="Emanuela Marca" userId="b9e67590-a423-466d-821f-072eaf8759cc" providerId="ADAL" clId="{FB79E98C-7CEF-4E57-8E9E-AFC6A9A95CF6}" dt="2024-11-07T15:05:38.512" v="272" actId="47"/>
        <pc:sldMkLst>
          <pc:docMk/>
          <pc:sldMk cId="0" sldId="268"/>
        </pc:sldMkLst>
      </pc:sldChg>
      <pc:sldChg chg="addSp delSp modSp mod">
        <pc:chgData name="Emanuela Marca" userId="b9e67590-a423-466d-821f-072eaf8759cc" providerId="ADAL" clId="{FB79E98C-7CEF-4E57-8E9E-AFC6A9A95CF6}" dt="2024-11-25T13:45:00.014" v="893" actId="1076"/>
        <pc:sldMkLst>
          <pc:docMk/>
          <pc:sldMk cId="816130011" sldId="269"/>
        </pc:sldMkLst>
        <pc:spChg chg="mod">
          <ac:chgData name="Emanuela Marca" userId="b9e67590-a423-466d-821f-072eaf8759cc" providerId="ADAL" clId="{FB79E98C-7CEF-4E57-8E9E-AFC6A9A95CF6}" dt="2024-11-25T13:44:23.266" v="889" actId="20577"/>
          <ac:spMkLst>
            <pc:docMk/>
            <pc:sldMk cId="816130011" sldId="269"/>
            <ac:spMk id="5" creationId="{C79341AF-326D-9C84-18FB-F01EF0DCCA21}"/>
          </ac:spMkLst>
        </pc:spChg>
        <pc:picChg chg="mod">
          <ac:chgData name="Emanuela Marca" userId="b9e67590-a423-466d-821f-072eaf8759cc" providerId="ADAL" clId="{FB79E98C-7CEF-4E57-8E9E-AFC6A9A95CF6}" dt="2024-11-25T13:45:00.014" v="893" actId="1076"/>
          <ac:picMkLst>
            <pc:docMk/>
            <pc:sldMk cId="816130011" sldId="269"/>
            <ac:picMk id="6" creationId="{A7118488-D06F-9902-C29E-F3CBDA3DD04A}"/>
          </ac:picMkLst>
        </pc:picChg>
      </pc:sldChg>
      <pc:sldChg chg="addSp delSp modSp mod">
        <pc:chgData name="Emanuela Marca" userId="b9e67590-a423-466d-821f-072eaf8759cc" providerId="ADAL" clId="{FB79E98C-7CEF-4E57-8E9E-AFC6A9A95CF6}" dt="2024-11-25T14:13:39.298" v="1697" actId="14100"/>
        <pc:sldMkLst>
          <pc:docMk/>
          <pc:sldMk cId="0" sldId="285"/>
        </pc:sldMkLst>
      </pc:sldChg>
      <pc:sldChg chg="addSp delSp modSp mod">
        <pc:chgData name="Emanuela Marca" userId="b9e67590-a423-466d-821f-072eaf8759cc" providerId="ADAL" clId="{FB79E98C-7CEF-4E57-8E9E-AFC6A9A95CF6}" dt="2024-11-25T13:26:30.320" v="624" actId="1076"/>
        <pc:sldMkLst>
          <pc:docMk/>
          <pc:sldMk cId="557908453" sldId="291"/>
        </pc:sldMkLst>
        <pc:spChg chg="mod">
          <ac:chgData name="Emanuela Marca" userId="b9e67590-a423-466d-821f-072eaf8759cc" providerId="ADAL" clId="{FB79E98C-7CEF-4E57-8E9E-AFC6A9A95CF6}" dt="2024-11-25T13:24:43.729" v="609" actId="20577"/>
          <ac:spMkLst>
            <pc:docMk/>
            <pc:sldMk cId="557908453" sldId="291"/>
            <ac:spMk id="2" creationId="{76A3A5C0-0C5A-2036-4CF2-FECF5633B883}"/>
          </ac:spMkLst>
        </pc:spChg>
        <pc:spChg chg="mod">
          <ac:chgData name="Emanuela Marca" userId="b9e67590-a423-466d-821f-072eaf8759cc" providerId="ADAL" clId="{FB79E98C-7CEF-4E57-8E9E-AFC6A9A95CF6}" dt="2024-11-25T13:25:49.486" v="619" actId="20577"/>
          <ac:spMkLst>
            <pc:docMk/>
            <pc:sldMk cId="557908453" sldId="291"/>
            <ac:spMk id="3" creationId="{52C0346C-90D5-FA15-A87B-1FDE189C6499}"/>
          </ac:spMkLst>
        </pc:spChg>
      </pc:sldChg>
      <pc:sldChg chg="addSp delSp modSp mod setBg">
        <pc:chgData name="Emanuela Marca" userId="b9e67590-a423-466d-821f-072eaf8759cc" providerId="ADAL" clId="{FB79E98C-7CEF-4E57-8E9E-AFC6A9A95CF6}" dt="2024-11-25T14:09:05.862" v="1568" actId="115"/>
        <pc:sldMkLst>
          <pc:docMk/>
          <pc:sldMk cId="4046339978" sldId="292"/>
        </pc:sldMkLst>
        <pc:spChg chg="mod">
          <ac:chgData name="Emanuela Marca" userId="b9e67590-a423-466d-821f-072eaf8759cc" providerId="ADAL" clId="{FB79E98C-7CEF-4E57-8E9E-AFC6A9A95CF6}" dt="2024-11-25T14:09:05.862" v="1568" actId="115"/>
          <ac:spMkLst>
            <pc:docMk/>
            <pc:sldMk cId="4046339978" sldId="292"/>
            <ac:spMk id="3" creationId="{88C82C91-B894-2A1B-9F39-98757058FAC3}"/>
          </ac:spMkLst>
        </pc:spChg>
      </pc:sldChg>
      <pc:sldChg chg="addSp delSp modSp mod">
        <pc:chgData name="Emanuela Marca" userId="b9e67590-a423-466d-821f-072eaf8759cc" providerId="ADAL" clId="{FB79E98C-7CEF-4E57-8E9E-AFC6A9A95CF6}" dt="2024-11-25T14:10:42.798" v="1670" actId="20577"/>
        <pc:sldMkLst>
          <pc:docMk/>
          <pc:sldMk cId="2555646628" sldId="293"/>
        </pc:sldMkLst>
        <pc:spChg chg="mod">
          <ac:chgData name="Emanuela Marca" userId="b9e67590-a423-466d-821f-072eaf8759cc" providerId="ADAL" clId="{FB79E98C-7CEF-4E57-8E9E-AFC6A9A95CF6}" dt="2024-11-25T14:10:42.798" v="1670" actId="20577"/>
          <ac:spMkLst>
            <pc:docMk/>
            <pc:sldMk cId="2555646628" sldId="293"/>
            <ac:spMk id="3" creationId="{308008F4-30FE-C203-5DB0-46B2ED51BBEB}"/>
          </ac:spMkLst>
        </pc:spChg>
      </pc:sldChg>
      <pc:sldChg chg="addSp delSp modSp mod delAnim modAnim">
        <pc:chgData name="Emanuela Marca" userId="b9e67590-a423-466d-821f-072eaf8759cc" providerId="ADAL" clId="{FB79E98C-7CEF-4E57-8E9E-AFC6A9A95CF6}" dt="2024-11-25T14:06:33.200" v="1369" actId="1076"/>
        <pc:sldMkLst>
          <pc:docMk/>
          <pc:sldMk cId="1421323214" sldId="294"/>
        </pc:sldMkLst>
        <pc:spChg chg="mod">
          <ac:chgData name="Emanuela Marca" userId="b9e67590-a423-466d-821f-072eaf8759cc" providerId="ADAL" clId="{FB79E98C-7CEF-4E57-8E9E-AFC6A9A95CF6}" dt="2024-11-25T14:06:30.317" v="1368" actId="1076"/>
          <ac:spMkLst>
            <pc:docMk/>
            <pc:sldMk cId="1421323214" sldId="294"/>
            <ac:spMk id="3" creationId="{B50E5738-ECBB-21CD-CEA0-1E936951D1B0}"/>
          </ac:spMkLst>
        </pc:spChg>
        <pc:picChg chg="mod">
          <ac:chgData name="Emanuela Marca" userId="b9e67590-a423-466d-821f-072eaf8759cc" providerId="ADAL" clId="{FB79E98C-7CEF-4E57-8E9E-AFC6A9A95CF6}" dt="2024-11-25T14:06:33.200" v="1369" actId="1076"/>
          <ac:picMkLst>
            <pc:docMk/>
            <pc:sldMk cId="1421323214" sldId="294"/>
            <ac:picMk id="13" creationId="{B6953648-D033-ACAA-9B01-25F2F4615C50}"/>
          </ac:picMkLst>
        </pc:picChg>
      </pc:sldChg>
      <pc:sldChg chg="modSp mod">
        <pc:chgData name="Emanuela Marca" userId="b9e67590-a423-466d-821f-072eaf8759cc" providerId="ADAL" clId="{FB79E98C-7CEF-4E57-8E9E-AFC6A9A95CF6}" dt="2024-11-25T13:24:24.309" v="598" actId="20577"/>
        <pc:sldMkLst>
          <pc:docMk/>
          <pc:sldMk cId="756747647" sldId="295"/>
        </pc:sldMkLst>
        <pc:spChg chg="mod">
          <ac:chgData name="Emanuela Marca" userId="b9e67590-a423-466d-821f-072eaf8759cc" providerId="ADAL" clId="{FB79E98C-7CEF-4E57-8E9E-AFC6A9A95CF6}" dt="2024-11-25T13:24:24.309" v="598" actId="20577"/>
          <ac:spMkLst>
            <pc:docMk/>
            <pc:sldMk cId="756747647" sldId="295"/>
            <ac:spMk id="6" creationId="{63728FF8-8F52-C469-69A2-31CCF1958CE4}"/>
          </ac:spMkLst>
        </pc:spChg>
      </pc:sldChg>
      <pc:sldChg chg="addSp delSp modSp mod">
        <pc:chgData name="Emanuela Marca" userId="b9e67590-a423-466d-821f-072eaf8759cc" providerId="ADAL" clId="{FB79E98C-7CEF-4E57-8E9E-AFC6A9A95CF6}" dt="2024-11-25T14:15:04.882" v="1731" actId="20577"/>
        <pc:sldMkLst>
          <pc:docMk/>
          <pc:sldMk cId="3614623119" sldId="296"/>
        </pc:sldMkLst>
        <pc:spChg chg="mod">
          <ac:chgData name="Emanuela Marca" userId="b9e67590-a423-466d-821f-072eaf8759cc" providerId="ADAL" clId="{FB79E98C-7CEF-4E57-8E9E-AFC6A9A95CF6}" dt="2024-11-25T14:13:49.189" v="1715" actId="20577"/>
          <ac:spMkLst>
            <pc:docMk/>
            <pc:sldMk cId="3614623119" sldId="296"/>
            <ac:spMk id="2" creationId="{B06CEFCA-C1D1-FBFA-726C-B6EEF654F256}"/>
          </ac:spMkLst>
        </pc:spChg>
        <pc:spChg chg="mod">
          <ac:chgData name="Emanuela Marca" userId="b9e67590-a423-466d-821f-072eaf8759cc" providerId="ADAL" clId="{FB79E98C-7CEF-4E57-8E9E-AFC6A9A95CF6}" dt="2024-11-07T15:41:24.476" v="549" actId="1076"/>
          <ac:spMkLst>
            <pc:docMk/>
            <pc:sldMk cId="3614623119" sldId="296"/>
            <ac:spMk id="5" creationId="{782AEC06-84B7-511A-7B99-40AF2052429C}"/>
          </ac:spMkLst>
        </pc:spChg>
        <pc:graphicFrameChg chg="add mod ord modGraphic">
          <ac:chgData name="Emanuela Marca" userId="b9e67590-a423-466d-821f-072eaf8759cc" providerId="ADAL" clId="{FB79E98C-7CEF-4E57-8E9E-AFC6A9A95CF6}" dt="2024-11-25T14:14:51.105" v="1725" actId="20577"/>
          <ac:graphicFrameMkLst>
            <pc:docMk/>
            <pc:sldMk cId="3614623119" sldId="296"/>
            <ac:graphicFrameMk id="6" creationId="{843359FF-432D-4D1A-5027-3F30086D1108}"/>
          </ac:graphicFrameMkLst>
        </pc:graphicFrameChg>
        <pc:graphicFrameChg chg="modGraphic">
          <ac:chgData name="Emanuela Marca" userId="b9e67590-a423-466d-821f-072eaf8759cc" providerId="ADAL" clId="{FB79E98C-7CEF-4E57-8E9E-AFC6A9A95CF6}" dt="2024-11-25T14:14:58.515" v="1730" actId="21"/>
          <ac:graphicFrameMkLst>
            <pc:docMk/>
            <pc:sldMk cId="3614623119" sldId="296"/>
            <ac:graphicFrameMk id="8" creationId="{59F48D27-4F51-EDDA-3283-6A7CE3048068}"/>
          </ac:graphicFrameMkLst>
        </pc:graphicFrameChg>
        <pc:graphicFrameChg chg="add mod modGraphic">
          <ac:chgData name="Emanuela Marca" userId="b9e67590-a423-466d-821f-072eaf8759cc" providerId="ADAL" clId="{FB79E98C-7CEF-4E57-8E9E-AFC6A9A95CF6}" dt="2024-11-25T14:15:04.882" v="1731" actId="20577"/>
          <ac:graphicFrameMkLst>
            <pc:docMk/>
            <pc:sldMk cId="3614623119" sldId="296"/>
            <ac:graphicFrameMk id="12" creationId="{7F24CF49-7C47-B114-7ECE-2C95280A44C8}"/>
          </ac:graphicFrameMkLst>
        </pc:graphicFrameChg>
      </pc:sldChg>
      <pc:sldChg chg="addSp delSp modSp">
        <pc:chgData name="Emanuela Marca" userId="b9e67590-a423-466d-821f-072eaf8759cc" providerId="ADAL" clId="{FB79E98C-7CEF-4E57-8E9E-AFC6A9A95CF6}" dt="2024-11-25T14:15:40.811" v="1737" actId="1076"/>
        <pc:sldMkLst>
          <pc:docMk/>
          <pc:sldMk cId="2806121081" sldId="297"/>
        </pc:sldMkLst>
      </pc:sldChg>
      <pc:sldChg chg="modSp add del mod">
        <pc:chgData name="Emanuela Marca" userId="b9e67590-a423-466d-821f-072eaf8759cc" providerId="ADAL" clId="{FB79E98C-7CEF-4E57-8E9E-AFC6A9A95CF6}" dt="2024-11-25T14:05:09.221" v="1354" actId="47"/>
        <pc:sldMkLst>
          <pc:docMk/>
          <pc:sldMk cId="3031629390" sldId="299"/>
        </pc:sldMkLst>
      </pc:sldChg>
    </pc:docChg>
  </pc:docChgLst>
  <pc:docChgLst>
    <pc:chgData name="Emanuela Marca" userId="b9e67590-a423-466d-821f-072eaf8759cc" providerId="ADAL" clId="{D3B00C3B-88AA-4FF5-9DEA-BBF54532C368}"/>
    <pc:docChg chg="undo custSel addSld modSld sldOrd">
      <pc:chgData name="Emanuela Marca" userId="b9e67590-a423-466d-821f-072eaf8759cc" providerId="ADAL" clId="{D3B00C3B-88AA-4FF5-9DEA-BBF54532C368}" dt="2024-11-05T10:07:50.044" v="1362" actId="1076"/>
      <pc:docMkLst>
        <pc:docMk/>
      </pc:docMkLst>
      <pc:sldChg chg="addSp delSp modSp mod">
        <pc:chgData name="Emanuela Marca" userId="b9e67590-a423-466d-821f-072eaf8759cc" providerId="ADAL" clId="{D3B00C3B-88AA-4FF5-9DEA-BBF54532C368}" dt="2024-11-05T10:02:30.391" v="1266" actId="404"/>
        <pc:sldMkLst>
          <pc:docMk/>
          <pc:sldMk cId="0" sldId="257"/>
        </pc:sldMkLst>
        <pc:spChg chg="mod">
          <ac:chgData name="Emanuela Marca" userId="b9e67590-a423-466d-821f-072eaf8759cc" providerId="ADAL" clId="{D3B00C3B-88AA-4FF5-9DEA-BBF54532C368}" dt="2024-10-31T15:10:06.759" v="1220"/>
          <ac:spMkLst>
            <pc:docMk/>
            <pc:sldMk cId="0" sldId="257"/>
            <ac:spMk id="4" creationId="{4B53698A-0CD3-C634-FAED-351C3B6DDC68}"/>
          </ac:spMkLst>
        </pc:spChg>
        <pc:spChg chg="mod">
          <ac:chgData name="Emanuela Marca" userId="b9e67590-a423-466d-821f-072eaf8759cc" providerId="ADAL" clId="{D3B00C3B-88AA-4FF5-9DEA-BBF54532C368}" dt="2024-11-05T10:02:30.391" v="1266" actId="404"/>
          <ac:spMkLst>
            <pc:docMk/>
            <pc:sldMk cId="0" sldId="257"/>
            <ac:spMk id="5" creationId="{8257BA7E-D798-1EA3-CDC0-6F9DECED0355}"/>
          </ac:spMkLst>
        </pc:spChg>
      </pc:sldChg>
      <pc:sldChg chg="addSp delSp modSp mod">
        <pc:chgData name="Emanuela Marca" userId="b9e67590-a423-466d-821f-072eaf8759cc" providerId="ADAL" clId="{D3B00C3B-88AA-4FF5-9DEA-BBF54532C368}" dt="2024-10-31T08:46:10.506" v="101" actId="1076"/>
        <pc:sldMkLst>
          <pc:docMk/>
          <pc:sldMk cId="0" sldId="258"/>
        </pc:sldMkLst>
        <pc:spChg chg="mod">
          <ac:chgData name="Emanuela Marca" userId="b9e67590-a423-466d-821f-072eaf8759cc" providerId="ADAL" clId="{D3B00C3B-88AA-4FF5-9DEA-BBF54532C368}" dt="2024-10-31T08:45:08.439" v="88" actId="108"/>
          <ac:spMkLst>
            <pc:docMk/>
            <pc:sldMk cId="0" sldId="258"/>
            <ac:spMk id="6" creationId="{63728FF8-8F52-C469-69A2-31CCF1958CE4}"/>
          </ac:spMkLst>
        </pc:spChg>
        <pc:spChg chg="mod ord">
          <ac:chgData name="Emanuela Marca" userId="b9e67590-a423-466d-821f-072eaf8759cc" providerId="ADAL" clId="{D3B00C3B-88AA-4FF5-9DEA-BBF54532C368}" dt="2024-10-31T08:46:10.506" v="101" actId="1076"/>
          <ac:spMkLst>
            <pc:docMk/>
            <pc:sldMk cId="0" sldId="258"/>
            <ac:spMk id="8" creationId="{06BC9EAC-1337-466E-8E4C-46EB3D5151A9}"/>
          </ac:spMkLst>
        </pc:spChg>
      </pc:sldChg>
      <pc:sldChg chg="addSp delSp modSp mod">
        <pc:chgData name="Emanuela Marca" userId="b9e67590-a423-466d-821f-072eaf8759cc" providerId="ADAL" clId="{D3B00C3B-88AA-4FF5-9DEA-BBF54532C368}" dt="2024-10-31T09:06:54.694" v="348" actId="1076"/>
        <pc:sldMkLst>
          <pc:docMk/>
          <pc:sldMk cId="0" sldId="259"/>
        </pc:sldMkLst>
        <pc:spChg chg="mod">
          <ac:chgData name="Emanuela Marca" userId="b9e67590-a423-466d-821f-072eaf8759cc" providerId="ADAL" clId="{D3B00C3B-88AA-4FF5-9DEA-BBF54532C368}" dt="2024-10-31T09:06:02.885" v="341" actId="20577"/>
          <ac:spMkLst>
            <pc:docMk/>
            <pc:sldMk cId="0" sldId="259"/>
            <ac:spMk id="3" creationId="{917EE069-9A50-7085-806F-3F083F4B0A91}"/>
          </ac:spMkLst>
        </pc:spChg>
      </pc:sldChg>
      <pc:sldChg chg="addSp delSp modSp mod">
        <pc:chgData name="Emanuela Marca" userId="b9e67590-a423-466d-821f-072eaf8759cc" providerId="ADAL" clId="{D3B00C3B-88AA-4FF5-9DEA-BBF54532C368}" dt="2024-10-31T08:50:52.330" v="199" actId="1076"/>
        <pc:sldMkLst>
          <pc:docMk/>
          <pc:sldMk cId="0" sldId="260"/>
        </pc:sldMkLst>
        <pc:spChg chg="mod">
          <ac:chgData name="Emanuela Marca" userId="b9e67590-a423-466d-821f-072eaf8759cc" providerId="ADAL" clId="{D3B00C3B-88AA-4FF5-9DEA-BBF54532C368}" dt="2024-10-31T08:50:00.991" v="192" actId="20577"/>
          <ac:spMkLst>
            <pc:docMk/>
            <pc:sldMk cId="0" sldId="260"/>
            <ac:spMk id="3" creationId="{1DD07556-D093-0907-B75A-68B05D2DDA59}"/>
          </ac:spMkLst>
        </pc:spChg>
      </pc:sldChg>
      <pc:sldChg chg="addSp delSp modSp mod">
        <pc:chgData name="Emanuela Marca" userId="b9e67590-a423-466d-821f-072eaf8759cc" providerId="ADAL" clId="{D3B00C3B-88AA-4FF5-9DEA-BBF54532C368}" dt="2024-10-31T09:19:54.463" v="995" actId="1076"/>
        <pc:sldMkLst>
          <pc:docMk/>
          <pc:sldMk cId="0" sldId="268"/>
        </pc:sldMkLst>
      </pc:sldChg>
      <pc:sldChg chg="addSp delSp modSp mod">
        <pc:chgData name="Emanuela Marca" userId="b9e67590-a423-466d-821f-072eaf8759cc" providerId="ADAL" clId="{D3B00C3B-88AA-4FF5-9DEA-BBF54532C368}" dt="2024-11-05T10:01:31.340" v="1247" actId="1076"/>
        <pc:sldMkLst>
          <pc:docMk/>
          <pc:sldMk cId="816130011" sldId="269"/>
        </pc:sldMkLst>
        <pc:spChg chg="mod">
          <ac:chgData name="Emanuela Marca" userId="b9e67590-a423-466d-821f-072eaf8759cc" providerId="ADAL" clId="{D3B00C3B-88AA-4FF5-9DEA-BBF54532C368}" dt="2024-11-05T10:01:17.619" v="1242" actId="20577"/>
          <ac:spMkLst>
            <pc:docMk/>
            <pc:sldMk cId="816130011" sldId="269"/>
            <ac:spMk id="5" creationId="{C79341AF-326D-9C84-18FB-F01EF0DCCA21}"/>
          </ac:spMkLst>
        </pc:spChg>
        <pc:picChg chg="mod">
          <ac:chgData name="Emanuela Marca" userId="b9e67590-a423-466d-821f-072eaf8759cc" providerId="ADAL" clId="{D3B00C3B-88AA-4FF5-9DEA-BBF54532C368}" dt="2024-11-05T10:01:31.340" v="1247" actId="1076"/>
          <ac:picMkLst>
            <pc:docMk/>
            <pc:sldMk cId="816130011" sldId="269"/>
            <ac:picMk id="6" creationId="{A7118488-D06F-9902-C29E-F3CBDA3DD04A}"/>
          </ac:picMkLst>
        </pc:picChg>
      </pc:sldChg>
      <pc:sldChg chg="addSp delSp modSp mod">
        <pc:chgData name="Emanuela Marca" userId="b9e67590-a423-466d-821f-072eaf8759cc" providerId="ADAL" clId="{D3B00C3B-88AA-4FF5-9DEA-BBF54532C368}" dt="2024-10-31T09:29:31.937" v="1219" actId="478"/>
        <pc:sldMkLst>
          <pc:docMk/>
          <pc:sldMk cId="0" sldId="272"/>
        </pc:sldMkLst>
        <pc:spChg chg="ord">
          <ac:chgData name="Emanuela Marca" userId="b9e67590-a423-466d-821f-072eaf8759cc" providerId="ADAL" clId="{D3B00C3B-88AA-4FF5-9DEA-BBF54532C368}" dt="2024-10-31T09:29:28.681" v="1215" actId="166"/>
          <ac:spMkLst>
            <pc:docMk/>
            <pc:sldMk cId="0" sldId="272"/>
            <ac:spMk id="236" creationId="{00000000-0000-0000-0000-000000000000}"/>
          </ac:spMkLst>
        </pc:spChg>
        <pc:picChg chg="mod ord">
          <ac:chgData name="Emanuela Marca" userId="b9e67590-a423-466d-821f-072eaf8759cc" providerId="ADAL" clId="{D3B00C3B-88AA-4FF5-9DEA-BBF54532C368}" dt="2024-10-31T09:29:24.205" v="1209" actId="1076"/>
          <ac:picMkLst>
            <pc:docMk/>
            <pc:sldMk cId="0" sldId="272"/>
            <ac:picMk id="235" creationId="{00000000-0000-0000-0000-000000000000}"/>
          </ac:picMkLst>
        </pc:picChg>
        <pc:picChg chg="add del">
          <ac:chgData name="Emanuela Marca" userId="b9e67590-a423-466d-821f-072eaf8759cc" providerId="ADAL" clId="{D3B00C3B-88AA-4FF5-9DEA-BBF54532C368}" dt="2024-10-31T09:29:31.937" v="1219" actId="478"/>
          <ac:picMkLst>
            <pc:docMk/>
            <pc:sldMk cId="0" sldId="272"/>
            <ac:picMk id="239" creationId="{00000000-0000-0000-0000-000000000000}"/>
          </ac:picMkLst>
        </pc:picChg>
      </pc:sldChg>
      <pc:sldChg chg="addSp delSp mod">
        <pc:chgData name="Emanuela Marca" userId="b9e67590-a423-466d-821f-072eaf8759cc" providerId="ADAL" clId="{D3B00C3B-88AA-4FF5-9DEA-BBF54532C368}" dt="2024-10-31T09:27:24.120" v="1184" actId="22"/>
        <pc:sldMkLst>
          <pc:docMk/>
          <pc:sldMk cId="0" sldId="285"/>
        </pc:sldMkLst>
      </pc:sldChg>
      <pc:sldChg chg="modSp mod ord">
        <pc:chgData name="Emanuela Marca" userId="b9e67590-a423-466d-821f-072eaf8759cc" providerId="ADAL" clId="{D3B00C3B-88AA-4FF5-9DEA-BBF54532C368}" dt="2024-11-05T09:57:07.592" v="1224"/>
        <pc:sldMkLst>
          <pc:docMk/>
          <pc:sldMk cId="557908453" sldId="291"/>
        </pc:sldMkLst>
        <pc:spChg chg="mod">
          <ac:chgData name="Emanuela Marca" userId="b9e67590-a423-466d-821f-072eaf8759cc" providerId="ADAL" clId="{D3B00C3B-88AA-4FF5-9DEA-BBF54532C368}" dt="2024-10-31T08:39:32.379" v="59" actId="404"/>
          <ac:spMkLst>
            <pc:docMk/>
            <pc:sldMk cId="557908453" sldId="291"/>
            <ac:spMk id="2" creationId="{76A3A5C0-0C5A-2036-4CF2-FECF5633B883}"/>
          </ac:spMkLst>
        </pc:spChg>
        <pc:spChg chg="mod">
          <ac:chgData name="Emanuela Marca" userId="b9e67590-a423-466d-821f-072eaf8759cc" providerId="ADAL" clId="{D3B00C3B-88AA-4FF5-9DEA-BBF54532C368}" dt="2024-10-31T08:44:37.406" v="85" actId="113"/>
          <ac:spMkLst>
            <pc:docMk/>
            <pc:sldMk cId="557908453" sldId="291"/>
            <ac:spMk id="3" creationId="{52C0346C-90D5-FA15-A87B-1FDE189C6499}"/>
          </ac:spMkLst>
        </pc:spChg>
      </pc:sldChg>
      <pc:sldChg chg="modSp mod">
        <pc:chgData name="Emanuela Marca" userId="b9e67590-a423-466d-821f-072eaf8759cc" providerId="ADAL" clId="{D3B00C3B-88AA-4FF5-9DEA-BBF54532C368}" dt="2024-10-31T09:21:59.621" v="1152" actId="20577"/>
        <pc:sldMkLst>
          <pc:docMk/>
          <pc:sldMk cId="4046339978" sldId="292"/>
        </pc:sldMkLst>
        <pc:spChg chg="mod">
          <ac:chgData name="Emanuela Marca" userId="b9e67590-a423-466d-821f-072eaf8759cc" providerId="ADAL" clId="{D3B00C3B-88AA-4FF5-9DEA-BBF54532C368}" dt="2024-10-31T09:21:59.621" v="1152" actId="20577"/>
          <ac:spMkLst>
            <pc:docMk/>
            <pc:sldMk cId="4046339978" sldId="292"/>
            <ac:spMk id="3" creationId="{88C82C91-B894-2A1B-9F39-98757058FAC3}"/>
          </ac:spMkLst>
        </pc:spChg>
      </pc:sldChg>
      <pc:sldChg chg="addSp delSp modSp mod">
        <pc:chgData name="Emanuela Marca" userId="b9e67590-a423-466d-821f-072eaf8759cc" providerId="ADAL" clId="{D3B00C3B-88AA-4FF5-9DEA-BBF54532C368}" dt="2024-10-31T09:23:46.362" v="1181" actId="1076"/>
        <pc:sldMkLst>
          <pc:docMk/>
          <pc:sldMk cId="1421323214" sldId="294"/>
        </pc:sldMkLst>
        <pc:spChg chg="mod">
          <ac:chgData name="Emanuela Marca" userId="b9e67590-a423-466d-821f-072eaf8759cc" providerId="ADAL" clId="{D3B00C3B-88AA-4FF5-9DEA-BBF54532C368}" dt="2024-10-31T09:23:32.928" v="1177" actId="1076"/>
          <ac:spMkLst>
            <pc:docMk/>
            <pc:sldMk cId="1421323214" sldId="294"/>
            <ac:spMk id="3" creationId="{B50E5738-ECBB-21CD-CEA0-1E936951D1B0}"/>
          </ac:spMkLst>
        </pc:spChg>
        <pc:picChg chg="mod">
          <ac:chgData name="Emanuela Marca" userId="b9e67590-a423-466d-821f-072eaf8759cc" providerId="ADAL" clId="{D3B00C3B-88AA-4FF5-9DEA-BBF54532C368}" dt="2024-10-31T09:23:46.362" v="1181" actId="1076"/>
          <ac:picMkLst>
            <pc:docMk/>
            <pc:sldMk cId="1421323214" sldId="294"/>
            <ac:picMk id="13" creationId="{B6953648-D033-ACAA-9B01-25F2F4615C50}"/>
          </ac:picMkLst>
        </pc:picChg>
      </pc:sldChg>
      <pc:sldChg chg="add">
        <pc:chgData name="Emanuela Marca" userId="b9e67590-a423-466d-821f-072eaf8759cc" providerId="ADAL" clId="{D3B00C3B-88AA-4FF5-9DEA-BBF54532C368}" dt="2024-11-05T09:57:04.212" v="1222"/>
        <pc:sldMkLst>
          <pc:docMk/>
          <pc:sldMk cId="756747647" sldId="295"/>
        </pc:sldMkLst>
      </pc:sldChg>
      <pc:sldChg chg="addSp delSp modSp add mod">
        <pc:chgData name="Emanuela Marca" userId="b9e67590-a423-466d-821f-072eaf8759cc" providerId="ADAL" clId="{D3B00C3B-88AA-4FF5-9DEA-BBF54532C368}" dt="2024-11-05T10:07:50.044" v="1362" actId="1076"/>
        <pc:sldMkLst>
          <pc:docMk/>
          <pc:sldMk cId="3614623119" sldId="296"/>
        </pc:sldMkLst>
        <pc:spChg chg="mod">
          <ac:chgData name="Emanuela Marca" userId="b9e67590-a423-466d-821f-072eaf8759cc" providerId="ADAL" clId="{D3B00C3B-88AA-4FF5-9DEA-BBF54532C368}" dt="2024-11-05T10:01:54.492" v="1261" actId="20577"/>
          <ac:spMkLst>
            <pc:docMk/>
            <pc:sldMk cId="3614623119" sldId="296"/>
            <ac:spMk id="2" creationId="{B06CEFCA-C1D1-FBFA-726C-B6EEF654F256}"/>
          </ac:spMkLst>
        </pc:spChg>
        <pc:spChg chg="mod">
          <ac:chgData name="Emanuela Marca" userId="b9e67590-a423-466d-821f-072eaf8759cc" providerId="ADAL" clId="{D3B00C3B-88AA-4FF5-9DEA-BBF54532C368}" dt="2024-11-05T10:06:54.561" v="1353" actId="1076"/>
          <ac:spMkLst>
            <pc:docMk/>
            <pc:sldMk cId="3614623119" sldId="296"/>
            <ac:spMk id="13" creationId="{ECB60A57-BC13-69B3-C79B-413BCC957D46}"/>
          </ac:spMkLst>
        </pc:spChg>
        <pc:graphicFrameChg chg="modGraphic">
          <ac:chgData name="Emanuela Marca" userId="b9e67590-a423-466d-821f-072eaf8759cc" providerId="ADAL" clId="{D3B00C3B-88AA-4FF5-9DEA-BBF54532C368}" dt="2024-11-05T10:05:41.939" v="1349" actId="404"/>
          <ac:graphicFrameMkLst>
            <pc:docMk/>
            <pc:sldMk cId="3614623119" sldId="296"/>
            <ac:graphicFrameMk id="8" creationId="{59F48D27-4F51-EDDA-3283-6A7CE3048068}"/>
          </ac:graphicFrameMkLst>
        </pc:graphicFrameChg>
      </pc:sldChg>
      <pc:sldChg chg="add">
        <pc:chgData name="Emanuela Marca" userId="b9e67590-a423-466d-821f-072eaf8759cc" providerId="ADAL" clId="{D3B00C3B-88AA-4FF5-9DEA-BBF54532C368}" dt="2024-11-05T09:57:31.915" v="1228"/>
        <pc:sldMkLst>
          <pc:docMk/>
          <pc:sldMk cId="2806121081" sldId="297"/>
        </pc:sldMkLst>
      </pc:sldChg>
      <pc:sldChg chg="add">
        <pc:chgData name="Emanuela Marca" userId="b9e67590-a423-466d-821f-072eaf8759cc" providerId="ADAL" clId="{D3B00C3B-88AA-4FF5-9DEA-BBF54532C368}" dt="2024-11-05T09:57:32.922" v="1230"/>
        <pc:sldMkLst>
          <pc:docMk/>
          <pc:sldMk cId="3039327479" sldId="298"/>
        </pc:sldMkLst>
      </pc:sldChg>
    </pc:docChg>
  </pc:docChgLst>
  <pc:docChgLst>
    <pc:chgData name="Cristina Caldirola" userId="cb06114e-6366-4139-88b2-0704a089fcba" providerId="ADAL" clId="{BBEC2597-1736-4335-99DB-F1DBE19264F5}"/>
    <pc:docChg chg="modSld">
      <pc:chgData name="Cristina Caldirola" userId="cb06114e-6366-4139-88b2-0704a089fcba" providerId="ADAL" clId="{BBEC2597-1736-4335-99DB-F1DBE19264F5}" dt="2024-11-28T13:05:21.072" v="13" actId="20577"/>
      <pc:docMkLst>
        <pc:docMk/>
      </pc:docMkLst>
      <pc:sldChg chg="modSp mod">
        <pc:chgData name="Cristina Caldirola" userId="cb06114e-6366-4139-88b2-0704a089fcba" providerId="ADAL" clId="{BBEC2597-1736-4335-99DB-F1DBE19264F5}" dt="2024-11-28T11:37:05.939" v="1" actId="20577"/>
        <pc:sldMkLst>
          <pc:docMk/>
          <pc:sldMk cId="0" sldId="258"/>
        </pc:sldMkLst>
        <pc:spChg chg="mod">
          <ac:chgData name="Cristina Caldirola" userId="cb06114e-6366-4139-88b2-0704a089fcba" providerId="ADAL" clId="{BBEC2597-1736-4335-99DB-F1DBE19264F5}" dt="2024-11-28T11:37:05.939" v="1" actId="20577"/>
          <ac:spMkLst>
            <pc:docMk/>
            <pc:sldMk cId="0" sldId="258"/>
            <ac:spMk id="6" creationId="{63728FF8-8F52-C469-69A2-31CCF1958CE4}"/>
          </ac:spMkLst>
        </pc:spChg>
      </pc:sldChg>
      <pc:sldChg chg="modSp mod">
        <pc:chgData name="Cristina Caldirola" userId="cb06114e-6366-4139-88b2-0704a089fcba" providerId="ADAL" clId="{BBEC2597-1736-4335-99DB-F1DBE19264F5}" dt="2024-11-28T13:05:21.072" v="13" actId="20577"/>
        <pc:sldMkLst>
          <pc:docMk/>
          <pc:sldMk cId="557908453" sldId="291"/>
        </pc:sldMkLst>
        <pc:spChg chg="mod">
          <ac:chgData name="Cristina Caldirola" userId="cb06114e-6366-4139-88b2-0704a089fcba" providerId="ADAL" clId="{BBEC2597-1736-4335-99DB-F1DBE19264F5}" dt="2024-11-28T13:05:21.072" v="13" actId="20577"/>
          <ac:spMkLst>
            <pc:docMk/>
            <pc:sldMk cId="557908453" sldId="291"/>
            <ac:spMk id="3" creationId="{52C0346C-90D5-FA15-A87B-1FDE189C6499}"/>
          </ac:spMkLst>
        </pc:spChg>
      </pc:sldChg>
    </pc:docChg>
  </pc:docChgLst>
  <pc:docChgLst>
    <pc:chgData name="Emanuela Marca" userId="b9e67590-a423-466d-821f-072eaf8759cc" providerId="ADAL" clId="{D2B5FD04-DF63-41FB-82D0-E328DF3EEA45}"/>
    <pc:docChg chg="custSel delSld modSld">
      <pc:chgData name="Emanuela Marca" userId="b9e67590-a423-466d-821f-072eaf8759cc" providerId="ADAL" clId="{D2B5FD04-DF63-41FB-82D0-E328DF3EEA45}" dt="2024-11-28T13:12:34.428" v="378" actId="20577"/>
      <pc:docMkLst>
        <pc:docMk/>
      </pc:docMkLst>
      <pc:sldChg chg="addSp delSp modSp mod">
        <pc:chgData name="Emanuela Marca" userId="b9e67590-a423-466d-821f-072eaf8759cc" providerId="ADAL" clId="{D2B5FD04-DF63-41FB-82D0-E328DF3EEA45}" dt="2024-11-28T13:12:34.428" v="378" actId="20577"/>
        <pc:sldMkLst>
          <pc:docMk/>
          <pc:sldMk cId="0" sldId="258"/>
        </pc:sldMkLst>
        <pc:spChg chg="mod">
          <ac:chgData name="Emanuela Marca" userId="b9e67590-a423-466d-821f-072eaf8759cc" providerId="ADAL" clId="{D2B5FD04-DF63-41FB-82D0-E328DF3EEA45}" dt="2024-11-28T13:12:34.428" v="378" actId="20577"/>
          <ac:spMkLst>
            <pc:docMk/>
            <pc:sldMk cId="0" sldId="258"/>
            <ac:spMk id="6" creationId="{63728FF8-8F52-C469-69A2-31CCF1958CE4}"/>
          </ac:spMkLst>
        </pc:spChg>
        <pc:spChg chg="mod ord">
          <ac:chgData name="Emanuela Marca" userId="b9e67590-a423-466d-821f-072eaf8759cc" providerId="ADAL" clId="{D2B5FD04-DF63-41FB-82D0-E328DF3EEA45}" dt="2024-11-27T10:49:36.456" v="39" actId="688"/>
          <ac:spMkLst>
            <pc:docMk/>
            <pc:sldMk cId="0" sldId="258"/>
            <ac:spMk id="8" creationId="{06BC9EAC-1337-466E-8E4C-46EB3D5151A9}"/>
          </ac:spMkLst>
        </pc:spChg>
        <pc:picChg chg="add mod">
          <ac:chgData name="Emanuela Marca" userId="b9e67590-a423-466d-821f-072eaf8759cc" providerId="ADAL" clId="{D2B5FD04-DF63-41FB-82D0-E328DF3EEA45}" dt="2024-11-27T10:49:24.308" v="33" actId="1076"/>
          <ac:picMkLst>
            <pc:docMk/>
            <pc:sldMk cId="0" sldId="258"/>
            <ac:picMk id="2" creationId="{C2185AAD-57BC-D6EF-28EF-27C0A4D70CE3}"/>
          </ac:picMkLst>
        </pc:picChg>
        <pc:picChg chg="del">
          <ac:chgData name="Emanuela Marca" userId="b9e67590-a423-466d-821f-072eaf8759cc" providerId="ADAL" clId="{D2B5FD04-DF63-41FB-82D0-E328DF3EEA45}" dt="2024-11-27T10:48:49.441" v="27" actId="478"/>
          <ac:picMkLst>
            <pc:docMk/>
            <pc:sldMk cId="0" sldId="258"/>
            <ac:picMk id="4" creationId="{1801F5E7-C6C8-C097-C9EA-356D921C831B}"/>
          </ac:picMkLst>
        </pc:picChg>
      </pc:sldChg>
      <pc:sldChg chg="addSp delSp modSp mod">
        <pc:chgData name="Emanuela Marca" userId="b9e67590-a423-466d-821f-072eaf8759cc" providerId="ADAL" clId="{D2B5FD04-DF63-41FB-82D0-E328DF3EEA45}" dt="2024-11-27T10:53:44.003" v="124" actId="20577"/>
        <pc:sldMkLst>
          <pc:docMk/>
          <pc:sldMk cId="0" sldId="259"/>
        </pc:sldMkLst>
        <pc:spChg chg="mod">
          <ac:chgData name="Emanuela Marca" userId="b9e67590-a423-466d-821f-072eaf8759cc" providerId="ADAL" clId="{D2B5FD04-DF63-41FB-82D0-E328DF3EEA45}" dt="2024-11-27T10:53:44.003" v="124" actId="20577"/>
          <ac:spMkLst>
            <pc:docMk/>
            <pc:sldMk cId="0" sldId="259"/>
            <ac:spMk id="3" creationId="{917EE069-9A50-7085-806F-3F083F4B0A91}"/>
          </ac:spMkLst>
        </pc:spChg>
        <pc:picChg chg="del">
          <ac:chgData name="Emanuela Marca" userId="b9e67590-a423-466d-821f-072eaf8759cc" providerId="ADAL" clId="{D2B5FD04-DF63-41FB-82D0-E328DF3EEA45}" dt="2024-11-27T10:53:20.001" v="112" actId="478"/>
          <ac:picMkLst>
            <pc:docMk/>
            <pc:sldMk cId="0" sldId="259"/>
            <ac:picMk id="5" creationId="{47DFDA44-1B90-D0CA-B0BC-117286CDE597}"/>
          </ac:picMkLst>
        </pc:picChg>
        <pc:picChg chg="add mod">
          <ac:chgData name="Emanuela Marca" userId="b9e67590-a423-466d-821f-072eaf8759cc" providerId="ADAL" clId="{D2B5FD04-DF63-41FB-82D0-E328DF3EEA45}" dt="2024-11-27T10:53:40.207" v="117" actId="1076"/>
          <ac:picMkLst>
            <pc:docMk/>
            <pc:sldMk cId="0" sldId="259"/>
            <ac:picMk id="2050" creationId="{BD163138-9DA3-D573-29BF-58E05E01D66E}"/>
          </ac:picMkLst>
        </pc:picChg>
      </pc:sldChg>
      <pc:sldChg chg="addSp delSp modSp mod">
        <pc:chgData name="Emanuela Marca" userId="b9e67590-a423-466d-821f-072eaf8759cc" providerId="ADAL" clId="{D2B5FD04-DF63-41FB-82D0-E328DF3EEA45}" dt="2024-11-27T10:52:49.376" v="108" actId="1076"/>
        <pc:sldMkLst>
          <pc:docMk/>
          <pc:sldMk cId="0" sldId="260"/>
        </pc:sldMkLst>
        <pc:spChg chg="mod">
          <ac:chgData name="Emanuela Marca" userId="b9e67590-a423-466d-821f-072eaf8759cc" providerId="ADAL" clId="{D2B5FD04-DF63-41FB-82D0-E328DF3EEA45}" dt="2024-11-27T10:52:16.429" v="105" actId="27636"/>
          <ac:spMkLst>
            <pc:docMk/>
            <pc:sldMk cId="0" sldId="260"/>
            <ac:spMk id="3" creationId="{1DD07556-D093-0907-B75A-68B05D2DDA59}"/>
          </ac:spMkLst>
        </pc:spChg>
        <pc:picChg chg="add mod">
          <ac:chgData name="Emanuela Marca" userId="b9e67590-a423-466d-821f-072eaf8759cc" providerId="ADAL" clId="{D2B5FD04-DF63-41FB-82D0-E328DF3EEA45}" dt="2024-11-27T10:52:49.376" v="108" actId="1076"/>
          <ac:picMkLst>
            <pc:docMk/>
            <pc:sldMk cId="0" sldId="260"/>
            <ac:picMk id="2" creationId="{A272CAF1-7261-87CE-DC08-8B671A3A718F}"/>
          </ac:picMkLst>
        </pc:picChg>
        <pc:picChg chg="del">
          <ac:chgData name="Emanuela Marca" userId="b9e67590-a423-466d-821f-072eaf8759cc" providerId="ADAL" clId="{D2B5FD04-DF63-41FB-82D0-E328DF3EEA45}" dt="2024-11-27T10:52:26.559" v="106" actId="478"/>
          <ac:picMkLst>
            <pc:docMk/>
            <pc:sldMk cId="0" sldId="260"/>
            <ac:picMk id="4" creationId="{44254399-752B-51C9-B8F3-ED4D1FEBB7E1}"/>
          </ac:picMkLst>
        </pc:picChg>
      </pc:sldChg>
      <pc:sldChg chg="addSp delSp modSp mod">
        <pc:chgData name="Emanuela Marca" userId="b9e67590-a423-466d-821f-072eaf8759cc" providerId="ADAL" clId="{D2B5FD04-DF63-41FB-82D0-E328DF3EEA45}" dt="2024-11-27T11:08:27.972" v="136" actId="1076"/>
        <pc:sldMkLst>
          <pc:docMk/>
          <pc:sldMk cId="816130011" sldId="269"/>
        </pc:sldMkLst>
        <pc:spChg chg="mod">
          <ac:chgData name="Emanuela Marca" userId="b9e67590-a423-466d-821f-072eaf8759cc" providerId="ADAL" clId="{D2B5FD04-DF63-41FB-82D0-E328DF3EEA45}" dt="2024-11-27T11:08:14.646" v="134" actId="255"/>
          <ac:spMkLst>
            <pc:docMk/>
            <pc:sldMk cId="816130011" sldId="269"/>
            <ac:spMk id="5" creationId="{C79341AF-326D-9C84-18FB-F01EF0DCCA21}"/>
          </ac:spMkLst>
        </pc:spChg>
        <pc:picChg chg="add mod">
          <ac:chgData name="Emanuela Marca" userId="b9e67590-a423-466d-821f-072eaf8759cc" providerId="ADAL" clId="{D2B5FD04-DF63-41FB-82D0-E328DF3EEA45}" dt="2024-11-27T11:08:27.972" v="136" actId="1076"/>
          <ac:picMkLst>
            <pc:docMk/>
            <pc:sldMk cId="816130011" sldId="269"/>
            <ac:picMk id="2" creationId="{52A2BE39-DF75-22FB-E361-167940FC481F}"/>
          </ac:picMkLst>
        </pc:picChg>
        <pc:picChg chg="del">
          <ac:chgData name="Emanuela Marca" userId="b9e67590-a423-466d-821f-072eaf8759cc" providerId="ADAL" clId="{D2B5FD04-DF63-41FB-82D0-E328DF3EEA45}" dt="2024-11-27T10:54:03.586" v="125" actId="478"/>
          <ac:picMkLst>
            <pc:docMk/>
            <pc:sldMk cId="816130011" sldId="269"/>
            <ac:picMk id="5122" creationId="{89731CD4-9814-B395-6F8A-9C5CF6892272}"/>
          </ac:picMkLst>
        </pc:picChg>
      </pc:sldChg>
      <pc:sldChg chg="del">
        <pc:chgData name="Emanuela Marca" userId="b9e67590-a423-466d-821f-072eaf8759cc" providerId="ADAL" clId="{D2B5FD04-DF63-41FB-82D0-E328DF3EEA45}" dt="2024-11-27T11:18:07.328" v="321" actId="47"/>
        <pc:sldMkLst>
          <pc:docMk/>
          <pc:sldMk cId="0" sldId="285"/>
        </pc:sldMkLst>
      </pc:sldChg>
      <pc:sldChg chg="addSp delSp modSp mod">
        <pc:chgData name="Emanuela Marca" userId="b9e67590-a423-466d-821f-072eaf8759cc" providerId="ADAL" clId="{D2B5FD04-DF63-41FB-82D0-E328DF3EEA45}" dt="2024-11-27T10:48:38.714" v="25" actId="1076"/>
        <pc:sldMkLst>
          <pc:docMk/>
          <pc:sldMk cId="557908453" sldId="291"/>
        </pc:sldMkLst>
        <pc:spChg chg="mod">
          <ac:chgData name="Emanuela Marca" userId="b9e67590-a423-466d-821f-072eaf8759cc" providerId="ADAL" clId="{D2B5FD04-DF63-41FB-82D0-E328DF3EEA45}" dt="2024-11-27T10:47:12.291" v="14" actId="20577"/>
          <ac:spMkLst>
            <pc:docMk/>
            <pc:sldMk cId="557908453" sldId="291"/>
            <ac:spMk id="2" creationId="{76A3A5C0-0C5A-2036-4CF2-FECF5633B883}"/>
          </ac:spMkLst>
        </pc:spChg>
        <pc:spChg chg="mod">
          <ac:chgData name="Emanuela Marca" userId="b9e67590-a423-466d-821f-072eaf8759cc" providerId="ADAL" clId="{D2B5FD04-DF63-41FB-82D0-E328DF3EEA45}" dt="2024-11-27T10:48:37.981" v="24" actId="113"/>
          <ac:spMkLst>
            <pc:docMk/>
            <pc:sldMk cId="557908453" sldId="291"/>
            <ac:spMk id="3" creationId="{52C0346C-90D5-FA15-A87B-1FDE189C6499}"/>
          </ac:spMkLst>
        </pc:spChg>
        <pc:picChg chg="del">
          <ac:chgData name="Emanuela Marca" userId="b9e67590-a423-466d-821f-072eaf8759cc" providerId="ADAL" clId="{D2B5FD04-DF63-41FB-82D0-E328DF3EEA45}" dt="2024-11-27T10:47:15.493" v="15" actId="478"/>
          <ac:picMkLst>
            <pc:docMk/>
            <pc:sldMk cId="557908453" sldId="291"/>
            <ac:picMk id="4" creationId="{D367F5A7-1ACC-61C5-4F63-5B46D04A2D84}"/>
          </ac:picMkLst>
        </pc:picChg>
        <pc:picChg chg="add mod">
          <ac:chgData name="Emanuela Marca" userId="b9e67590-a423-466d-821f-072eaf8759cc" providerId="ADAL" clId="{D2B5FD04-DF63-41FB-82D0-E328DF3EEA45}" dt="2024-11-27T10:48:38.714" v="25" actId="1076"/>
          <ac:picMkLst>
            <pc:docMk/>
            <pc:sldMk cId="557908453" sldId="291"/>
            <ac:picMk id="5" creationId="{776F4686-9F14-7E71-68D8-D66968240C43}"/>
          </ac:picMkLst>
        </pc:picChg>
      </pc:sldChg>
      <pc:sldChg chg="addSp delSp modSp mod">
        <pc:chgData name="Emanuela Marca" userId="b9e67590-a423-466d-821f-072eaf8759cc" providerId="ADAL" clId="{D2B5FD04-DF63-41FB-82D0-E328DF3EEA45}" dt="2024-11-27T11:11:19.645" v="191" actId="1076"/>
        <pc:sldMkLst>
          <pc:docMk/>
          <pc:sldMk cId="4046339978" sldId="292"/>
        </pc:sldMkLst>
        <pc:spChg chg="mod">
          <ac:chgData name="Emanuela Marca" userId="b9e67590-a423-466d-821f-072eaf8759cc" providerId="ADAL" clId="{D2B5FD04-DF63-41FB-82D0-E328DF3EEA45}" dt="2024-11-27T11:11:19.645" v="191" actId="1076"/>
          <ac:spMkLst>
            <pc:docMk/>
            <pc:sldMk cId="4046339978" sldId="292"/>
            <ac:spMk id="3" creationId="{88C82C91-B894-2A1B-9F39-98757058FAC3}"/>
          </ac:spMkLst>
        </pc:spChg>
        <pc:picChg chg="add mod">
          <ac:chgData name="Emanuela Marca" userId="b9e67590-a423-466d-821f-072eaf8759cc" providerId="ADAL" clId="{D2B5FD04-DF63-41FB-82D0-E328DF3EEA45}" dt="2024-11-27T11:11:14.221" v="190" actId="1076"/>
          <ac:picMkLst>
            <pc:docMk/>
            <pc:sldMk cId="4046339978" sldId="292"/>
            <ac:picMk id="3074" creationId="{72B9193F-CFE7-B533-C3DB-373DC54152FC}"/>
          </ac:picMkLst>
        </pc:picChg>
        <pc:picChg chg="del">
          <ac:chgData name="Emanuela Marca" userId="b9e67590-a423-466d-821f-072eaf8759cc" providerId="ADAL" clId="{D2B5FD04-DF63-41FB-82D0-E328DF3EEA45}" dt="2024-11-27T11:10:55.789" v="185" actId="478"/>
          <ac:picMkLst>
            <pc:docMk/>
            <pc:sldMk cId="4046339978" sldId="292"/>
            <ac:picMk id="6151" creationId="{E9336E7C-7E32-343A-FBAF-97004E4D505B}"/>
          </ac:picMkLst>
        </pc:picChg>
      </pc:sldChg>
      <pc:sldChg chg="addSp delSp modSp mod setBg">
        <pc:chgData name="Emanuela Marca" userId="b9e67590-a423-466d-821f-072eaf8759cc" providerId="ADAL" clId="{D2B5FD04-DF63-41FB-82D0-E328DF3EEA45}" dt="2024-11-27T11:16:51.839" v="308" actId="1076"/>
        <pc:sldMkLst>
          <pc:docMk/>
          <pc:sldMk cId="2555646628" sldId="293"/>
        </pc:sldMkLst>
        <pc:spChg chg="add">
          <ac:chgData name="Emanuela Marca" userId="b9e67590-a423-466d-821f-072eaf8759cc" providerId="ADAL" clId="{D2B5FD04-DF63-41FB-82D0-E328DF3EEA45}" dt="2024-11-27T11:12:45.719" v="192"/>
          <ac:spMkLst>
            <pc:docMk/>
            <pc:sldMk cId="2555646628" sldId="293"/>
            <ac:spMk id="2" creationId="{DB9FBC27-9889-5AEA-3304-17203BEF6571}"/>
          </ac:spMkLst>
        </pc:spChg>
        <pc:spChg chg="mod">
          <ac:chgData name="Emanuela Marca" userId="b9e67590-a423-466d-821f-072eaf8759cc" providerId="ADAL" clId="{D2B5FD04-DF63-41FB-82D0-E328DF3EEA45}" dt="2024-11-27T11:16:16.515" v="302" actId="404"/>
          <ac:spMkLst>
            <pc:docMk/>
            <pc:sldMk cId="2555646628" sldId="293"/>
            <ac:spMk id="3" creationId="{308008F4-30FE-C203-5DB0-46B2ED51BBEB}"/>
          </ac:spMkLst>
        </pc:spChg>
        <pc:spChg chg="add">
          <ac:chgData name="Emanuela Marca" userId="b9e67590-a423-466d-821f-072eaf8759cc" providerId="ADAL" clId="{D2B5FD04-DF63-41FB-82D0-E328DF3EEA45}" dt="2024-11-27T11:12:52.686" v="194"/>
          <ac:spMkLst>
            <pc:docMk/>
            <pc:sldMk cId="2555646628" sldId="293"/>
            <ac:spMk id="4" creationId="{CCA81B43-32EF-D103-31BC-589FE59C513C}"/>
          </ac:spMkLst>
        </pc:spChg>
        <pc:spChg chg="add">
          <ac:chgData name="Emanuela Marca" userId="b9e67590-a423-466d-821f-072eaf8759cc" providerId="ADAL" clId="{D2B5FD04-DF63-41FB-82D0-E328DF3EEA45}" dt="2024-11-27T11:14:05.966" v="227"/>
          <ac:spMkLst>
            <pc:docMk/>
            <pc:sldMk cId="2555646628" sldId="293"/>
            <ac:spMk id="5" creationId="{7B30188F-3E88-8CFC-1301-366579DB94E5}"/>
          </ac:spMkLst>
        </pc:spChg>
        <pc:spChg chg="add">
          <ac:chgData name="Emanuela Marca" userId="b9e67590-a423-466d-821f-072eaf8759cc" providerId="ADAL" clId="{D2B5FD04-DF63-41FB-82D0-E328DF3EEA45}" dt="2024-11-27T11:14:19.858" v="229"/>
          <ac:spMkLst>
            <pc:docMk/>
            <pc:sldMk cId="2555646628" sldId="293"/>
            <ac:spMk id="6" creationId="{C64C271F-9017-D138-E2A1-2C574B602C6B}"/>
          </ac:spMkLst>
        </pc:spChg>
        <pc:spChg chg="add">
          <ac:chgData name="Emanuela Marca" userId="b9e67590-a423-466d-821f-072eaf8759cc" providerId="ADAL" clId="{D2B5FD04-DF63-41FB-82D0-E328DF3EEA45}" dt="2024-11-27T11:14:31.250" v="232"/>
          <ac:spMkLst>
            <pc:docMk/>
            <pc:sldMk cId="2555646628" sldId="293"/>
            <ac:spMk id="7" creationId="{5CDB6F68-73AF-9877-EC4D-A5DB5961447B}"/>
          </ac:spMkLst>
        </pc:spChg>
        <pc:picChg chg="add mod">
          <ac:chgData name="Emanuela Marca" userId="b9e67590-a423-466d-821f-072eaf8759cc" providerId="ADAL" clId="{D2B5FD04-DF63-41FB-82D0-E328DF3EEA45}" dt="2024-11-27T11:16:51.839" v="308" actId="1076"/>
          <ac:picMkLst>
            <pc:docMk/>
            <pc:sldMk cId="2555646628" sldId="293"/>
            <ac:picMk id="4104" creationId="{DF94E329-80F8-3BC4-A4D9-1DFFA638C7F9}"/>
          </ac:picMkLst>
        </pc:picChg>
        <pc:picChg chg="del">
          <ac:chgData name="Emanuela Marca" userId="b9e67590-a423-466d-821f-072eaf8759cc" providerId="ADAL" clId="{D2B5FD04-DF63-41FB-82D0-E328DF3EEA45}" dt="2024-11-27T11:16:25.662" v="303" actId="478"/>
          <ac:picMkLst>
            <pc:docMk/>
            <pc:sldMk cId="2555646628" sldId="293"/>
            <ac:picMk id="7170" creationId="{EC4860D8-34C8-E82C-5679-04F322AF7CCC}"/>
          </ac:picMkLst>
        </pc:picChg>
      </pc:sldChg>
      <pc:sldChg chg="addSp delSp modSp mod">
        <pc:chgData name="Emanuela Marca" userId="b9e67590-a423-466d-821f-072eaf8759cc" providerId="ADAL" clId="{D2B5FD04-DF63-41FB-82D0-E328DF3EEA45}" dt="2024-11-27T11:17:53.819" v="320" actId="1076"/>
        <pc:sldMkLst>
          <pc:docMk/>
          <pc:sldMk cId="1421323214" sldId="294"/>
        </pc:sldMkLst>
        <pc:spChg chg="mod">
          <ac:chgData name="Emanuela Marca" userId="b9e67590-a423-466d-821f-072eaf8759cc" providerId="ADAL" clId="{D2B5FD04-DF63-41FB-82D0-E328DF3EEA45}" dt="2024-11-27T11:17:51.943" v="319" actId="1076"/>
          <ac:spMkLst>
            <pc:docMk/>
            <pc:sldMk cId="1421323214" sldId="294"/>
            <ac:spMk id="3" creationId="{B50E5738-ECBB-21CD-CEA0-1E936951D1B0}"/>
          </ac:spMkLst>
        </pc:spChg>
        <pc:picChg chg="add mod">
          <ac:chgData name="Emanuela Marca" userId="b9e67590-a423-466d-821f-072eaf8759cc" providerId="ADAL" clId="{D2B5FD04-DF63-41FB-82D0-E328DF3EEA45}" dt="2024-11-27T11:17:44.397" v="317" actId="1076"/>
          <ac:picMkLst>
            <pc:docMk/>
            <pc:sldMk cId="1421323214" sldId="294"/>
            <ac:picMk id="2" creationId="{72FFFF03-E5EB-494E-9EB3-AF9846894A0F}"/>
          </ac:picMkLst>
        </pc:picChg>
        <pc:picChg chg="mod">
          <ac:chgData name="Emanuela Marca" userId="b9e67590-a423-466d-821f-072eaf8759cc" providerId="ADAL" clId="{D2B5FD04-DF63-41FB-82D0-E328DF3EEA45}" dt="2024-11-27T11:17:53.819" v="320" actId="1076"/>
          <ac:picMkLst>
            <pc:docMk/>
            <pc:sldMk cId="1421323214" sldId="294"/>
            <ac:picMk id="13" creationId="{B6953648-D033-ACAA-9B01-25F2F4615C50}"/>
          </ac:picMkLst>
        </pc:picChg>
        <pc:picChg chg="del">
          <ac:chgData name="Emanuela Marca" userId="b9e67590-a423-466d-821f-072eaf8759cc" providerId="ADAL" clId="{D2B5FD04-DF63-41FB-82D0-E328DF3EEA45}" dt="2024-11-27T11:17:29.454" v="312" actId="478"/>
          <ac:picMkLst>
            <pc:docMk/>
            <pc:sldMk cId="1421323214" sldId="294"/>
            <ac:picMk id="8194" creationId="{2926AF37-26FF-D64F-7FE3-3FC5BA02B14B}"/>
          </ac:picMkLst>
        </pc:picChg>
      </pc:sldChg>
      <pc:sldChg chg="addSp delSp modSp mod">
        <pc:chgData name="Emanuela Marca" userId="b9e67590-a423-466d-821f-072eaf8759cc" providerId="ADAL" clId="{D2B5FD04-DF63-41FB-82D0-E328DF3EEA45}" dt="2024-11-27T11:19:44.826" v="352" actId="1076"/>
        <pc:sldMkLst>
          <pc:docMk/>
          <pc:sldMk cId="3614623119" sldId="296"/>
        </pc:sldMkLst>
        <pc:spChg chg="mod">
          <ac:chgData name="Emanuela Marca" userId="b9e67590-a423-466d-821f-072eaf8759cc" providerId="ADAL" clId="{D2B5FD04-DF63-41FB-82D0-E328DF3EEA45}" dt="2024-11-27T11:18:23.687" v="336" actId="20577"/>
          <ac:spMkLst>
            <pc:docMk/>
            <pc:sldMk cId="3614623119" sldId="296"/>
            <ac:spMk id="2" creationId="{B06CEFCA-C1D1-FBFA-726C-B6EEF654F256}"/>
          </ac:spMkLst>
        </pc:spChg>
        <pc:graphicFrameChg chg="modGraphic">
          <ac:chgData name="Emanuela Marca" userId="b9e67590-a423-466d-821f-072eaf8759cc" providerId="ADAL" clId="{D2B5FD04-DF63-41FB-82D0-E328DF3EEA45}" dt="2024-11-27T11:19:12.346" v="345" actId="20577"/>
          <ac:graphicFrameMkLst>
            <pc:docMk/>
            <pc:sldMk cId="3614623119" sldId="296"/>
            <ac:graphicFrameMk id="6" creationId="{843359FF-432D-4D1A-5027-3F30086D1108}"/>
          </ac:graphicFrameMkLst>
        </pc:graphicFrameChg>
        <pc:graphicFrameChg chg="modGraphic">
          <ac:chgData name="Emanuela Marca" userId="b9e67590-a423-466d-821f-072eaf8759cc" providerId="ADAL" clId="{D2B5FD04-DF63-41FB-82D0-E328DF3EEA45}" dt="2024-11-27T11:19:19.895" v="350" actId="20577"/>
          <ac:graphicFrameMkLst>
            <pc:docMk/>
            <pc:sldMk cId="3614623119" sldId="296"/>
            <ac:graphicFrameMk id="12" creationId="{7F24CF49-7C47-B114-7ECE-2C95280A44C8}"/>
          </ac:graphicFrameMkLst>
        </pc:graphicFrameChg>
        <pc:picChg chg="add mod">
          <ac:chgData name="Emanuela Marca" userId="b9e67590-a423-466d-821f-072eaf8759cc" providerId="ADAL" clId="{D2B5FD04-DF63-41FB-82D0-E328DF3EEA45}" dt="2024-11-27T11:19:44.826" v="352" actId="1076"/>
          <ac:picMkLst>
            <pc:docMk/>
            <pc:sldMk cId="3614623119" sldId="296"/>
            <ac:picMk id="3" creationId="{DF507AB6-9C26-6781-8DE3-0BBA1984D25D}"/>
          </ac:picMkLst>
        </pc:picChg>
        <pc:picChg chg="del">
          <ac:chgData name="Emanuela Marca" userId="b9e67590-a423-466d-821f-072eaf8759cc" providerId="ADAL" clId="{D2B5FD04-DF63-41FB-82D0-E328DF3EEA45}" dt="2024-11-27T11:18:26.999" v="337" actId="478"/>
          <ac:picMkLst>
            <pc:docMk/>
            <pc:sldMk cId="3614623119" sldId="296"/>
            <ac:picMk id="9218" creationId="{465FC6B8-5EFA-4C68-AD3F-848448AB8A99}"/>
          </ac:picMkLst>
        </pc:picChg>
      </pc:sldChg>
      <pc:sldChg chg="addSp delSp modSp">
        <pc:chgData name="Emanuela Marca" userId="b9e67590-a423-466d-821f-072eaf8759cc" providerId="ADAL" clId="{D2B5FD04-DF63-41FB-82D0-E328DF3EEA45}" dt="2024-11-27T11:20:47.347" v="359" actId="1076"/>
        <pc:sldMkLst>
          <pc:docMk/>
          <pc:sldMk cId="2806121081" sldId="297"/>
        </pc:sldMkLst>
        <pc:picChg chg="add mod">
          <ac:chgData name="Emanuela Marca" userId="b9e67590-a423-466d-821f-072eaf8759cc" providerId="ADAL" clId="{D2B5FD04-DF63-41FB-82D0-E328DF3EEA45}" dt="2024-11-27T11:20:47.347" v="359" actId="1076"/>
          <ac:picMkLst>
            <pc:docMk/>
            <pc:sldMk cId="2806121081" sldId="297"/>
            <ac:picMk id="5122" creationId="{711E4B91-E58C-C920-9671-87A01D077132}"/>
          </ac:picMkLst>
        </pc:picChg>
        <pc:picChg chg="del">
          <ac:chgData name="Emanuela Marca" userId="b9e67590-a423-466d-821f-072eaf8759cc" providerId="ADAL" clId="{D2B5FD04-DF63-41FB-82D0-E328DF3EEA45}" dt="2024-11-27T11:19:48.005" v="353" actId="478"/>
          <ac:picMkLst>
            <pc:docMk/>
            <pc:sldMk cId="2806121081" sldId="297"/>
            <ac:picMk id="10242" creationId="{8D46096C-8C3C-3419-9BAE-6FBF39D9DD42}"/>
          </ac:picMkLst>
        </pc:picChg>
      </pc:sldChg>
      <pc:sldMasterChg chg="delSldLayout">
        <pc:chgData name="Emanuela Marca" userId="b9e67590-a423-466d-821f-072eaf8759cc" providerId="ADAL" clId="{D2B5FD04-DF63-41FB-82D0-E328DF3EEA45}" dt="2024-11-27T11:18:07.328" v="321" actId="47"/>
        <pc:sldMasterMkLst>
          <pc:docMk/>
          <pc:sldMasterMk cId="3464350461" sldId="2147483689"/>
        </pc:sldMasterMkLst>
        <pc:sldLayoutChg chg="del">
          <pc:chgData name="Emanuela Marca" userId="b9e67590-a423-466d-821f-072eaf8759cc" providerId="ADAL" clId="{D2B5FD04-DF63-41FB-82D0-E328DF3EEA45}" dt="2024-11-27T11:18:07.328" v="321" actId="47"/>
          <pc:sldLayoutMkLst>
            <pc:docMk/>
            <pc:sldMasterMk cId="3464350461" sldId="2147483689"/>
            <pc:sldLayoutMk cId="4027655320" sldId="2147483701"/>
          </pc:sldLayoutMkLst>
        </pc:sldLayoutChg>
      </pc:sldMasterChg>
    </pc:docChg>
  </pc:docChgLst>
  <pc:docChgLst>
    <pc:chgData name="Emanuela Marca" userId="b9e67590-a423-466d-821f-072eaf8759cc" providerId="ADAL" clId="{F2B34BE2-4410-407E-B814-E0B95E4032D1}"/>
    <pc:docChg chg="undo custSel modSld">
      <pc:chgData name="Emanuela Marca" userId="b9e67590-a423-466d-821f-072eaf8759cc" providerId="ADAL" clId="{F2B34BE2-4410-407E-B814-E0B95E4032D1}" dt="2023-10-27T14:29:13.437" v="202" actId="255"/>
      <pc:docMkLst>
        <pc:docMk/>
      </pc:docMkLst>
      <pc:sldChg chg="modSp mod">
        <pc:chgData name="Emanuela Marca" userId="b9e67590-a423-466d-821f-072eaf8759cc" providerId="ADAL" clId="{F2B34BE2-4410-407E-B814-E0B95E4032D1}" dt="2023-10-27T13:17:34.049" v="3" actId="20577"/>
        <pc:sldMkLst>
          <pc:docMk/>
          <pc:sldMk cId="0" sldId="256"/>
        </pc:sldMkLst>
      </pc:sldChg>
      <pc:sldChg chg="modSp mod">
        <pc:chgData name="Emanuela Marca" userId="b9e67590-a423-466d-821f-072eaf8759cc" providerId="ADAL" clId="{F2B34BE2-4410-407E-B814-E0B95E4032D1}" dt="2023-10-27T13:18:56.799" v="81" actId="403"/>
        <pc:sldMkLst>
          <pc:docMk/>
          <pc:sldMk cId="0" sldId="257"/>
        </pc:sldMkLst>
      </pc:sldChg>
      <pc:sldChg chg="modSp mod">
        <pc:chgData name="Emanuela Marca" userId="b9e67590-a423-466d-821f-072eaf8759cc" providerId="ADAL" clId="{F2B34BE2-4410-407E-B814-E0B95E4032D1}" dt="2023-10-27T14:29:13.437" v="202" actId="255"/>
        <pc:sldMkLst>
          <pc:docMk/>
          <pc:sldMk cId="0" sldId="259"/>
        </pc:sldMkLst>
      </pc:sldChg>
      <pc:sldChg chg="modSp mod">
        <pc:chgData name="Emanuela Marca" userId="b9e67590-a423-466d-821f-072eaf8759cc" providerId="ADAL" clId="{F2B34BE2-4410-407E-B814-E0B95E4032D1}" dt="2023-10-27T13:24:16.873" v="101" actId="115"/>
        <pc:sldMkLst>
          <pc:docMk/>
          <pc:sldMk cId="816130011" sldId="269"/>
        </pc:sldMkLst>
      </pc:sldChg>
      <pc:sldChg chg="addSp delSp modSp mod">
        <pc:chgData name="Emanuela Marca" userId="b9e67590-a423-466d-821f-072eaf8759cc" providerId="ADAL" clId="{F2B34BE2-4410-407E-B814-E0B95E4032D1}" dt="2023-10-27T13:28:39.465" v="116" actId="1076"/>
        <pc:sldMkLst>
          <pc:docMk/>
          <pc:sldMk cId="0"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1143000" y="685800"/>
            <a:ext cx="4572000" cy="3429000"/>
          </a:xfrm>
          <a:prstGeom prst="rect">
            <a:avLst/>
          </a:prstGeom>
        </p:spPr>
        <p:txBody>
          <a:bodyPr/>
          <a:lstStyle/>
          <a:p>
            <a:endParaRPr/>
          </a:p>
        </p:txBody>
      </p:sp>
      <p:sp>
        <p:nvSpPr>
          <p:cNvPr id="109" name="Shape 10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11/28/2024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1090865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04824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11/28/2024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1588102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043729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11/28/2024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2157019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4063383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48536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2800995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4130384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11/28/2024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2828019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11/28/2024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306824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11/28/2024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86CB4B4D-7CA3-9044-876B-883B54F8677D}" type="slidenum">
              <a:rPr lang="it-IT" smtClean="0"/>
              <a:t>‹N›</a:t>
            </a:fld>
            <a:endParaRPr lang="it-IT"/>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6435046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lastrolabio.i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lastrolabio.it/info-point-lastrolabio-vacanze-studi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hyperlink" Target="https://it.wikipedia.org/wiki/Porta_di_Brandeburgo" TargetMode="External"/><Relationship Id="rId2" Type="http://schemas.openxmlformats.org/officeDocument/2006/relationships/hyperlink" Target="https://www.visitberlin.de/it"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it.wikipedia.org/wiki/Regione_metropolitana_Berlino/Brandeburgo" TargetMode="External"/><Relationship Id="rId2" Type="http://schemas.openxmlformats.org/officeDocument/2006/relationships/hyperlink" Target="https://it.wikipedia.org/wiki/Berlino" TargetMode="Externa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hyperlink" Target="https://it.wikipedia.org/wiki/Sovrani_di_Prussia" TargetMode="External"/><Relationship Id="rId4" Type="http://schemas.openxmlformats.org/officeDocument/2006/relationships/hyperlink" Target="https://it.wikipedia.org/wiki/Reggia_di_Versaill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it.wikipedia.org/wiki/Stati_federati_della_Germania" TargetMode="External"/><Relationship Id="rId7" Type="http://schemas.openxmlformats.org/officeDocument/2006/relationships/image" Target="../media/image10.jpeg"/><Relationship Id="rId2" Type="http://schemas.openxmlformats.org/officeDocument/2006/relationships/hyperlink" Target="https://it.wikipedia.org/wiki/Capitale_(citt%C3%A0)" TargetMode="External"/><Relationship Id="rId1" Type="http://schemas.openxmlformats.org/officeDocument/2006/relationships/slideLayout" Target="../slideLayouts/slideLayout8.xml"/><Relationship Id="rId6" Type="http://schemas.openxmlformats.org/officeDocument/2006/relationships/hyperlink" Target="https://it.wikipedia.org/wiki/Firenze" TargetMode="External"/><Relationship Id="rId5" Type="http://schemas.openxmlformats.org/officeDocument/2006/relationships/hyperlink" Target="https://it.wikipedia.org/wiki/Elba_(fiume)" TargetMode="External"/><Relationship Id="rId4" Type="http://schemas.openxmlformats.org/officeDocument/2006/relationships/hyperlink" Target="https://it.wikipedia.org/wiki/Sassoni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63728FF8-8F52-C469-69A2-31CCF1958CE4}"/>
              </a:ext>
            </a:extLst>
          </p:cNvPr>
          <p:cNvSpPr>
            <a:spLocks noGrp="1"/>
          </p:cNvSpPr>
          <p:nvPr>
            <p:ph idx="1"/>
          </p:nvPr>
        </p:nvSpPr>
        <p:spPr>
          <a:xfrm>
            <a:off x="484605" y="573403"/>
            <a:ext cx="10756489" cy="4706520"/>
          </a:xfrm>
        </p:spPr>
        <p:txBody>
          <a:bodyPr>
            <a:normAutofit fontScale="70000" lnSpcReduction="20000"/>
          </a:bodyPr>
          <a:lstStyle/>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Chi usufruisce di un servizio sa che lo si può apprezzare solo ad esperienza conclusa mentre durante la fase di scelta bisogna più che altro fidarsi. Poiché la buona riuscita di un servizio, come una Vacanza Studio dipende da numerosi fattori, talvolta anche imprevedibili, L’astrolabio non chiede una fiducia ad occhi chiusi, ma dichiara pubblicamente i principi ai quali tutta la sua organizzazione deve attenersi in ogni azione, quei valori per cui siamo apprezzati da più di quarant’anni: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Trasparenza</a:t>
            </a:r>
            <a:r>
              <a:rPr lang="it-IT" sz="2800" dirty="0">
                <a:latin typeface="Calibri Light" panose="020F0302020204030204" pitchFamily="34" charset="0"/>
                <a:ea typeface="Calibri Light" panose="020F0302020204030204" pitchFamily="34" charset="0"/>
                <a:cs typeface="Calibri Light" panose="020F0302020204030204" pitchFamily="34" charset="0"/>
              </a:rPr>
              <a:t>: operiamo affinché ogni promessa, fatta a famiglie, studenti e Capigruppo, sia chiara, comprensibile e venga mantenuta.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Cooperazione</a:t>
            </a:r>
            <a:r>
              <a:rPr lang="it-IT" sz="2800" dirty="0">
                <a:latin typeface="Calibri Light" panose="020F0302020204030204" pitchFamily="34" charset="0"/>
                <a:ea typeface="Calibri Light" panose="020F0302020204030204" pitchFamily="34" charset="0"/>
                <a:cs typeface="Calibri Light" panose="020F0302020204030204" pitchFamily="34" charset="0"/>
              </a:rPr>
              <a:t>: ci adoperiamo con ogni mezzo perché l’esperienza del singolo ragazzo sia proficua e trascorra serena. I nostri storici Capigruppo, gli </a:t>
            </a:r>
            <a:r>
              <a:rPr lang="it-IT" sz="2800" dirty="0" err="1">
                <a:latin typeface="Calibri Light" panose="020F0302020204030204" pitchFamily="34" charset="0"/>
                <a:ea typeface="Calibri Light" panose="020F0302020204030204" pitchFamily="34" charset="0"/>
                <a:cs typeface="Calibri Light" panose="020F0302020204030204" pitchFamily="34" charset="0"/>
              </a:rPr>
              <a:t>Italian</a:t>
            </a: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dirty="0" err="1">
                <a:latin typeface="Calibri Light" panose="020F0302020204030204" pitchFamily="34" charset="0"/>
                <a:ea typeface="Calibri Light" panose="020F0302020204030204" pitchFamily="34" charset="0"/>
                <a:cs typeface="Calibri Light" panose="020F0302020204030204" pitchFamily="34" charset="0"/>
              </a:rPr>
              <a:t>Coordinators</a:t>
            </a:r>
            <a:r>
              <a:rPr lang="it-IT" sz="2800" dirty="0">
                <a:latin typeface="Calibri Light" panose="020F0302020204030204" pitchFamily="34" charset="0"/>
                <a:ea typeface="Calibri Light" panose="020F0302020204030204" pitchFamily="34" charset="0"/>
                <a:cs typeface="Calibri Light" panose="020F0302020204030204" pitchFamily="34" charset="0"/>
              </a:rPr>
              <a:t> e l’esperto Staff delle scuole in loco, sono deputati ad essere sempre presenti per garantire la perfetta riuscita della Vacanza Studio.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Sicurezza</a:t>
            </a:r>
            <a:r>
              <a:rPr lang="it-IT" sz="2800" dirty="0">
                <a:latin typeface="Calibri Light" panose="020F0302020204030204" pitchFamily="34" charset="0"/>
                <a:ea typeface="Calibri Light" panose="020F0302020204030204" pitchFamily="34" charset="0"/>
                <a:cs typeface="Calibri Light" panose="020F0302020204030204" pitchFamily="34" charset="0"/>
              </a:rPr>
              <a:t>: ci impegniamo a garantire un’esperienza di viaggio tranquilla, priva di rischi prevedibili, supportando Capigruppo e studenti nella gestione e risoluzione degli eventuali imprevisti.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Cultura</a:t>
            </a:r>
            <a:r>
              <a:rPr lang="it-IT" sz="2800" dirty="0">
                <a:latin typeface="Calibri Light" panose="020F0302020204030204" pitchFamily="34" charset="0"/>
                <a:ea typeface="Calibri Light" panose="020F0302020204030204" pitchFamily="34" charset="0"/>
                <a:cs typeface="Calibri Light" panose="020F0302020204030204" pitchFamily="34" charset="0"/>
              </a:rPr>
              <a:t>: proponiamo corsi riconosciuti, perché da sempre diamo la massima importanza alla didattica e alla preparazione culturale e linguistica dei Docenti.</a:t>
            </a:r>
            <a:endParaRPr lang="it-IT"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 name="Immagine 3">
            <a:extLst>
              <a:ext uri="{FF2B5EF4-FFF2-40B4-BE49-F238E27FC236}">
                <a16:creationId xmlns:a16="http://schemas.microsoft.com/office/drawing/2014/main" id="{D71A84C8-FCE7-2351-D970-7642DC4551A7}"/>
              </a:ext>
            </a:extLst>
          </p:cNvPr>
          <p:cNvPicPr>
            <a:picLocks noChangeAspect="1"/>
          </p:cNvPicPr>
          <p:nvPr/>
        </p:nvPicPr>
        <p:blipFill>
          <a:blip r:embed="rId2"/>
          <a:stretch>
            <a:fillRect/>
          </a:stretch>
        </p:blipFill>
        <p:spPr>
          <a:xfrm rot="5400000">
            <a:off x="1810487" y="3845617"/>
            <a:ext cx="1219321" cy="3871085"/>
          </a:xfrm>
          <a:prstGeom prst="rect">
            <a:avLst/>
          </a:prstGeom>
        </p:spPr>
      </p:pic>
    </p:spTree>
    <p:extLst>
      <p:ext uri="{BB962C8B-B14F-4D97-AF65-F5344CB8AC3E}">
        <p14:creationId xmlns:p14="http://schemas.microsoft.com/office/powerpoint/2010/main" val="75674764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239E5-1DB8-00F5-E74D-17D5BB6581C4}"/>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50E5738-ECBB-21CD-CEA0-1E936951D1B0}"/>
              </a:ext>
            </a:extLst>
          </p:cNvPr>
          <p:cNvSpPr>
            <a:spLocks noGrp="1"/>
          </p:cNvSpPr>
          <p:nvPr>
            <p:ph idx="1"/>
          </p:nvPr>
        </p:nvSpPr>
        <p:spPr>
          <a:xfrm>
            <a:off x="8686633" y="632573"/>
            <a:ext cx="2900516" cy="4463845"/>
          </a:xfrm>
        </p:spPr>
        <p:txBody>
          <a:bodyPr>
            <a:normAutofit fontScale="85000" lnSpcReduction="20000"/>
          </a:bodyPr>
          <a:lstStyle/>
          <a:p>
            <a:pPr marL="0" indent="0">
              <a:buNone/>
            </a:pPr>
            <a:r>
              <a:rPr lang="it-IT" sz="2600" u="sng" dirty="0">
                <a:latin typeface="Calibri" panose="020F0502020204030204" pitchFamily="34" charset="0"/>
                <a:ea typeface="Calibri" panose="020F0502020204030204" pitchFamily="34" charset="0"/>
                <a:cs typeface="Calibri" panose="020F0502020204030204" pitchFamily="34" charset="0"/>
              </a:rPr>
              <a:t>TEMPO LIBERO:</a:t>
            </a:r>
            <a:br>
              <a:rPr lang="it-IT" sz="2600" u="sng" dirty="0">
                <a:latin typeface="Calibri" panose="020F0502020204030204" pitchFamily="34" charset="0"/>
                <a:ea typeface="Calibri" panose="020F0502020204030204" pitchFamily="34" charset="0"/>
                <a:cs typeface="Calibri" panose="020F0502020204030204" pitchFamily="34" charset="0"/>
              </a:rPr>
            </a:br>
            <a:endParaRPr lang="it-IT" sz="2600" u="sng" dirty="0">
              <a:latin typeface="Calibri" panose="020F0502020204030204" pitchFamily="34" charset="0"/>
              <a:ea typeface="Calibri" panose="020F0502020204030204" pitchFamily="34" charset="0"/>
              <a:cs typeface="Calibri" panose="020F0502020204030204" pitchFamily="34" charset="0"/>
            </a:endParaRPr>
          </a:p>
          <a:p>
            <a:pPr algn="l"/>
            <a:r>
              <a:rPr lang="it-IT" sz="2000" b="1" i="0" dirty="0">
                <a:solidFill>
                  <a:schemeClr val="tx1"/>
                </a:solidFill>
                <a:effectLst/>
                <a:latin typeface="Calibri Light" panose="020F0302020204030204" pitchFamily="34" charset="0"/>
                <a:cs typeface="Calibri Light" panose="020F0302020204030204" pitchFamily="34" charset="0"/>
              </a:rPr>
              <a:t>Il tempo libero, al mattino e alla sera, è sempre organizzato </a:t>
            </a:r>
            <a:r>
              <a:rPr lang="it-IT" sz="2000" b="0" i="0" dirty="0">
                <a:solidFill>
                  <a:schemeClr val="tx1"/>
                </a:solidFill>
                <a:effectLst/>
                <a:latin typeface="Calibri Light" panose="020F0302020204030204" pitchFamily="34" charset="0"/>
                <a:cs typeface="Calibri Light" panose="020F0302020204030204" pitchFamily="34" charset="0"/>
              </a:rPr>
              <a:t>con attività sportive e culturali come un Walking Tour in centro città, la scalata del Monte Mitte, una crociera sul fiume </a:t>
            </a:r>
            <a:r>
              <a:rPr lang="it-IT" sz="2000" b="0" i="0" dirty="0" err="1">
                <a:solidFill>
                  <a:schemeClr val="tx1"/>
                </a:solidFill>
                <a:effectLst/>
                <a:latin typeface="Calibri Light" panose="020F0302020204030204" pitchFamily="34" charset="0"/>
                <a:cs typeface="Calibri Light" panose="020F0302020204030204" pitchFamily="34" charset="0"/>
              </a:rPr>
              <a:t>Spree</a:t>
            </a:r>
            <a:r>
              <a:rPr lang="it-IT" sz="2000" b="0" i="0" dirty="0">
                <a:solidFill>
                  <a:schemeClr val="tx1"/>
                </a:solidFill>
                <a:effectLst/>
                <a:latin typeface="Calibri Light" panose="020F0302020204030204" pitchFamily="34" charset="0"/>
                <a:cs typeface="Calibri Light" panose="020F0302020204030204" pitchFamily="34" charset="0"/>
              </a:rPr>
              <a:t>, una biciclettata lungo il famoso muro di Berlino e ancora cinema all’aperto, biliardo, beach volleyball, beach bar al </a:t>
            </a:r>
            <a:r>
              <a:rPr lang="it-IT" sz="2000" b="0" i="0" dirty="0" err="1">
                <a:solidFill>
                  <a:schemeClr val="tx1"/>
                </a:solidFill>
                <a:effectLst/>
                <a:latin typeface="Calibri Light" panose="020F0302020204030204" pitchFamily="34" charset="0"/>
                <a:cs typeface="Calibri Light" panose="020F0302020204030204" pitchFamily="34" charset="0"/>
              </a:rPr>
              <a:t>Berlin</a:t>
            </a:r>
            <a:r>
              <a:rPr lang="it-IT" sz="2000" b="0" i="0" dirty="0">
                <a:solidFill>
                  <a:schemeClr val="tx1"/>
                </a:solidFill>
                <a:effectLst/>
                <a:latin typeface="Calibri Light" panose="020F0302020204030204" pitchFamily="34" charset="0"/>
                <a:cs typeface="Calibri Light" panose="020F0302020204030204" pitchFamily="34" charset="0"/>
              </a:rPr>
              <a:t> Mitte, salsa sul fiume </a:t>
            </a:r>
            <a:r>
              <a:rPr lang="it-IT" sz="2000" b="0" i="0" dirty="0" err="1">
                <a:solidFill>
                  <a:schemeClr val="tx1"/>
                </a:solidFill>
                <a:effectLst/>
                <a:latin typeface="Calibri Light" panose="020F0302020204030204" pitchFamily="34" charset="0"/>
                <a:cs typeface="Calibri Light" panose="020F0302020204030204" pitchFamily="34" charset="0"/>
              </a:rPr>
              <a:t>Spree</a:t>
            </a:r>
            <a:r>
              <a:rPr lang="it-IT" sz="2000" b="0" i="0" dirty="0">
                <a:solidFill>
                  <a:schemeClr val="tx1"/>
                </a:solidFill>
                <a:effectLst/>
                <a:latin typeface="Calibri Light" panose="020F0302020204030204" pitchFamily="34" charset="0"/>
                <a:cs typeface="Calibri Light" panose="020F0302020204030204" pitchFamily="34" charset="0"/>
              </a:rPr>
              <a:t>, games </a:t>
            </a:r>
            <a:r>
              <a:rPr lang="it-IT" sz="2000" b="0" i="0" dirty="0" err="1">
                <a:solidFill>
                  <a:schemeClr val="tx1"/>
                </a:solidFill>
                <a:effectLst/>
                <a:latin typeface="Calibri Light" panose="020F0302020204030204" pitchFamily="34" charset="0"/>
                <a:cs typeface="Calibri Light" panose="020F0302020204030204" pitchFamily="34" charset="0"/>
              </a:rPr>
              <a:t>evening</a:t>
            </a:r>
            <a:r>
              <a:rPr lang="it-IT" sz="2000" b="0" i="0" dirty="0">
                <a:solidFill>
                  <a:schemeClr val="tx1"/>
                </a:solidFill>
                <a:effectLst/>
                <a:latin typeface="Calibri Light" panose="020F0302020204030204" pitchFamily="34" charset="0"/>
                <a:cs typeface="Calibri Light" panose="020F0302020204030204" pitchFamily="34" charset="0"/>
              </a:rPr>
              <a:t> e tanto altro ancora!</a:t>
            </a:r>
            <a:endParaRPr lang="it-IT" sz="2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3" name="Immagine 12" descr="Immagine che contiene orologio, Orologio da parete, clipart, illustrazione&#10;&#10;Descrizione generata automaticamente">
            <a:extLst>
              <a:ext uri="{FF2B5EF4-FFF2-40B4-BE49-F238E27FC236}">
                <a16:creationId xmlns:a16="http://schemas.microsoft.com/office/drawing/2014/main" id="{B6953648-D033-ACAA-9B01-25F2F4615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3409" y="2704752"/>
            <a:ext cx="3166302" cy="2266236"/>
          </a:xfrm>
          <a:prstGeom prst="rect">
            <a:avLst/>
          </a:prstGeom>
        </p:spPr>
      </p:pic>
      <p:pic>
        <p:nvPicPr>
          <p:cNvPr id="2" name="image.png" descr="image.png">
            <a:extLst>
              <a:ext uri="{FF2B5EF4-FFF2-40B4-BE49-F238E27FC236}">
                <a16:creationId xmlns:a16="http://schemas.microsoft.com/office/drawing/2014/main" id="{72FFFF03-E5EB-494E-9EB3-AF9846894A0F}"/>
              </a:ext>
            </a:extLst>
          </p:cNvPr>
          <p:cNvPicPr>
            <a:picLocks noChangeAspect="1"/>
          </p:cNvPicPr>
          <p:nvPr/>
        </p:nvPicPr>
        <p:blipFill>
          <a:blip r:embed="rId3"/>
          <a:stretch>
            <a:fillRect/>
          </a:stretch>
        </p:blipFill>
        <p:spPr>
          <a:xfrm>
            <a:off x="476085" y="1887012"/>
            <a:ext cx="4830403" cy="3083976"/>
          </a:xfrm>
          <a:prstGeom prst="rect">
            <a:avLst/>
          </a:prstGeom>
          <a:ln w="12700">
            <a:miter lim="400000"/>
          </a:ln>
        </p:spPr>
      </p:pic>
    </p:spTree>
    <p:extLst>
      <p:ext uri="{BB962C8B-B14F-4D97-AF65-F5344CB8AC3E}">
        <p14:creationId xmlns:p14="http://schemas.microsoft.com/office/powerpoint/2010/main" val="1421323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951C7-34DB-FE34-E98E-E1046D76D4E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06CEFCA-C1D1-FBFA-726C-B6EEF654F256}"/>
              </a:ext>
            </a:extLst>
          </p:cNvPr>
          <p:cNvSpPr>
            <a:spLocks noGrp="1"/>
          </p:cNvSpPr>
          <p:nvPr>
            <p:ph type="title"/>
          </p:nvPr>
        </p:nvSpPr>
        <p:spPr>
          <a:xfrm>
            <a:off x="838200" y="191490"/>
            <a:ext cx="10515600" cy="1325563"/>
          </a:xfrm>
        </p:spPr>
        <p:txBody>
          <a:bodyPr>
            <a:noAutofit/>
          </a:bodyPr>
          <a:lstStyle/>
          <a:p>
            <a:r>
              <a:rPr lang="it-IT" sz="4000" b="1" dirty="0">
                <a:latin typeface="Calibri" panose="020F0502020204030204" pitchFamily="34" charset="0"/>
                <a:ea typeface="Calibri" panose="020F0502020204030204" pitchFamily="34" charset="0"/>
                <a:cs typeface="Calibri" panose="020F0502020204030204" pitchFamily="34" charset="0"/>
              </a:rPr>
              <a:t>BERLINO </a:t>
            </a:r>
          </a:p>
        </p:txBody>
      </p:sp>
      <p:sp>
        <p:nvSpPr>
          <p:cNvPr id="5" name="CasellaDiTesto 4">
            <a:extLst>
              <a:ext uri="{FF2B5EF4-FFF2-40B4-BE49-F238E27FC236}">
                <a16:creationId xmlns:a16="http://schemas.microsoft.com/office/drawing/2014/main" id="{782AEC06-84B7-511A-7B99-40AF2052429C}"/>
              </a:ext>
            </a:extLst>
          </p:cNvPr>
          <p:cNvSpPr txBox="1"/>
          <p:nvPr/>
        </p:nvSpPr>
        <p:spPr>
          <a:xfrm>
            <a:off x="5393915" y="2018970"/>
            <a:ext cx="2684208" cy="369332"/>
          </a:xfrm>
          <a:prstGeom prst="rect">
            <a:avLst/>
          </a:prstGeom>
          <a:noFill/>
        </p:spPr>
        <p:txBody>
          <a:bodyPr wrap="square" rtlCol="0">
            <a:spAutoFit/>
          </a:bodyPr>
          <a:lstStyle/>
          <a:p>
            <a:r>
              <a:rPr lang="it-IT" b="1" dirty="0">
                <a:latin typeface="Calibri Light" panose="020F0302020204030204" pitchFamily="34" charset="0"/>
                <a:ea typeface="Calibri Light" panose="020F0302020204030204" pitchFamily="34" charset="0"/>
                <a:cs typeface="Calibri Light" panose="020F0302020204030204" pitchFamily="34" charset="0"/>
              </a:rPr>
              <a:t>QUOTE DA MILANO </a:t>
            </a:r>
          </a:p>
        </p:txBody>
      </p:sp>
      <p:sp>
        <p:nvSpPr>
          <p:cNvPr id="11" name="CasellaDiTesto 10">
            <a:extLst>
              <a:ext uri="{FF2B5EF4-FFF2-40B4-BE49-F238E27FC236}">
                <a16:creationId xmlns:a16="http://schemas.microsoft.com/office/drawing/2014/main" id="{85262C17-63FF-986C-B8F3-04B41890308B}"/>
              </a:ext>
            </a:extLst>
          </p:cNvPr>
          <p:cNvSpPr txBox="1"/>
          <p:nvPr/>
        </p:nvSpPr>
        <p:spPr>
          <a:xfrm>
            <a:off x="5393915" y="3031033"/>
            <a:ext cx="3759916" cy="369332"/>
          </a:xfrm>
          <a:prstGeom prst="rect">
            <a:avLst/>
          </a:prstGeom>
          <a:noFill/>
        </p:spPr>
        <p:txBody>
          <a:bodyPr wrap="square" rtlCol="0">
            <a:spAutoFit/>
          </a:bodyPr>
          <a:lstStyle/>
          <a:p>
            <a:r>
              <a:rPr lang="it-IT" b="1" dirty="0">
                <a:latin typeface="Calibri Light" panose="020F0302020204030204" pitchFamily="34" charset="0"/>
                <a:ea typeface="Calibri Light" panose="020F0302020204030204" pitchFamily="34" charset="0"/>
                <a:cs typeface="Calibri Light" panose="020F0302020204030204" pitchFamily="34" charset="0"/>
              </a:rPr>
              <a:t>SUPPLEMENTI OBBLIGATORI </a:t>
            </a:r>
          </a:p>
        </p:txBody>
      </p:sp>
      <p:sp>
        <p:nvSpPr>
          <p:cNvPr id="13" name="CasellaDiTesto 12">
            <a:extLst>
              <a:ext uri="{FF2B5EF4-FFF2-40B4-BE49-F238E27FC236}">
                <a16:creationId xmlns:a16="http://schemas.microsoft.com/office/drawing/2014/main" id="{ECB60A57-BC13-69B3-C79B-413BCC957D46}"/>
              </a:ext>
            </a:extLst>
          </p:cNvPr>
          <p:cNvSpPr txBox="1"/>
          <p:nvPr/>
        </p:nvSpPr>
        <p:spPr>
          <a:xfrm>
            <a:off x="5393915" y="4846478"/>
            <a:ext cx="3759916" cy="369332"/>
          </a:xfrm>
          <a:prstGeom prst="rect">
            <a:avLst/>
          </a:prstGeom>
          <a:noFill/>
        </p:spPr>
        <p:txBody>
          <a:bodyPr wrap="square" rtlCol="0">
            <a:spAutoFit/>
          </a:bodyPr>
          <a:lstStyle/>
          <a:p>
            <a:r>
              <a:rPr lang="it-IT" b="1" dirty="0">
                <a:latin typeface="Calibri Light" panose="020F0302020204030204" pitchFamily="34" charset="0"/>
                <a:ea typeface="Calibri Light" panose="020F0302020204030204" pitchFamily="34" charset="0"/>
                <a:cs typeface="Calibri Light" panose="020F0302020204030204" pitchFamily="34" charset="0"/>
              </a:rPr>
              <a:t>SUPPLEMENTI FACOLTATIVI </a:t>
            </a:r>
          </a:p>
        </p:txBody>
      </p:sp>
      <p:graphicFrame>
        <p:nvGraphicFramePr>
          <p:cNvPr id="8" name="Tabella 7">
            <a:extLst>
              <a:ext uri="{FF2B5EF4-FFF2-40B4-BE49-F238E27FC236}">
                <a16:creationId xmlns:a16="http://schemas.microsoft.com/office/drawing/2014/main" id="{59F48D27-4F51-EDDA-3283-6A7CE3048068}"/>
              </a:ext>
            </a:extLst>
          </p:cNvPr>
          <p:cNvGraphicFramePr>
            <a:graphicFrameLocks noGrp="1"/>
          </p:cNvGraphicFramePr>
          <p:nvPr>
            <p:extLst>
              <p:ext uri="{D42A27DB-BD31-4B8C-83A1-F6EECF244321}">
                <p14:modId xmlns:p14="http://schemas.microsoft.com/office/powerpoint/2010/main" val="1380568239"/>
              </p:ext>
            </p:extLst>
          </p:nvPr>
        </p:nvGraphicFramePr>
        <p:xfrm>
          <a:off x="5486860" y="5307619"/>
          <a:ext cx="5435601" cy="370840"/>
        </p:xfrm>
        <a:graphic>
          <a:graphicData uri="http://schemas.openxmlformats.org/drawingml/2006/table">
            <a:tbl>
              <a:tblPr firstRow="1" bandRow="1">
                <a:tableStyleId>{5940675A-B579-460E-94D1-54222C63F5DA}</a:tableStyleId>
              </a:tblPr>
              <a:tblGrid>
                <a:gridCol w="3793614">
                  <a:extLst>
                    <a:ext uri="{9D8B030D-6E8A-4147-A177-3AD203B41FA5}">
                      <a16:colId xmlns:a16="http://schemas.microsoft.com/office/drawing/2014/main" val="2311784569"/>
                    </a:ext>
                  </a:extLst>
                </a:gridCol>
                <a:gridCol w="1641987">
                  <a:extLst>
                    <a:ext uri="{9D8B030D-6E8A-4147-A177-3AD203B41FA5}">
                      <a16:colId xmlns:a16="http://schemas.microsoft.com/office/drawing/2014/main" val="2353645352"/>
                    </a:ext>
                  </a:extLst>
                </a:gridCol>
              </a:tblGrid>
              <a:tr h="370840">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ASSICURAZIONE INTEGRATIVA</a:t>
                      </a:r>
                    </a:p>
                  </a:txBody>
                  <a:tcPr/>
                </a:tc>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€ 120</a:t>
                      </a:r>
                    </a:p>
                  </a:txBody>
                  <a:tcPr/>
                </a:tc>
                <a:extLst>
                  <a:ext uri="{0D108BD9-81ED-4DB2-BD59-A6C34878D82A}">
                    <a16:rowId xmlns:a16="http://schemas.microsoft.com/office/drawing/2014/main" val="37687104"/>
                  </a:ext>
                </a:extLst>
              </a:tr>
            </a:tbl>
          </a:graphicData>
        </a:graphic>
      </p:graphicFrame>
      <p:graphicFrame>
        <p:nvGraphicFramePr>
          <p:cNvPr id="6" name="Segnaposto contenuto 5">
            <a:extLst>
              <a:ext uri="{FF2B5EF4-FFF2-40B4-BE49-F238E27FC236}">
                <a16:creationId xmlns:a16="http://schemas.microsoft.com/office/drawing/2014/main" id="{843359FF-432D-4D1A-5027-3F30086D1108}"/>
              </a:ext>
            </a:extLst>
          </p:cNvPr>
          <p:cNvGraphicFramePr>
            <a:graphicFrameLocks noGrp="1"/>
          </p:cNvGraphicFramePr>
          <p:nvPr>
            <p:ph idx="1"/>
            <p:extLst>
              <p:ext uri="{D42A27DB-BD31-4B8C-83A1-F6EECF244321}">
                <p14:modId xmlns:p14="http://schemas.microsoft.com/office/powerpoint/2010/main" val="4216460936"/>
              </p:ext>
            </p:extLst>
          </p:nvPr>
        </p:nvGraphicFramePr>
        <p:xfrm>
          <a:off x="5486859" y="2484099"/>
          <a:ext cx="5406820" cy="370840"/>
        </p:xfrm>
        <a:graphic>
          <a:graphicData uri="http://schemas.openxmlformats.org/drawingml/2006/table">
            <a:tbl>
              <a:tblPr firstRow="1" bandRow="1">
                <a:tableStyleId>{5940675A-B579-460E-94D1-54222C63F5DA}</a:tableStyleId>
              </a:tblPr>
              <a:tblGrid>
                <a:gridCol w="3755464">
                  <a:extLst>
                    <a:ext uri="{9D8B030D-6E8A-4147-A177-3AD203B41FA5}">
                      <a16:colId xmlns:a16="http://schemas.microsoft.com/office/drawing/2014/main" val="2427817959"/>
                    </a:ext>
                  </a:extLst>
                </a:gridCol>
                <a:gridCol w="1651356">
                  <a:extLst>
                    <a:ext uri="{9D8B030D-6E8A-4147-A177-3AD203B41FA5}">
                      <a16:colId xmlns:a16="http://schemas.microsoft.com/office/drawing/2014/main" val="1106653156"/>
                    </a:ext>
                  </a:extLst>
                </a:gridCol>
              </a:tblGrid>
              <a:tr h="370840">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PACCHETTO 14 NOTTI</a:t>
                      </a:r>
                    </a:p>
                  </a:txBody>
                  <a:tcPr/>
                </a:tc>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€ 3.590</a:t>
                      </a:r>
                    </a:p>
                  </a:txBody>
                  <a:tcPr/>
                </a:tc>
                <a:extLst>
                  <a:ext uri="{0D108BD9-81ED-4DB2-BD59-A6C34878D82A}">
                    <a16:rowId xmlns:a16="http://schemas.microsoft.com/office/drawing/2014/main" val="1918940114"/>
                  </a:ext>
                </a:extLst>
              </a:tr>
            </a:tbl>
          </a:graphicData>
        </a:graphic>
      </p:graphicFrame>
      <p:graphicFrame>
        <p:nvGraphicFramePr>
          <p:cNvPr id="12" name="Tabella 11">
            <a:extLst>
              <a:ext uri="{FF2B5EF4-FFF2-40B4-BE49-F238E27FC236}">
                <a16:creationId xmlns:a16="http://schemas.microsoft.com/office/drawing/2014/main" id="{7F24CF49-7C47-B114-7ECE-2C95280A44C8}"/>
              </a:ext>
            </a:extLst>
          </p:cNvPr>
          <p:cNvGraphicFramePr>
            <a:graphicFrameLocks noGrp="1"/>
          </p:cNvGraphicFramePr>
          <p:nvPr>
            <p:extLst>
              <p:ext uri="{D42A27DB-BD31-4B8C-83A1-F6EECF244321}">
                <p14:modId xmlns:p14="http://schemas.microsoft.com/office/powerpoint/2010/main" val="221498773"/>
              </p:ext>
            </p:extLst>
          </p:nvPr>
        </p:nvGraphicFramePr>
        <p:xfrm>
          <a:off x="5486859" y="3535349"/>
          <a:ext cx="5406820" cy="1076960"/>
        </p:xfrm>
        <a:graphic>
          <a:graphicData uri="http://schemas.openxmlformats.org/drawingml/2006/table">
            <a:tbl>
              <a:tblPr firstRow="1" bandRow="1">
                <a:tableStyleId>{5940675A-B579-460E-94D1-54222C63F5DA}</a:tableStyleId>
              </a:tblPr>
              <a:tblGrid>
                <a:gridCol w="3784498">
                  <a:extLst>
                    <a:ext uri="{9D8B030D-6E8A-4147-A177-3AD203B41FA5}">
                      <a16:colId xmlns:a16="http://schemas.microsoft.com/office/drawing/2014/main" val="3878592803"/>
                    </a:ext>
                  </a:extLst>
                </a:gridCol>
                <a:gridCol w="1622322">
                  <a:extLst>
                    <a:ext uri="{9D8B030D-6E8A-4147-A177-3AD203B41FA5}">
                      <a16:colId xmlns:a16="http://schemas.microsoft.com/office/drawing/2014/main" val="1752307173"/>
                    </a:ext>
                  </a:extLst>
                </a:gridCol>
              </a:tblGrid>
              <a:tr h="0">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TASSE AEROPORTUALI</a:t>
                      </a:r>
                    </a:p>
                  </a:txBody>
                  <a:tcPr/>
                </a:tc>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€ 200</a:t>
                      </a:r>
                    </a:p>
                  </a:txBody>
                  <a:tcPr/>
                </a:tc>
                <a:extLst>
                  <a:ext uri="{0D108BD9-81ED-4DB2-BD59-A6C34878D82A}">
                    <a16:rowId xmlns:a16="http://schemas.microsoft.com/office/drawing/2014/main" val="592887332"/>
                  </a:ext>
                </a:extLst>
              </a:tr>
              <a:tr h="370840">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SPESE APERTURA PRATICA </a:t>
                      </a:r>
                    </a:p>
                  </a:txBody>
                  <a:tcPr/>
                </a:tc>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€ 190 </a:t>
                      </a:r>
                    </a:p>
                  </a:txBody>
                  <a:tcPr/>
                </a:tc>
                <a:extLst>
                  <a:ext uri="{0D108BD9-81ED-4DB2-BD59-A6C34878D82A}">
                    <a16:rowId xmlns:a16="http://schemas.microsoft.com/office/drawing/2014/main" val="2692487380"/>
                  </a:ext>
                </a:extLst>
              </a:tr>
              <a:tr h="370840">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POLIZZA AMICA</a:t>
                      </a:r>
                    </a:p>
                  </a:txBody>
                  <a:tcPr/>
                </a:tc>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€ 70</a:t>
                      </a:r>
                    </a:p>
                  </a:txBody>
                  <a:tcPr/>
                </a:tc>
                <a:extLst>
                  <a:ext uri="{0D108BD9-81ED-4DB2-BD59-A6C34878D82A}">
                    <a16:rowId xmlns:a16="http://schemas.microsoft.com/office/drawing/2014/main" val="3637944722"/>
                  </a:ext>
                </a:extLst>
              </a:tr>
            </a:tbl>
          </a:graphicData>
        </a:graphic>
      </p:graphicFrame>
      <p:pic>
        <p:nvPicPr>
          <p:cNvPr id="3" name="d067849534" descr="d067849534">
            <a:extLst>
              <a:ext uri="{FF2B5EF4-FFF2-40B4-BE49-F238E27FC236}">
                <a16:creationId xmlns:a16="http://schemas.microsoft.com/office/drawing/2014/main" id="{DF507AB6-9C26-6781-8DE3-0BBA1984D25D}"/>
              </a:ext>
            </a:extLst>
          </p:cNvPr>
          <p:cNvPicPr>
            <a:picLocks noChangeAspect="1"/>
          </p:cNvPicPr>
          <p:nvPr/>
        </p:nvPicPr>
        <p:blipFill>
          <a:blip r:embed="rId2"/>
          <a:stretch>
            <a:fillRect/>
          </a:stretch>
        </p:blipFill>
        <p:spPr>
          <a:xfrm>
            <a:off x="463045" y="2482149"/>
            <a:ext cx="4781421" cy="3183359"/>
          </a:xfrm>
          <a:prstGeom prst="rect">
            <a:avLst/>
          </a:prstGeom>
          <a:ln w="12700">
            <a:miter lim="400000"/>
          </a:ln>
        </p:spPr>
      </p:pic>
    </p:spTree>
    <p:extLst>
      <p:ext uri="{BB962C8B-B14F-4D97-AF65-F5344CB8AC3E}">
        <p14:creationId xmlns:p14="http://schemas.microsoft.com/office/powerpoint/2010/main" val="3614623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B7D4F-6591-0EB9-F931-3BDDD908DE4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91CBDE7-C33A-9B85-623E-9577E45D492C}"/>
              </a:ext>
            </a:extLst>
          </p:cNvPr>
          <p:cNvSpPr>
            <a:spLocks noGrp="1"/>
          </p:cNvSpPr>
          <p:nvPr>
            <p:ph type="title"/>
          </p:nvPr>
        </p:nvSpPr>
        <p:spPr>
          <a:xfrm>
            <a:off x="838200" y="191490"/>
            <a:ext cx="10515600" cy="1325563"/>
          </a:xfrm>
        </p:spPr>
        <p:txBody>
          <a:bodyPr>
            <a:noAutofit/>
          </a:bodyPr>
          <a:lstStyle/>
          <a:p>
            <a:r>
              <a:rPr lang="it-IT" sz="4000" b="1" dirty="0">
                <a:latin typeface="Calibri" panose="020F0502020204030204" pitchFamily="34" charset="0"/>
                <a:ea typeface="Calibri" panose="020F0502020204030204" pitchFamily="34" charset="0"/>
                <a:cs typeface="Calibri" panose="020F0502020204030204" pitchFamily="34" charset="0"/>
              </a:rPr>
              <a:t>COME ISCRIVERSI</a:t>
            </a:r>
          </a:p>
        </p:txBody>
      </p:sp>
      <p:sp>
        <p:nvSpPr>
          <p:cNvPr id="3" name="Segnaposto testo 2">
            <a:extLst>
              <a:ext uri="{FF2B5EF4-FFF2-40B4-BE49-F238E27FC236}">
                <a16:creationId xmlns:a16="http://schemas.microsoft.com/office/drawing/2014/main" id="{8820F6D7-52E5-EA94-581A-0F3C4F060112}"/>
              </a:ext>
            </a:extLst>
          </p:cNvPr>
          <p:cNvSpPr>
            <a:spLocks noGrp="1"/>
          </p:cNvSpPr>
          <p:nvPr>
            <p:ph idx="1"/>
          </p:nvPr>
        </p:nvSpPr>
        <p:spPr>
          <a:xfrm>
            <a:off x="4395018" y="1966452"/>
            <a:ext cx="7344698" cy="4080388"/>
          </a:xfrm>
        </p:spPr>
        <p:txBody>
          <a:bodyPr>
            <a:normAutofit/>
          </a:bodyPr>
          <a:lstStyle/>
          <a:p>
            <a:pPr marL="0" indent="0" algn="ctr">
              <a:buNone/>
            </a:pPr>
            <a:r>
              <a:rPr lang="it-IT" sz="2800" b="1" dirty="0">
                <a:latin typeface="Calibri Light" panose="020F0302020204030204" pitchFamily="34" charset="0"/>
                <a:ea typeface="Calibri Light" panose="020F0302020204030204" pitchFamily="34" charset="0"/>
                <a:cs typeface="Calibri Light" panose="020F0302020204030204" pitchFamily="34" charset="0"/>
              </a:rPr>
              <a:t>ISCRIVITI SUBITO</a:t>
            </a:r>
          </a:p>
          <a:p>
            <a:pPr marL="0" indent="0" algn="ctr">
              <a:buNone/>
            </a:pPr>
            <a:endParaRPr lang="it-IT" sz="2800" b="1" dirty="0">
              <a:latin typeface="Calibri Light" panose="020F0302020204030204" pitchFamily="34" charset="0"/>
              <a:ea typeface="Calibri Light" panose="020F0302020204030204" pitchFamily="34" charset="0"/>
              <a:cs typeface="Calibri Light" panose="020F0302020204030204" pitchFamily="34" charset="0"/>
            </a:endParaRPr>
          </a:p>
          <a:p>
            <a:pPr marL="0" indent="0" algn="l">
              <a:buNone/>
            </a:pPr>
            <a:r>
              <a:rPr lang="it-IT" sz="2000" dirty="0">
                <a:latin typeface="Calibri Light" panose="020F0302020204030204" pitchFamily="34" charset="0"/>
                <a:ea typeface="Calibri Light" panose="020F0302020204030204" pitchFamily="34" charset="0"/>
                <a:cs typeface="Calibri Light" panose="020F0302020204030204" pitchFamily="34" charset="0"/>
              </a:rPr>
              <a:t>- Compila con precisione e in tutte le sue parti la Domanda d’Iscrizione online, che troverai nel nostro sito </a:t>
            </a:r>
            <a:r>
              <a:rPr lang="it-IT" sz="2000" dirty="0">
                <a:latin typeface="Calibri Light" panose="020F0302020204030204" pitchFamily="34" charset="0"/>
                <a:ea typeface="Calibri Light" panose="020F0302020204030204" pitchFamily="34" charset="0"/>
                <a:cs typeface="Calibri Light" panose="020F0302020204030204" pitchFamily="34" charset="0"/>
                <a:hlinkClick r:id="rId2"/>
              </a:rPr>
              <a:t>www.lastrolabio.it</a:t>
            </a:r>
            <a:r>
              <a:rPr lang="it-IT" sz="2000" dirty="0">
                <a:latin typeface="Calibri Light" panose="020F0302020204030204" pitchFamily="34" charset="0"/>
                <a:ea typeface="Calibri Light" panose="020F0302020204030204" pitchFamily="34" charset="0"/>
                <a:cs typeface="Calibri Light" panose="020F0302020204030204" pitchFamily="34" charset="0"/>
              </a:rPr>
              <a:t>, cliccando nella home page la sezione “PRENOTA”. </a:t>
            </a:r>
          </a:p>
          <a:p>
            <a:pPr marL="0" indent="0" algn="l">
              <a:buNone/>
            </a:pPr>
            <a:r>
              <a:rPr lang="it-IT" sz="2000" dirty="0">
                <a:latin typeface="Calibri Light" panose="020F0302020204030204" pitchFamily="34" charset="0"/>
                <a:ea typeface="Calibri Light" panose="020F0302020204030204" pitchFamily="34" charset="0"/>
                <a:cs typeface="Calibri Light" panose="020F0302020204030204" pitchFamily="34" charset="0"/>
              </a:rPr>
              <a:t>- Per finalizzare l’iscrizione di una Vacanza Studio, versa il relativo acconto, al quale dovrai sommare gli importi degli eventuali Supplementi Facoltativi richiesti in fase di prenotazione. </a:t>
            </a:r>
            <a:endParaRPr lang="it-IT" sz="20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122" name="Picture 2">
            <a:extLst>
              <a:ext uri="{FF2B5EF4-FFF2-40B4-BE49-F238E27FC236}">
                <a16:creationId xmlns:a16="http://schemas.microsoft.com/office/drawing/2014/main" id="{711E4B91-E58C-C920-9671-87A01D0771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284" y="2760869"/>
            <a:ext cx="3683102" cy="2758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121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ED935-E9E3-CAB5-5D37-44AE360DFF9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E8BA036-BBF2-D9A9-6D5E-230E3B5D4C61}"/>
              </a:ext>
            </a:extLst>
          </p:cNvPr>
          <p:cNvSpPr>
            <a:spLocks noGrp="1"/>
          </p:cNvSpPr>
          <p:nvPr>
            <p:ph type="title"/>
          </p:nvPr>
        </p:nvSpPr>
        <p:spPr>
          <a:xfrm>
            <a:off x="838200" y="191490"/>
            <a:ext cx="10515600" cy="1325563"/>
          </a:xfrm>
        </p:spPr>
        <p:txBody>
          <a:bodyPr>
            <a:noAutofit/>
          </a:bodyPr>
          <a:lstStyle/>
          <a:p>
            <a:r>
              <a:rPr lang="it-IT" sz="4000" b="1" dirty="0">
                <a:latin typeface="Calibri" panose="020F0502020204030204" pitchFamily="34" charset="0"/>
                <a:ea typeface="Calibri" panose="020F0502020204030204" pitchFamily="34" charset="0"/>
                <a:cs typeface="Calibri" panose="020F0502020204030204" pitchFamily="34" charset="0"/>
              </a:rPr>
              <a:t>OFFERTE SPECIALI</a:t>
            </a:r>
          </a:p>
        </p:txBody>
      </p:sp>
      <p:sp>
        <p:nvSpPr>
          <p:cNvPr id="3" name="Segnaposto testo 2">
            <a:extLst>
              <a:ext uri="{FF2B5EF4-FFF2-40B4-BE49-F238E27FC236}">
                <a16:creationId xmlns:a16="http://schemas.microsoft.com/office/drawing/2014/main" id="{F26BBBF3-8701-39E8-4FE9-FC30E19E5DBB}"/>
              </a:ext>
            </a:extLst>
          </p:cNvPr>
          <p:cNvSpPr>
            <a:spLocks noGrp="1"/>
          </p:cNvSpPr>
          <p:nvPr>
            <p:ph idx="1"/>
          </p:nvPr>
        </p:nvSpPr>
        <p:spPr>
          <a:xfrm>
            <a:off x="6685936" y="1645305"/>
            <a:ext cx="4667864" cy="4357415"/>
          </a:xfrm>
        </p:spPr>
        <p:txBody>
          <a:bodyPr>
            <a:normAutofit fontScale="62500" lnSpcReduction="20000"/>
          </a:bodyPr>
          <a:lstStyle/>
          <a:p>
            <a:pPr marL="0" indent="0" algn="ctr">
              <a:buNone/>
            </a:pPr>
            <a:r>
              <a:rPr lang="it-IT" sz="3200" u="sng" dirty="0">
                <a:latin typeface="Calibri Light" panose="020F0302020204030204" pitchFamily="34" charset="0"/>
                <a:ea typeface="Calibri Light" panose="020F0302020204030204" pitchFamily="34" charset="0"/>
                <a:cs typeface="Calibri Light" panose="020F0302020204030204" pitchFamily="34" charset="0"/>
              </a:rPr>
              <a:t>Per prenotazioni entro il 28 febbraio 2025 risparmio complessivo di € 280 di cui:</a:t>
            </a:r>
          </a:p>
          <a:p>
            <a:pPr>
              <a:buFontTx/>
              <a:buChar char="-"/>
            </a:pPr>
            <a:r>
              <a:rPr lang="it-IT" sz="2800" dirty="0">
                <a:latin typeface="Calibri Light" panose="020F0302020204030204" pitchFamily="34" charset="0"/>
                <a:ea typeface="Calibri Light" panose="020F0302020204030204" pitchFamily="34" charset="0"/>
                <a:cs typeface="Calibri Light" panose="020F0302020204030204" pitchFamily="34" charset="0"/>
              </a:rPr>
              <a:t>€ 60 </a:t>
            </a:r>
            <a:r>
              <a:rPr lang="it-IT" sz="2800" dirty="0">
                <a:latin typeface="Calibri Light" panose="020F0302020204030204" pitchFamily="34" charset="0"/>
                <a:ea typeface="Calibri Light" panose="020F0302020204030204" pitchFamily="34" charset="0"/>
                <a:cs typeface="Calibri Light" panose="020F0302020204030204" pitchFamily="34" charset="0"/>
                <a:hlinkClick r:id="rId2"/>
              </a:rPr>
              <a:t>Garanzia Prezzo Carburante Bloccato </a:t>
            </a:r>
            <a:r>
              <a:rPr lang="it-IT" sz="2800" dirty="0">
                <a:latin typeface="Calibri Light" panose="020F0302020204030204" pitchFamily="34" charset="0"/>
                <a:ea typeface="Calibri Light" panose="020F0302020204030204" pitchFamily="34" charset="0"/>
                <a:cs typeface="Calibri Light" panose="020F0302020204030204" pitchFamily="34" charset="0"/>
              </a:rPr>
              <a:t>in omaggio </a:t>
            </a:r>
          </a:p>
          <a:p>
            <a:pPr>
              <a:buFontTx/>
              <a:buChar char="-"/>
            </a:pPr>
            <a:r>
              <a:rPr lang="it-IT" sz="2800" dirty="0">
                <a:latin typeface="Calibri Light" panose="020F0302020204030204" pitchFamily="34" charset="0"/>
                <a:ea typeface="Calibri Light" panose="020F0302020204030204" pitchFamily="34" charset="0"/>
                <a:cs typeface="Calibri Light" panose="020F0302020204030204" pitchFamily="34" charset="0"/>
              </a:rPr>
              <a:t>€ 70 </a:t>
            </a:r>
            <a:r>
              <a:rPr lang="it-IT" sz="2800" dirty="0">
                <a:latin typeface="Calibri Light" panose="020F0302020204030204" pitchFamily="34" charset="0"/>
                <a:ea typeface="Calibri Light" panose="020F0302020204030204" pitchFamily="34" charset="0"/>
                <a:cs typeface="Calibri Light" panose="020F0302020204030204" pitchFamily="34" charset="0"/>
                <a:hlinkClick r:id="rId2"/>
              </a:rPr>
              <a:t>Polizza Amica </a:t>
            </a:r>
            <a:r>
              <a:rPr lang="it-IT" sz="2800" dirty="0">
                <a:latin typeface="Calibri Light" panose="020F0302020204030204" pitchFamily="34" charset="0"/>
                <a:ea typeface="Calibri Light" panose="020F0302020204030204" pitchFamily="34" charset="0"/>
                <a:cs typeface="Calibri Light" panose="020F0302020204030204" pitchFamily="34" charset="0"/>
              </a:rPr>
              <a:t>in omaggio </a:t>
            </a:r>
          </a:p>
          <a:p>
            <a:pPr>
              <a:buFontTx/>
              <a:buChar char="-"/>
            </a:pPr>
            <a:r>
              <a:rPr lang="it-IT" sz="2800" dirty="0">
                <a:latin typeface="Calibri Light" panose="020F0302020204030204" pitchFamily="34" charset="0"/>
                <a:ea typeface="Calibri Light" panose="020F0302020204030204" pitchFamily="34" charset="0"/>
                <a:cs typeface="Calibri Light" panose="020F0302020204030204" pitchFamily="34" charset="0"/>
              </a:rPr>
              <a:t>€ 100 Buono Agenzia, spendibile presso le Agenzie di Viaggi &amp; Turismo del nostro Gruppo, valido per qualsiasi destinazione, in Italia e nel mondo (esclusa la sola biglietteria aerea, marittima e ferroviaria) con un minimo di spesa pari a € 1.000.</a:t>
            </a:r>
          </a:p>
          <a:p>
            <a:pPr>
              <a:buFontTx/>
              <a:buChar char="-"/>
            </a:pPr>
            <a:r>
              <a:rPr lang="it-IT" sz="2800" dirty="0">
                <a:latin typeface="Calibri Light" panose="020F0302020204030204" pitchFamily="34" charset="0"/>
                <a:ea typeface="Calibri Light" panose="020F0302020204030204" pitchFamily="34" charset="0"/>
                <a:cs typeface="Calibri Light" panose="020F0302020204030204" pitchFamily="34" charset="0"/>
              </a:rPr>
              <a:t>€ 50 Cambio corso/destinazione/data in omaggio, da comunicare entro il 30/4/2025 (valido solo per destinazioni estero)</a:t>
            </a:r>
            <a:endParaRPr lang="it-IT" sz="20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Segnaposto testo 2">
            <a:extLst>
              <a:ext uri="{FF2B5EF4-FFF2-40B4-BE49-F238E27FC236}">
                <a16:creationId xmlns:a16="http://schemas.microsoft.com/office/drawing/2014/main" id="{2C543B7E-A4FD-723D-5DA0-82A89DAFA4A9}"/>
              </a:ext>
            </a:extLst>
          </p:cNvPr>
          <p:cNvSpPr txBox="1">
            <a:spLocks/>
          </p:cNvSpPr>
          <p:nvPr/>
        </p:nvSpPr>
        <p:spPr>
          <a:xfrm>
            <a:off x="838200" y="1556815"/>
            <a:ext cx="4667864" cy="5176685"/>
          </a:xfrm>
          <a:prstGeom prst="rect">
            <a:avLst/>
          </a:prstGeom>
        </p:spPr>
        <p:txBody>
          <a:bodyPr vert="horz" lIns="91440" tIns="45720" rIns="91440" bIns="45720" rtlCol="0" anchor="ctr">
            <a:normAutofit fontScale="5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Font typeface="Wingdings 2" panose="05020102010507070707" pitchFamily="18" charset="2"/>
              <a:buNone/>
            </a:pPr>
            <a:r>
              <a:rPr lang="it-IT" sz="3600" u="sng" dirty="0">
                <a:latin typeface="Calibri Light" panose="020F0302020204030204" pitchFamily="34" charset="0"/>
                <a:ea typeface="Calibri Light" panose="020F0302020204030204" pitchFamily="34" charset="0"/>
                <a:cs typeface="Calibri Light" panose="020F0302020204030204" pitchFamily="34" charset="0"/>
              </a:rPr>
              <a:t>Per prenotazioni entro il 15 dicembre 2024 risparmio complessivo di € 630 di cui:</a:t>
            </a:r>
          </a:p>
          <a:p>
            <a:pPr>
              <a:buFontTx/>
              <a:buChar char="-"/>
            </a:pPr>
            <a:r>
              <a:rPr lang="it-IT" sz="3200" dirty="0">
                <a:latin typeface="Calibri Light" panose="020F0302020204030204" pitchFamily="34" charset="0"/>
                <a:ea typeface="Calibri Light" panose="020F0302020204030204" pitchFamily="34" charset="0"/>
                <a:cs typeface="Calibri Light" panose="020F0302020204030204" pitchFamily="34" charset="0"/>
              </a:rPr>
              <a:t>€ 200 </a:t>
            </a:r>
            <a:r>
              <a:rPr lang="it-IT" sz="3200" dirty="0">
                <a:latin typeface="Calibri Light" panose="020F0302020204030204" pitchFamily="34" charset="0"/>
                <a:ea typeface="Calibri Light" panose="020F0302020204030204" pitchFamily="34" charset="0"/>
                <a:cs typeface="Calibri Light" panose="020F0302020204030204" pitchFamily="34" charset="0"/>
                <a:hlinkClick r:id="rId2"/>
              </a:rPr>
              <a:t>Garanzia NO RISK </a:t>
            </a:r>
            <a:r>
              <a:rPr lang="it-IT" sz="3200" dirty="0">
                <a:latin typeface="Calibri Light" panose="020F0302020204030204" pitchFamily="34" charset="0"/>
                <a:ea typeface="Calibri Light" panose="020F0302020204030204" pitchFamily="34" charset="0"/>
                <a:cs typeface="Calibri Light" panose="020F0302020204030204" pitchFamily="34" charset="0"/>
              </a:rPr>
              <a:t>in omaggio </a:t>
            </a:r>
          </a:p>
          <a:p>
            <a:pPr>
              <a:buFontTx/>
              <a:buChar char="-"/>
            </a:pPr>
            <a:r>
              <a:rPr lang="it-IT" sz="3200" dirty="0">
                <a:latin typeface="Calibri Light" panose="020F0302020204030204" pitchFamily="34" charset="0"/>
                <a:ea typeface="Calibri Light" panose="020F0302020204030204" pitchFamily="34" charset="0"/>
                <a:cs typeface="Calibri Light" panose="020F0302020204030204" pitchFamily="34" charset="0"/>
              </a:rPr>
              <a:t>€ 150 </a:t>
            </a:r>
            <a:r>
              <a:rPr lang="it-IT" sz="3200" dirty="0">
                <a:latin typeface="Calibri Light" panose="020F0302020204030204" pitchFamily="34" charset="0"/>
                <a:ea typeface="Calibri Light" panose="020F0302020204030204" pitchFamily="34" charset="0"/>
                <a:cs typeface="Calibri Light" panose="020F0302020204030204" pitchFamily="34" charset="0"/>
                <a:hlinkClick r:id="rId2"/>
              </a:rPr>
              <a:t>Garanzia Prezzi Bloccati </a:t>
            </a:r>
            <a:r>
              <a:rPr lang="it-IT" sz="3200" dirty="0">
                <a:latin typeface="Calibri Light" panose="020F0302020204030204" pitchFamily="34" charset="0"/>
                <a:ea typeface="Calibri Light" panose="020F0302020204030204" pitchFamily="34" charset="0"/>
                <a:cs typeface="Calibri Light" panose="020F0302020204030204" pitchFamily="34" charset="0"/>
              </a:rPr>
              <a:t>in omaggio</a:t>
            </a:r>
          </a:p>
          <a:p>
            <a:pPr>
              <a:buFontTx/>
              <a:buChar char="-"/>
            </a:pPr>
            <a:r>
              <a:rPr lang="it-IT" sz="3200" dirty="0">
                <a:latin typeface="Calibri Light" panose="020F0302020204030204" pitchFamily="34" charset="0"/>
                <a:ea typeface="Calibri Light" panose="020F0302020204030204" pitchFamily="34" charset="0"/>
                <a:cs typeface="Calibri Light" panose="020F0302020204030204" pitchFamily="34" charset="0"/>
              </a:rPr>
              <a:t> € 60 </a:t>
            </a:r>
            <a:r>
              <a:rPr lang="it-IT" sz="3200" dirty="0">
                <a:latin typeface="Calibri Light" panose="020F0302020204030204" pitchFamily="34" charset="0"/>
                <a:ea typeface="Calibri Light" panose="020F0302020204030204" pitchFamily="34" charset="0"/>
                <a:cs typeface="Calibri Light" panose="020F0302020204030204" pitchFamily="34" charset="0"/>
                <a:hlinkClick r:id="rId2"/>
              </a:rPr>
              <a:t>Garanzia Prezzo Carburante Bloccato </a:t>
            </a:r>
            <a:r>
              <a:rPr lang="it-IT" sz="3200" dirty="0">
                <a:latin typeface="Calibri Light" panose="020F0302020204030204" pitchFamily="34" charset="0"/>
                <a:ea typeface="Calibri Light" panose="020F0302020204030204" pitchFamily="34" charset="0"/>
                <a:cs typeface="Calibri Light" panose="020F0302020204030204" pitchFamily="34" charset="0"/>
              </a:rPr>
              <a:t>in omaggio </a:t>
            </a:r>
          </a:p>
          <a:p>
            <a:pPr>
              <a:buFontTx/>
              <a:buChar char="-"/>
            </a:pPr>
            <a:r>
              <a:rPr lang="it-IT" sz="3200" dirty="0">
                <a:latin typeface="Calibri Light" panose="020F0302020204030204" pitchFamily="34" charset="0"/>
                <a:ea typeface="Calibri Light" panose="020F0302020204030204" pitchFamily="34" charset="0"/>
                <a:cs typeface="Calibri Light" panose="020F0302020204030204" pitchFamily="34" charset="0"/>
              </a:rPr>
              <a:t>€ 70 </a:t>
            </a:r>
            <a:r>
              <a:rPr lang="it-IT" sz="3200" dirty="0">
                <a:latin typeface="Calibri Light" panose="020F0302020204030204" pitchFamily="34" charset="0"/>
                <a:ea typeface="Calibri Light" panose="020F0302020204030204" pitchFamily="34" charset="0"/>
                <a:cs typeface="Calibri Light" panose="020F0302020204030204" pitchFamily="34" charset="0"/>
                <a:hlinkClick r:id="rId2"/>
              </a:rPr>
              <a:t>Polizza Amica </a:t>
            </a:r>
            <a:r>
              <a:rPr lang="it-IT" sz="3200" dirty="0">
                <a:latin typeface="Calibri Light" panose="020F0302020204030204" pitchFamily="34" charset="0"/>
                <a:ea typeface="Calibri Light" panose="020F0302020204030204" pitchFamily="34" charset="0"/>
                <a:cs typeface="Calibri Light" panose="020F0302020204030204" pitchFamily="34" charset="0"/>
              </a:rPr>
              <a:t>in omaggio </a:t>
            </a:r>
          </a:p>
          <a:p>
            <a:pPr>
              <a:buFontTx/>
              <a:buChar char="-"/>
            </a:pPr>
            <a:r>
              <a:rPr lang="it-IT" sz="3200" dirty="0">
                <a:latin typeface="Calibri Light" panose="020F0302020204030204" pitchFamily="34" charset="0"/>
                <a:ea typeface="Calibri Light" panose="020F0302020204030204" pitchFamily="34" charset="0"/>
                <a:cs typeface="Calibri Light" panose="020F0302020204030204" pitchFamily="34" charset="0"/>
              </a:rPr>
              <a:t>€ 100 Buono Agenzia, spendibile presso le Agenzie di Viaggi &amp; Turismo del nostro Gruppo, valido per qualsiasi destinazione, in Italia e nel mondo (esclusa la sola biglietteria aerea, marittima e ferroviaria) con un minimo di spesa pari a € 1.000. </a:t>
            </a:r>
          </a:p>
          <a:p>
            <a:pPr>
              <a:buFontTx/>
              <a:buChar char="-"/>
            </a:pPr>
            <a:r>
              <a:rPr lang="it-IT" sz="3200" dirty="0">
                <a:latin typeface="Calibri Light" panose="020F0302020204030204" pitchFamily="34" charset="0"/>
                <a:ea typeface="Calibri Light" panose="020F0302020204030204" pitchFamily="34" charset="0"/>
                <a:cs typeface="Calibri Light" panose="020F0302020204030204" pitchFamily="34" charset="0"/>
              </a:rPr>
              <a:t>€ 50 Cambio corso/destinazione/data in omaggio, da comunicare entro il 30/4/2025 (valido solo per destinazioni estero) </a:t>
            </a:r>
            <a:endParaRPr lang="it-IT" sz="20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393274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Rectangle 10"/>
          <p:cNvSpPr/>
          <p:nvPr/>
        </p:nvSpPr>
        <p:spPr>
          <a:xfrm>
            <a:off x="0" y="0"/>
            <a:ext cx="5614877" cy="6858000"/>
          </a:xfrm>
          <a:prstGeom prst="rect">
            <a:avLst/>
          </a:prstGeom>
          <a:gradFill>
            <a:gsLst>
              <a:gs pos="0">
                <a:schemeClr val="accent1">
                  <a:alpha val="82000"/>
                </a:schemeClr>
              </a:gs>
              <a:gs pos="25000">
                <a:schemeClr val="accent1">
                  <a:alpha val="60000"/>
                </a:schemeClr>
              </a:gs>
              <a:gs pos="94000">
                <a:srgbClr val="AFABAB"/>
              </a:gs>
              <a:gs pos="100000">
                <a:srgbClr val="AFABAB"/>
              </a:gs>
            </a:gsLst>
            <a:lin ang="4200000"/>
          </a:gradFill>
          <a:ln w="12700">
            <a:miter lim="400000"/>
          </a:ln>
        </p:spPr>
        <p:txBody>
          <a:bodyPr lIns="45719" rIns="45719" anchor="ctr"/>
          <a:lstStyle/>
          <a:p>
            <a:pPr algn="ctr">
              <a:defRPr>
                <a:solidFill>
                  <a:srgbClr val="FFFFFF"/>
                </a:solidFill>
              </a:defRPr>
            </a:pPr>
            <a:endParaRPr/>
          </a:p>
        </p:txBody>
      </p:sp>
      <p:pic>
        <p:nvPicPr>
          <p:cNvPr id="235" name="Picture 12" descr="Picture 12"/>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36" name="Freeform 62"/>
          <p:cNvSpPr/>
          <p:nvPr/>
        </p:nvSpPr>
        <p:spPr>
          <a:xfrm>
            <a:off x="-1" y="738618"/>
            <a:ext cx="5000440" cy="5400964"/>
          </a:xfrm>
          <a:custGeom>
            <a:avLst/>
            <a:gdLst/>
            <a:ahLst/>
            <a:cxnLst>
              <a:cxn ang="0">
                <a:pos x="wd2" y="hd2"/>
              </a:cxn>
              <a:cxn ang="5400000">
                <a:pos x="wd2" y="hd2"/>
              </a:cxn>
              <a:cxn ang="10800000">
                <a:pos x="wd2" y="hd2"/>
              </a:cxn>
              <a:cxn ang="16200000">
                <a:pos x="wd2" y="hd2"/>
              </a:cxn>
            </a:cxnLst>
            <a:rect l="0" t="0" r="r" b="b"/>
            <a:pathLst>
              <a:path w="21600" h="21600" extrusionOk="0">
                <a:moveTo>
                  <a:pt x="9935" y="0"/>
                </a:moveTo>
                <a:cubicBezTo>
                  <a:pt x="16377" y="0"/>
                  <a:pt x="21600" y="4835"/>
                  <a:pt x="21600" y="10800"/>
                </a:cubicBezTo>
                <a:cubicBezTo>
                  <a:pt x="21600" y="16765"/>
                  <a:pt x="16377" y="21600"/>
                  <a:pt x="9935" y="21600"/>
                </a:cubicBezTo>
                <a:cubicBezTo>
                  <a:pt x="5908" y="21600"/>
                  <a:pt x="2358" y="19711"/>
                  <a:pt x="262" y="16838"/>
                </a:cubicBezTo>
                <a:lnTo>
                  <a:pt x="0" y="16439"/>
                </a:lnTo>
                <a:lnTo>
                  <a:pt x="0" y="5161"/>
                </a:lnTo>
                <a:lnTo>
                  <a:pt x="262" y="4762"/>
                </a:lnTo>
                <a:cubicBezTo>
                  <a:pt x="2358" y="1889"/>
                  <a:pt x="5908" y="0"/>
                  <a:pt x="9935" y="0"/>
                </a:cubicBezTo>
                <a:close/>
              </a:path>
            </a:pathLst>
          </a:custGeom>
          <a:solidFill>
            <a:srgbClr val="FFFFFF"/>
          </a:solidFill>
          <a:ln w="12700">
            <a:miter lim="400000"/>
          </a:ln>
        </p:spPr>
        <p:txBody>
          <a:bodyPr lIns="45719" rIns="45719" anchor="ctr"/>
          <a:lstStyle/>
          <a:p>
            <a:pPr algn="ctr">
              <a:defRPr>
                <a:solidFill>
                  <a:srgbClr val="FFFFFF"/>
                </a:solidFill>
              </a:defRPr>
            </a:pPr>
            <a:endParaRPr/>
          </a:p>
        </p:txBody>
      </p:sp>
      <p:sp>
        <p:nvSpPr>
          <p:cNvPr id="237" name="CasellaDiTesto 6"/>
          <p:cNvSpPr txBox="1"/>
          <p:nvPr/>
        </p:nvSpPr>
        <p:spPr>
          <a:xfrm>
            <a:off x="6141718" y="1466284"/>
            <a:ext cx="5057224" cy="3823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a:defRPr sz="7200" b="1">
                <a:solidFill>
                  <a:srgbClr val="00B050"/>
                </a:solidFill>
                <a:latin typeface="+mn-lt"/>
                <a:ea typeface="+mn-ea"/>
                <a:cs typeface="+mn-cs"/>
                <a:sym typeface="Helvetica"/>
              </a:defRPr>
            </a:lvl1pPr>
          </a:lstStyle>
          <a:p>
            <a:r>
              <a:rPr dirty="0">
                <a:solidFill>
                  <a:schemeClr val="accent2"/>
                </a:solidFill>
                <a:latin typeface="Calibri" panose="020F0502020204030204" pitchFamily="34" charset="0"/>
                <a:ea typeface="Calibri" panose="020F0502020204030204" pitchFamily="34" charset="0"/>
                <a:cs typeface="Calibri" panose="020F0502020204030204" pitchFamily="34" charset="0"/>
              </a:rPr>
              <a:t>BUON VIAGGIO!</a:t>
            </a:r>
          </a:p>
        </p:txBody>
      </p:sp>
      <p:pic>
        <p:nvPicPr>
          <p:cNvPr id="239" name="Immagine 5" descr="Immagine 5"/>
          <p:cNvPicPr>
            <a:picLocks noChangeAspect="1"/>
          </p:cNvPicPr>
          <p:nvPr/>
        </p:nvPicPr>
        <p:blipFill>
          <a:blip r:embed="rId3"/>
          <a:srcRect l="21442" t="7013" r="6924"/>
          <a:stretch>
            <a:fillRect/>
          </a:stretch>
        </p:blipFill>
        <p:spPr>
          <a:xfrm flipH="1">
            <a:off x="9857" y="853625"/>
            <a:ext cx="4943125" cy="5150528"/>
          </a:xfrm>
          <a:custGeom>
            <a:avLst/>
            <a:gdLst/>
            <a:ahLst/>
            <a:cxnLst>
              <a:cxn ang="0">
                <a:pos x="wd2" y="hd2"/>
              </a:cxn>
              <a:cxn ang="5400000">
                <a:pos x="wd2" y="hd2"/>
              </a:cxn>
              <a:cxn ang="10800000">
                <a:pos x="wd2" y="hd2"/>
              </a:cxn>
              <a:cxn ang="16200000">
                <a:pos x="wd2" y="hd2"/>
              </a:cxn>
            </a:cxnLst>
            <a:rect l="0" t="0" r="r" b="b"/>
            <a:pathLst>
              <a:path w="20161" h="20248" extrusionOk="0">
                <a:moveTo>
                  <a:pt x="10961" y="4"/>
                </a:moveTo>
                <a:cubicBezTo>
                  <a:pt x="7720" y="81"/>
                  <a:pt x="4541" y="1413"/>
                  <a:pt x="2388" y="3890"/>
                </a:cubicBezTo>
                <a:cubicBezTo>
                  <a:pt x="-1439" y="8295"/>
                  <a:pt x="-573" y="14657"/>
                  <a:pt x="4322" y="18101"/>
                </a:cubicBezTo>
                <a:cubicBezTo>
                  <a:pt x="9218" y="21544"/>
                  <a:pt x="16289" y="20764"/>
                  <a:pt x="20116" y="16359"/>
                </a:cubicBezTo>
                <a:lnTo>
                  <a:pt x="20161" y="3940"/>
                </a:lnTo>
                <a:cubicBezTo>
                  <a:pt x="19587" y="3271"/>
                  <a:pt x="18922" y="2670"/>
                  <a:pt x="18181" y="2149"/>
                </a:cubicBezTo>
                <a:cubicBezTo>
                  <a:pt x="16040" y="643"/>
                  <a:pt x="13481" y="-56"/>
                  <a:pt x="10961" y="4"/>
                </a:cubicBezTo>
                <a:close/>
              </a:path>
            </a:pathLst>
          </a:custGeom>
          <a:ln w="12700">
            <a:miter lim="400000"/>
          </a:ln>
        </p:spPr>
      </p:pic>
      <p:pic>
        <p:nvPicPr>
          <p:cNvPr id="10" name="Immagine 9">
            <a:extLst>
              <a:ext uri="{FF2B5EF4-FFF2-40B4-BE49-F238E27FC236}">
                <a16:creationId xmlns:a16="http://schemas.microsoft.com/office/drawing/2014/main" id="{A5CE2461-0608-4724-A3FC-6E158B8CC67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11336" y="210497"/>
            <a:ext cx="4237181" cy="166097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A3A5C0-0C5A-2036-4CF2-FECF5633B883}"/>
              </a:ext>
            </a:extLst>
          </p:cNvPr>
          <p:cNvSpPr>
            <a:spLocks noGrp="1"/>
          </p:cNvSpPr>
          <p:nvPr>
            <p:ph type="title"/>
          </p:nvPr>
        </p:nvSpPr>
        <p:spPr>
          <a:xfrm>
            <a:off x="838200" y="191490"/>
            <a:ext cx="10515600" cy="1325563"/>
          </a:xfrm>
        </p:spPr>
        <p:txBody>
          <a:bodyPr>
            <a:noAutofit/>
          </a:bodyPr>
          <a:lstStyle/>
          <a:p>
            <a:r>
              <a:rPr lang="it-IT" sz="4400" b="1" dirty="0">
                <a:latin typeface="Calibri" panose="020F0502020204030204" pitchFamily="34" charset="0"/>
                <a:ea typeface="Calibri" panose="020F0502020204030204" pitchFamily="34" charset="0"/>
                <a:cs typeface="Calibri" panose="020F0502020204030204" pitchFamily="34" charset="0"/>
              </a:rPr>
              <a:t>BERLINO 2025</a:t>
            </a:r>
          </a:p>
        </p:txBody>
      </p:sp>
      <p:sp>
        <p:nvSpPr>
          <p:cNvPr id="3" name="Segnaposto testo 2">
            <a:extLst>
              <a:ext uri="{FF2B5EF4-FFF2-40B4-BE49-F238E27FC236}">
                <a16:creationId xmlns:a16="http://schemas.microsoft.com/office/drawing/2014/main" id="{52C0346C-90D5-FA15-A87B-1FDE189C6499}"/>
              </a:ext>
            </a:extLst>
          </p:cNvPr>
          <p:cNvSpPr>
            <a:spLocks noGrp="1"/>
          </p:cNvSpPr>
          <p:nvPr>
            <p:ph idx="1"/>
          </p:nvPr>
        </p:nvSpPr>
        <p:spPr>
          <a:xfrm>
            <a:off x="6586317" y="1927122"/>
            <a:ext cx="4639664" cy="4357415"/>
          </a:xfrm>
        </p:spPr>
        <p:txBody>
          <a:bodyPr>
            <a:normAutofit/>
          </a:bodyPr>
          <a:lstStyle/>
          <a:p>
            <a:pPr algn="l"/>
            <a:r>
              <a:rPr lang="it-IT" sz="2000" b="1" i="0" u="none" strike="noStrike" dirty="0">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2"/>
              </a:rPr>
              <a:t>Berlino </a:t>
            </a:r>
            <a:r>
              <a:rPr lang="it-IT" sz="200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combina la cultura di New York, il traffico di Tokyo, la natura di Seattle ai suoi tesori storici.</a:t>
            </a:r>
          </a:p>
          <a:p>
            <a:pPr algn="l"/>
            <a:r>
              <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La città offre tante attrazioni come la </a:t>
            </a:r>
            <a:r>
              <a:rPr lang="it-IT" sz="2000" b="1" i="0" u="none" strike="noStrike" dirty="0">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3"/>
              </a:rPr>
              <a:t>Porta di Brandeburgo</a:t>
            </a:r>
            <a:r>
              <a:rPr lang="it-IT" sz="2000"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a:t>
            </a:r>
            <a:r>
              <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Alexanderplatz</a:t>
            </a:r>
            <a:r>
              <a:rPr lang="it-IT" sz="20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 e </a:t>
            </a:r>
            <a:r>
              <a:rPr lang="it-IT" sz="2000" b="1" i="0" dirty="0" err="1">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Gendarmenmarkt</a:t>
            </a:r>
            <a:r>
              <a:rPr lang="it-IT" sz="2000" b="1"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 </a:t>
            </a:r>
            <a:r>
              <a:rPr lang="it-IT" sz="20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a:t>
            </a:r>
            <a:r>
              <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che molti berlinesi considerano</a:t>
            </a:r>
            <a:r>
              <a:rPr lang="it-IT" sz="2000"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la più bella piazza della città) </a:t>
            </a:r>
            <a:r>
              <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da visitare percorrendo i suoi lunghi viali, facendo shopping sulla </a:t>
            </a:r>
            <a:r>
              <a:rPr lang="it-IT" sz="2000" b="0" i="0" dirty="0" err="1">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Kurfürstendamm</a:t>
            </a:r>
            <a:r>
              <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e divertendosi nei numerosi </a:t>
            </a:r>
            <a:r>
              <a:rPr lang="it-IT" sz="2000" b="0" i="0" dirty="0" err="1">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biergarten</a:t>
            </a:r>
            <a:r>
              <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che d’estate animano la capitale.</a:t>
            </a:r>
            <a:endParaRPr lang="it-IT" sz="20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 name="Picture 2" descr="Berlino.com - La più completa guida turistica online su Berlino">
            <a:extLst>
              <a:ext uri="{FF2B5EF4-FFF2-40B4-BE49-F238E27FC236}">
                <a16:creationId xmlns:a16="http://schemas.microsoft.com/office/drawing/2014/main" id="{776F4686-9F14-7E71-68D8-D66968240C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374" y="2625530"/>
            <a:ext cx="6051252" cy="2770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908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63728FF8-8F52-C469-69A2-31CCF1958CE4}"/>
              </a:ext>
            </a:extLst>
          </p:cNvPr>
          <p:cNvSpPr>
            <a:spLocks noGrp="1"/>
          </p:cNvSpPr>
          <p:nvPr>
            <p:ph idx="1"/>
          </p:nvPr>
        </p:nvSpPr>
        <p:spPr>
          <a:xfrm>
            <a:off x="658756" y="848706"/>
            <a:ext cx="3165987" cy="4204800"/>
          </a:xfrm>
        </p:spPr>
        <p:txBody>
          <a:bodyPr>
            <a:normAutofit/>
          </a:bodyPr>
          <a:lstStyle/>
          <a:p>
            <a:pPr marL="0" indent="0">
              <a:buNone/>
            </a:pPr>
            <a:r>
              <a:rPr lang="it-IT" sz="3200" u="sng">
                <a:latin typeface="Calibri" panose="020F0502020204030204" pitchFamily="34" charset="0"/>
                <a:ea typeface="Calibri" panose="020F0502020204030204" pitchFamily="34" charset="0"/>
                <a:cs typeface="Calibri" panose="020F0502020204030204" pitchFamily="34" charset="0"/>
              </a:rPr>
              <a:t>LA SCUOLA:</a:t>
            </a:r>
            <a:endParaRPr lang="it-IT" sz="3200" u="sng"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it-IT" sz="1800" u="sng" dirty="0">
              <a:latin typeface="Calibri Light" panose="020F0302020204030204" pitchFamily="34" charset="0"/>
              <a:ea typeface="Calibri Light" panose="020F0302020204030204" pitchFamily="34" charset="0"/>
              <a:cs typeface="Calibri Light" panose="020F0302020204030204" pitchFamily="34" charset="0"/>
            </a:endParaRPr>
          </a:p>
          <a:p>
            <a:r>
              <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La nostra scuola, il </a:t>
            </a:r>
            <a:r>
              <a:rPr lang="it-IT"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GLS </a:t>
            </a:r>
            <a:r>
              <a:rPr lang="it-IT" b="1" i="0" dirty="0" err="1">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Berlin</a:t>
            </a:r>
            <a:r>
              <a:rPr lang="it-IT"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College, </a:t>
            </a:r>
            <a:r>
              <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e l’hotel dov’è prevista la sistemazione sono entrambi collocati in un’oasi verde nel distretto di </a:t>
            </a:r>
            <a:r>
              <a:rPr lang="it-IT" b="1" i="0" dirty="0" err="1">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Prenzlauer</a:t>
            </a:r>
            <a:r>
              <a:rPr lang="it-IT"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Berg, </a:t>
            </a:r>
            <a:r>
              <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nel cuore della città.</a:t>
            </a:r>
            <a:endParaRPr lang="it-IT" sz="24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 name="Immagine 1">
            <a:extLst>
              <a:ext uri="{FF2B5EF4-FFF2-40B4-BE49-F238E27FC236}">
                <a16:creationId xmlns:a16="http://schemas.microsoft.com/office/drawing/2014/main" id="{C2185AAD-57BC-D6EF-28EF-27C0A4D70CE3}"/>
              </a:ext>
            </a:extLst>
          </p:cNvPr>
          <p:cNvPicPr>
            <a:picLocks noChangeAspect="1"/>
          </p:cNvPicPr>
          <p:nvPr/>
        </p:nvPicPr>
        <p:blipFill>
          <a:blip r:embed="rId2"/>
          <a:stretch>
            <a:fillRect/>
          </a:stretch>
        </p:blipFill>
        <p:spPr>
          <a:xfrm>
            <a:off x="4995672" y="970178"/>
            <a:ext cx="5671409" cy="3780939"/>
          </a:xfrm>
          <a:prstGeom prst="rect">
            <a:avLst/>
          </a:prstGeom>
        </p:spPr>
      </p:pic>
      <p:sp>
        <p:nvSpPr>
          <p:cNvPr id="8" name="Freccia a destra 7">
            <a:extLst>
              <a:ext uri="{FF2B5EF4-FFF2-40B4-BE49-F238E27FC236}">
                <a16:creationId xmlns:a16="http://schemas.microsoft.com/office/drawing/2014/main" id="{06BC9EAC-1337-466E-8E4C-46EB3D5151A9}"/>
              </a:ext>
            </a:extLst>
          </p:cNvPr>
          <p:cNvSpPr/>
          <p:nvPr/>
        </p:nvSpPr>
        <p:spPr>
          <a:xfrm rot="1724177">
            <a:off x="5876051" y="11371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 Box 14"/>
          <p:cNvSpPr txBox="1"/>
          <p:nvPr/>
        </p:nvSpPr>
        <p:spPr>
          <a:xfrm>
            <a:off x="331585" y="496038"/>
            <a:ext cx="6245540"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3600" b="1">
                <a:solidFill>
                  <a:srgbClr val="009900"/>
                </a:solidFill>
                <a:latin typeface="Arial Narrow"/>
                <a:ea typeface="Arial Narrow"/>
                <a:cs typeface="Arial Narrow"/>
                <a:sym typeface="Arial Narrow"/>
              </a:defRPr>
            </a:pPr>
            <a:endParaRPr lang="it-IT" sz="2200" dirty="0">
              <a:solidFill>
                <a:srgbClr val="4A4E57"/>
              </a:solidFill>
              <a:latin typeface="Calibri Light" panose="020F0302020204030204" pitchFamily="34" charset="0"/>
              <a:ea typeface="Microsoft JhengHei UI Light" panose="020B0304030504040204" pitchFamily="34" charset="-120"/>
            </a:endParaRPr>
          </a:p>
          <a:p>
            <a:pPr defTabSz="457200">
              <a:defRPr sz="3600" b="1">
                <a:solidFill>
                  <a:srgbClr val="009900"/>
                </a:solidFill>
                <a:latin typeface="Arial Narrow"/>
                <a:ea typeface="Arial Narrow"/>
                <a:cs typeface="Arial Narrow"/>
                <a:sym typeface="Arial Narrow"/>
              </a:defRPr>
            </a:pPr>
            <a:r>
              <a:rPr lang="it-IT" sz="2800" b="1" kern="1200" dirty="0">
                <a:solidFill>
                  <a:srgbClr val="0070C0"/>
                </a:solidFill>
                <a:latin typeface="Calibri Light" panose="020F0302020204030204" pitchFamily="34" charset="0"/>
                <a:ea typeface="+mn-ea"/>
                <a:cs typeface="Calibri Light" panose="020F0302020204030204" pitchFamily="34" charset="0"/>
              </a:rPr>
              <a:t>						</a:t>
            </a:r>
          </a:p>
          <a:p>
            <a:pPr defTabSz="457200">
              <a:defRPr sz="3600" b="1">
                <a:solidFill>
                  <a:srgbClr val="009900"/>
                </a:solidFill>
                <a:latin typeface="Arial Narrow"/>
                <a:ea typeface="Arial Narrow"/>
                <a:cs typeface="Arial Narrow"/>
                <a:sym typeface="Arial Narrow"/>
              </a:defRPr>
            </a:pPr>
            <a:endParaRPr sz="3000" b="1" kern="1200" dirty="0">
              <a:solidFill>
                <a:srgbClr val="0070C0"/>
              </a:solidFill>
              <a:latin typeface="Cavolini" panose="03000502040302020204" pitchFamily="66" charset="0"/>
              <a:ea typeface="+mn-ea"/>
              <a:cs typeface="Cavolini" panose="03000502040302020204" pitchFamily="66" charset="0"/>
            </a:endParaRPr>
          </a:p>
        </p:txBody>
      </p:sp>
      <p:sp>
        <p:nvSpPr>
          <p:cNvPr id="4" name="Titolo 3">
            <a:extLst>
              <a:ext uri="{FF2B5EF4-FFF2-40B4-BE49-F238E27FC236}">
                <a16:creationId xmlns:a16="http://schemas.microsoft.com/office/drawing/2014/main" id="{4B53698A-0CD3-C634-FAED-351C3B6DDC68}"/>
              </a:ext>
            </a:extLst>
          </p:cNvPr>
          <p:cNvSpPr>
            <a:spLocks noGrp="1"/>
          </p:cNvSpPr>
          <p:nvPr>
            <p:ph type="title"/>
          </p:nvPr>
        </p:nvSpPr>
        <p:spPr/>
        <p:txBody>
          <a:bodyPr>
            <a:normAutofit/>
          </a:bodyPr>
          <a:lstStyle/>
          <a:p>
            <a:r>
              <a:rPr lang="it-IT" sz="100" dirty="0">
                <a:solidFill>
                  <a:schemeClr val="accent2"/>
                </a:solidFill>
              </a:rPr>
              <a:t>.</a:t>
            </a:r>
          </a:p>
        </p:txBody>
      </p:sp>
      <p:sp>
        <p:nvSpPr>
          <p:cNvPr id="5" name="Segnaposto contenuto 4">
            <a:extLst>
              <a:ext uri="{FF2B5EF4-FFF2-40B4-BE49-F238E27FC236}">
                <a16:creationId xmlns:a16="http://schemas.microsoft.com/office/drawing/2014/main" id="{8257BA7E-D798-1EA3-CDC0-6F9DECED0355}"/>
              </a:ext>
            </a:extLst>
          </p:cNvPr>
          <p:cNvSpPr>
            <a:spLocks noGrp="1"/>
          </p:cNvSpPr>
          <p:nvPr>
            <p:ph idx="1"/>
          </p:nvPr>
        </p:nvSpPr>
        <p:spPr>
          <a:xfrm>
            <a:off x="581192" y="701561"/>
            <a:ext cx="4454012" cy="4560735"/>
          </a:xfrm>
        </p:spPr>
        <p:txBody>
          <a:bodyPr>
            <a:normAutofit/>
          </a:bodyPr>
          <a:lstStyle/>
          <a:p>
            <a:r>
              <a:rPr lang="it-IT" sz="2400" b="1" dirty="0">
                <a:effectLst/>
                <a:latin typeface="Calibri Light" panose="020F0302020204030204" pitchFamily="34" charset="0"/>
                <a:ea typeface="Calibri Light" panose="020F0302020204030204" pitchFamily="34" charset="0"/>
                <a:cs typeface="Calibri Light" panose="020F0302020204030204" pitchFamily="34" charset="0"/>
              </a:rPr>
              <a:t>ETÀ:</a:t>
            </a:r>
            <a:br>
              <a:rPr lang="it-IT" sz="2400" b="1" dirty="0">
                <a:effectLst/>
                <a:latin typeface="Calibri Light" panose="020F0302020204030204" pitchFamily="34" charset="0"/>
                <a:ea typeface="Calibri Light" panose="020F0302020204030204" pitchFamily="34" charset="0"/>
                <a:cs typeface="Calibri Light" panose="020F0302020204030204" pitchFamily="34" charset="0"/>
              </a:rPr>
            </a:br>
            <a:r>
              <a:rPr lang="it-IT" dirty="0">
                <a:effectLst/>
                <a:latin typeface="Calibri Light" panose="020F0302020204030204" pitchFamily="34" charset="0"/>
                <a:ea typeface="Calibri Light" panose="020F0302020204030204" pitchFamily="34" charset="0"/>
                <a:cs typeface="Calibri Light" panose="020F0302020204030204" pitchFamily="34" charset="0"/>
              </a:rPr>
              <a:t>16 – 18 anni</a:t>
            </a:r>
          </a:p>
          <a:p>
            <a:r>
              <a:rPr lang="it-IT" sz="2400" b="1" dirty="0">
                <a:latin typeface="Calibri Light" panose="020F0302020204030204" pitchFamily="34" charset="0"/>
                <a:ea typeface="Calibri Light" panose="020F0302020204030204" pitchFamily="34" charset="0"/>
                <a:cs typeface="Calibri Light" panose="020F0302020204030204" pitchFamily="34" charset="0"/>
              </a:rPr>
              <a:t>SISTEMAZIONE:</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Moderno Ostello</a:t>
            </a:r>
          </a:p>
          <a:p>
            <a:r>
              <a:rPr lang="it-IT" sz="2400" b="1" dirty="0">
                <a:latin typeface="Calibri Light" panose="020F0302020204030204" pitchFamily="34" charset="0"/>
                <a:ea typeface="Calibri Light" panose="020F0302020204030204" pitchFamily="34" charset="0"/>
                <a:cs typeface="Calibri Light" panose="020F0302020204030204" pitchFamily="34" charset="0"/>
              </a:rPr>
              <a:t>DATE DI PARTENZA:</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6 – 20 luglio 2025</a:t>
            </a:r>
          </a:p>
          <a:p>
            <a:r>
              <a:rPr lang="it-IT" sz="2400" b="1" dirty="0">
                <a:latin typeface="Calibri Light" panose="020F0302020204030204" pitchFamily="34" charset="0"/>
                <a:ea typeface="Calibri Light" panose="020F0302020204030204" pitchFamily="34" charset="0"/>
                <a:cs typeface="Calibri Light" panose="020F0302020204030204" pitchFamily="34" charset="0"/>
              </a:rPr>
              <a:t>DURATA:</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15 giorni/14 notti</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endParaRPr lang="it-IT" sz="2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Segnaposto testo 5">
            <a:extLst>
              <a:ext uri="{FF2B5EF4-FFF2-40B4-BE49-F238E27FC236}">
                <a16:creationId xmlns:a16="http://schemas.microsoft.com/office/drawing/2014/main" id="{C4CCD13F-CC71-18EB-DBED-101F9F818F2A}"/>
              </a:ext>
            </a:extLst>
          </p:cNvPr>
          <p:cNvSpPr>
            <a:spLocks noGrp="1"/>
          </p:cNvSpPr>
          <p:nvPr>
            <p:ph type="body" sz="half" idx="2"/>
          </p:nvPr>
        </p:nvSpPr>
        <p:spPr>
          <a:xfrm>
            <a:off x="5740824" y="5262296"/>
            <a:ext cx="3580158" cy="689515"/>
          </a:xfrm>
        </p:spPr>
        <p:txBody>
          <a:bodyPr>
            <a:normAutofit/>
          </a:bodyPr>
          <a:lstStyle/>
          <a:p>
            <a:r>
              <a:rPr lang="it-IT" sz="100" dirty="0">
                <a:solidFill>
                  <a:schemeClr val="accent2"/>
                </a:solidFill>
              </a:rPr>
              <a:t>.</a:t>
            </a:r>
          </a:p>
        </p:txBody>
      </p:sp>
      <p:pic>
        <p:nvPicPr>
          <p:cNvPr id="1026" name="Picture 2" descr="corsi di lingua">
            <a:extLst>
              <a:ext uri="{FF2B5EF4-FFF2-40B4-BE49-F238E27FC236}">
                <a16:creationId xmlns:a16="http://schemas.microsoft.com/office/drawing/2014/main" id="{1F966F72-D2FB-3F16-557F-00E91D4287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4811" y="906189"/>
            <a:ext cx="5715000" cy="3800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DD07556-D093-0907-B75A-68B05D2DDA59}"/>
              </a:ext>
            </a:extLst>
          </p:cNvPr>
          <p:cNvSpPr>
            <a:spLocks noGrp="1"/>
          </p:cNvSpPr>
          <p:nvPr>
            <p:ph idx="1"/>
          </p:nvPr>
        </p:nvSpPr>
        <p:spPr>
          <a:xfrm>
            <a:off x="707922" y="707924"/>
            <a:ext cx="4454013" cy="3657600"/>
          </a:xfrm>
        </p:spPr>
        <p:txBody>
          <a:bodyPr>
            <a:normAutofit fontScale="85000" lnSpcReduction="10000"/>
          </a:bodyPr>
          <a:lstStyle/>
          <a:p>
            <a:pPr marL="0" indent="0">
              <a:buNone/>
            </a:pPr>
            <a:r>
              <a:rPr lang="it-IT" sz="2800" u="sng" dirty="0">
                <a:latin typeface="Calibri" panose="020F0502020204030204" pitchFamily="34" charset="0"/>
                <a:ea typeface="Calibri" panose="020F0502020204030204" pitchFamily="34" charset="0"/>
                <a:cs typeface="Calibri" panose="020F0502020204030204" pitchFamily="34" charset="0"/>
              </a:rPr>
              <a:t>SISTEMAZIONE E TRATTAMENTO:</a:t>
            </a:r>
            <a:br>
              <a:rPr lang="it-IT" sz="3800" u="sng" dirty="0">
                <a:latin typeface="Calibri" panose="020F0502020204030204" pitchFamily="34" charset="0"/>
                <a:ea typeface="Calibri" panose="020F0502020204030204" pitchFamily="34" charset="0"/>
                <a:cs typeface="Calibri" panose="020F0502020204030204" pitchFamily="34" charset="0"/>
              </a:rPr>
            </a:br>
            <a:endParaRPr lang="it-IT" sz="3800" u="sng" dirty="0">
              <a:latin typeface="Calibri" panose="020F0502020204030204" pitchFamily="34" charset="0"/>
              <a:ea typeface="Calibri" panose="020F0502020204030204" pitchFamily="34" charset="0"/>
              <a:cs typeface="Calibri" panose="020F0502020204030204" pitchFamily="34" charset="0"/>
            </a:endParaRPr>
          </a:p>
          <a:p>
            <a:r>
              <a:rPr lang="it-IT" sz="24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La sistemazione prevede </a:t>
            </a:r>
            <a:r>
              <a:rPr lang="it-IT" sz="2400"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camere da 2-4 letti con bagno in comune</a:t>
            </a:r>
            <a:r>
              <a:rPr lang="it-IT" sz="24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TV e free Wi-fi, presso un moderno ostello a soli 5 minuti a piedi dalla scuola.</a:t>
            </a:r>
            <a:endParaRPr lang="it-IT" sz="2400" dirty="0">
              <a:latin typeface="Calibri Light" panose="020F0302020204030204" pitchFamily="34" charset="0"/>
              <a:ea typeface="Calibri Light" panose="020F0302020204030204" pitchFamily="34" charset="0"/>
              <a:cs typeface="Calibri Light" panose="020F0302020204030204" pitchFamily="34" charset="0"/>
            </a:endParaRPr>
          </a:p>
          <a:p>
            <a:r>
              <a:rPr lang="it-IT" sz="2400"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Pensione completa </a:t>
            </a:r>
            <a:r>
              <a:rPr lang="it-IT" sz="24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con colazione e cena da lunedì a domenica, pranzo da lunedì a venerdì e </a:t>
            </a:r>
            <a:r>
              <a:rPr lang="it-IT" sz="2400" b="0" i="0" dirty="0" err="1">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Packed</a:t>
            </a:r>
            <a:r>
              <a:rPr lang="it-IT" sz="24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lunch nel week end.</a:t>
            </a:r>
            <a:endParaRPr lang="it-IT" sz="24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 name="Immagine 1">
            <a:extLst>
              <a:ext uri="{FF2B5EF4-FFF2-40B4-BE49-F238E27FC236}">
                <a16:creationId xmlns:a16="http://schemas.microsoft.com/office/drawing/2014/main" id="{A272CAF1-7261-87CE-DC08-8B671A3A718F}"/>
              </a:ext>
            </a:extLst>
          </p:cNvPr>
          <p:cNvPicPr>
            <a:picLocks noChangeAspect="1"/>
          </p:cNvPicPr>
          <p:nvPr/>
        </p:nvPicPr>
        <p:blipFill>
          <a:blip r:embed="rId2"/>
          <a:stretch>
            <a:fillRect/>
          </a:stretch>
        </p:blipFill>
        <p:spPr>
          <a:xfrm>
            <a:off x="5699855" y="816860"/>
            <a:ext cx="6020502" cy="401984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17EE069-9A50-7085-806F-3F083F4B0A91}"/>
              </a:ext>
            </a:extLst>
          </p:cNvPr>
          <p:cNvSpPr>
            <a:spLocks noGrp="1"/>
          </p:cNvSpPr>
          <p:nvPr>
            <p:ph idx="1"/>
          </p:nvPr>
        </p:nvSpPr>
        <p:spPr>
          <a:xfrm>
            <a:off x="425306" y="806246"/>
            <a:ext cx="5500700" cy="4188542"/>
          </a:xfrm>
        </p:spPr>
        <p:txBody>
          <a:bodyPr>
            <a:normAutofit/>
          </a:bodyPr>
          <a:lstStyle/>
          <a:p>
            <a:pPr marL="0" indent="0">
              <a:buNone/>
            </a:pPr>
            <a:r>
              <a:rPr lang="it-IT" sz="2400" u="sng" dirty="0">
                <a:latin typeface="Calibri" panose="020F0502020204030204" pitchFamily="34" charset="0"/>
                <a:ea typeface="Calibri" panose="020F0502020204030204" pitchFamily="34" charset="0"/>
                <a:cs typeface="Calibri" panose="020F0502020204030204" pitchFamily="34" charset="0"/>
              </a:rPr>
              <a:t>DIDATTICA:</a:t>
            </a:r>
            <a:br>
              <a:rPr lang="it-IT" sz="2400" u="sng" dirty="0">
                <a:latin typeface="Calibri" panose="020F0502020204030204" pitchFamily="34" charset="0"/>
                <a:ea typeface="Calibri" panose="020F0502020204030204" pitchFamily="34" charset="0"/>
                <a:cs typeface="Calibri" panose="020F0502020204030204" pitchFamily="34" charset="0"/>
              </a:rPr>
            </a:br>
            <a:endParaRPr lang="it-IT" sz="2400" u="sng" dirty="0">
              <a:latin typeface="Calibri" panose="020F0502020204030204" pitchFamily="34" charset="0"/>
              <a:ea typeface="Calibri" panose="020F0502020204030204" pitchFamily="34" charset="0"/>
              <a:cs typeface="Calibri" panose="020F0502020204030204" pitchFamily="34" charset="0"/>
            </a:endParaRPr>
          </a:p>
          <a:p>
            <a:r>
              <a:rPr lang="it-IT" dirty="0">
                <a:latin typeface="Calibri Light" panose="020F0302020204030204" pitchFamily="34" charset="0"/>
                <a:ea typeface="Calibri Light" panose="020F0302020204030204" pitchFamily="34" charset="0"/>
                <a:cs typeface="Calibri Light" panose="020F0302020204030204" pitchFamily="34" charset="0"/>
              </a:rPr>
              <a:t>SCUOLA: GLS</a:t>
            </a:r>
          </a:p>
          <a:p>
            <a:r>
              <a:rPr lang="it-IT" dirty="0">
                <a:latin typeface="Calibri Light" panose="020F0302020204030204" pitchFamily="34" charset="0"/>
                <a:ea typeface="Calibri Light" panose="020F0302020204030204" pitchFamily="34" charset="0"/>
                <a:cs typeface="Calibri Light" panose="020F0302020204030204" pitchFamily="34" charset="0"/>
              </a:rPr>
              <a:t>15 ore di lezione a settimana</a:t>
            </a:r>
          </a:p>
          <a:p>
            <a:r>
              <a:rPr lang="it-IT" dirty="0">
                <a:latin typeface="Calibri Light" panose="020F0302020204030204" pitchFamily="34" charset="0"/>
                <a:ea typeface="Calibri Light" panose="020F0302020204030204" pitchFamily="34" charset="0"/>
                <a:cs typeface="Calibri Light" panose="020F0302020204030204" pitchFamily="34" charset="0"/>
              </a:rPr>
              <a:t>CORSO GENERAL: tedesco</a:t>
            </a:r>
            <a:br>
              <a:rPr lang="it-IT" dirty="0">
                <a:latin typeface="Calibri Light" panose="020F0302020204030204" pitchFamily="34" charset="0"/>
                <a:ea typeface="Calibri Light" panose="020F0302020204030204" pitchFamily="34" charset="0"/>
                <a:cs typeface="Calibri Light" panose="020F0302020204030204" pitchFamily="34" charset="0"/>
              </a:rPr>
            </a:br>
            <a:endParaRPr lang="it-IT" dirty="0">
              <a:latin typeface="Calibri Light" panose="020F0302020204030204" pitchFamily="34" charset="0"/>
              <a:ea typeface="Calibri Light" panose="020F0302020204030204" pitchFamily="34" charset="0"/>
              <a:cs typeface="Calibri Light" panose="020F0302020204030204" pitchFamily="34" charset="0"/>
            </a:endParaRPr>
          </a:p>
          <a:p>
            <a:pPr marL="0" indent="0">
              <a:buNone/>
            </a:pPr>
            <a:r>
              <a:rPr lang="it-IT" dirty="0">
                <a:latin typeface="Calibri Light" panose="020F0302020204030204" pitchFamily="34" charset="0"/>
                <a:ea typeface="Calibri Light" panose="020F0302020204030204" pitchFamily="34" charset="0"/>
                <a:cs typeface="Calibri Light" panose="020F0302020204030204" pitchFamily="34" charset="0"/>
              </a:rPr>
              <a:t>A corso completato verrà rilasciato </a:t>
            </a:r>
            <a:r>
              <a:rPr lang="it-IT" u="sng" dirty="0">
                <a:latin typeface="Calibri Light" panose="020F0302020204030204" pitchFamily="34" charset="0"/>
                <a:ea typeface="Calibri Light" panose="020F0302020204030204" pitchFamily="34" charset="0"/>
                <a:cs typeface="Calibri Light" panose="020F0302020204030204" pitchFamily="34" charset="0"/>
              </a:rPr>
              <a:t>l’attestato di frequenza.</a:t>
            </a:r>
          </a:p>
          <a:p>
            <a:endParaRPr lang="it-IT" dirty="0"/>
          </a:p>
        </p:txBody>
      </p:sp>
      <p:pic>
        <p:nvPicPr>
          <p:cNvPr id="2050" name="Picture 2">
            <a:extLst>
              <a:ext uri="{FF2B5EF4-FFF2-40B4-BE49-F238E27FC236}">
                <a16:creationId xmlns:a16="http://schemas.microsoft.com/office/drawing/2014/main" id="{BD163138-9DA3-D573-29BF-58E05E01D6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9461" y="918684"/>
            <a:ext cx="6137233" cy="39414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C79341AF-326D-9C84-18FB-F01EF0DCCA21}"/>
              </a:ext>
            </a:extLst>
          </p:cNvPr>
          <p:cNvSpPr>
            <a:spLocks noGrp="1"/>
          </p:cNvSpPr>
          <p:nvPr>
            <p:ph idx="1"/>
          </p:nvPr>
        </p:nvSpPr>
        <p:spPr>
          <a:xfrm>
            <a:off x="359325" y="570271"/>
            <a:ext cx="5648185" cy="5083278"/>
          </a:xfrm>
        </p:spPr>
        <p:txBody>
          <a:bodyPr>
            <a:normAutofit/>
          </a:bodyPr>
          <a:lstStyle/>
          <a:p>
            <a:pPr marL="0" indent="0">
              <a:buNone/>
            </a:pPr>
            <a:r>
              <a:rPr lang="it-IT" sz="2400" u="sng" dirty="0">
                <a:latin typeface="Calibri" panose="020F0502020204030204" pitchFamily="34" charset="0"/>
                <a:ea typeface="Calibri" panose="020F0502020204030204" pitchFamily="34" charset="0"/>
                <a:cs typeface="Calibri" panose="020F0502020204030204" pitchFamily="34" charset="0"/>
              </a:rPr>
              <a:t>GITE:</a:t>
            </a:r>
          </a:p>
          <a:p>
            <a:pPr marL="0" indent="0">
              <a:buNone/>
            </a:pPr>
            <a:r>
              <a:rPr kumimoji="0" lang="it-IT" b="0" i="0" u="none" strike="noStrike" kern="1200" cap="none" spc="0" normalizeH="0" baseline="0" noProof="0" dirty="0">
                <a:ln>
                  <a:noFill/>
                </a:ln>
                <a:solidFill>
                  <a:srgbClr val="181818"/>
                </a:solidFill>
                <a:effectLst/>
                <a:uLnTx/>
                <a:uFillTx/>
                <a:latin typeface="Calibri Light" panose="020F0302020204030204" pitchFamily="34" charset="0"/>
                <a:ea typeface="Calibri Light" panose="020F0302020204030204" pitchFamily="34" charset="0"/>
                <a:cs typeface="Calibri Light" panose="020F0302020204030204" pitchFamily="34" charset="0"/>
              </a:rPr>
              <a:t>Le escursioni costituiscono uno strumento didattico formidabile: si esplorano nuove realtà, si visitano luoghi di interesse e s’impara moltissimo sulla storia, le tradizioni, usi e costumi locali.</a:t>
            </a:r>
            <a:endParaRPr lang="it-IT" u="sng" dirty="0">
              <a:latin typeface="Calibri" panose="020F0502020204030204" pitchFamily="34" charset="0"/>
              <a:ea typeface="Calibri" panose="020F0502020204030204" pitchFamily="34" charset="0"/>
              <a:cs typeface="Calibri" panose="020F0502020204030204" pitchFamily="34" charset="0"/>
            </a:endParaRPr>
          </a:p>
          <a:p>
            <a:r>
              <a:rPr lang="it-IT"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2 gite di un’intera giornata</a:t>
            </a:r>
            <a:r>
              <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sempre al sabato, ad esempio a Potsdam, Dresda o al lago di </a:t>
            </a:r>
            <a:r>
              <a:rPr lang="it-IT" b="0" i="0" dirty="0" err="1">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Zeuthen</a:t>
            </a:r>
            <a:r>
              <a:rPr lang="it-IT"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a:t>
            </a:r>
            <a:endPar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endParaRPr>
          </a:p>
          <a:p>
            <a:endParaRPr lang="it-IT" sz="700" dirty="0">
              <a:latin typeface="Calibri Light" panose="020F0302020204030204" pitchFamily="34" charset="0"/>
              <a:ea typeface="Calibri Light" panose="020F0302020204030204" pitchFamily="34" charset="0"/>
              <a:cs typeface="Calibri Light" panose="020F0302020204030204" pitchFamily="34" charset="0"/>
            </a:endParaRPr>
          </a:p>
          <a:p>
            <a:pPr marL="0" indent="0" algn="l">
              <a:buNone/>
            </a:pPr>
            <a:r>
              <a:rPr lang="it-IT" sz="1400" b="0" i="1"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rPr>
              <a:t>Le gite potrebbero subire lievi variazioni prima della partenza.</a:t>
            </a:r>
            <a:br>
              <a:rPr lang="it-IT" sz="1400" b="0" i="0"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rPr>
            </a:br>
            <a:r>
              <a:rPr lang="it-IT" sz="1400" b="0" i="1"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rPr>
              <a:t>Il programma definitivo verrà consegnato ai Capigruppo all’arrivo in loco.</a:t>
            </a:r>
            <a:endParaRPr lang="it-IT" sz="1400" b="0" i="0"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endParaRPr>
          </a:p>
          <a:p>
            <a:pPr marL="0" indent="0">
              <a:buNone/>
            </a:pPr>
            <a:endParaRPr lang="it-IT"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6" name="Immagine 5" descr="Immagine che contiene disegno, vestiti, schizzo, cartone animato&#10;&#10;Descrizione generata automaticamente">
            <a:extLst>
              <a:ext uri="{FF2B5EF4-FFF2-40B4-BE49-F238E27FC236}">
                <a16:creationId xmlns:a16="http://schemas.microsoft.com/office/drawing/2014/main" id="{A7118488-D06F-9902-C29E-F3CBDA3DD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6680" y="2626713"/>
            <a:ext cx="1433051" cy="1433051"/>
          </a:xfrm>
          <a:prstGeom prst="rect">
            <a:avLst/>
          </a:prstGeom>
        </p:spPr>
      </p:pic>
      <p:pic>
        <p:nvPicPr>
          <p:cNvPr id="2" name="berlino dassi (7)" descr="berlino dassi (7)">
            <a:extLst>
              <a:ext uri="{FF2B5EF4-FFF2-40B4-BE49-F238E27FC236}">
                <a16:creationId xmlns:a16="http://schemas.microsoft.com/office/drawing/2014/main" id="{52A2BE39-DF75-22FB-E361-167940FC481F}"/>
              </a:ext>
            </a:extLst>
          </p:cNvPr>
          <p:cNvPicPr>
            <a:picLocks noChangeAspect="1"/>
          </p:cNvPicPr>
          <p:nvPr/>
        </p:nvPicPr>
        <p:blipFill>
          <a:blip r:embed="rId3"/>
          <a:stretch>
            <a:fillRect/>
          </a:stretch>
        </p:blipFill>
        <p:spPr>
          <a:xfrm>
            <a:off x="6911492" y="1266559"/>
            <a:ext cx="4728710" cy="3335878"/>
          </a:xfrm>
          <a:prstGeom prst="rect">
            <a:avLst/>
          </a:prstGeom>
          <a:ln w="12700">
            <a:miter lim="400000"/>
          </a:ln>
        </p:spPr>
      </p:pic>
    </p:spTree>
    <p:extLst>
      <p:ext uri="{BB962C8B-B14F-4D97-AF65-F5344CB8AC3E}">
        <p14:creationId xmlns:p14="http://schemas.microsoft.com/office/powerpoint/2010/main" val="81613001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AA503-029D-97FA-8E99-98C5B0015C74}"/>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8C82C91-B894-2A1B-9F39-98757058FAC3}"/>
              </a:ext>
            </a:extLst>
          </p:cNvPr>
          <p:cNvSpPr>
            <a:spLocks noGrp="1"/>
          </p:cNvSpPr>
          <p:nvPr>
            <p:ph idx="1"/>
          </p:nvPr>
        </p:nvSpPr>
        <p:spPr>
          <a:xfrm>
            <a:off x="869076" y="1373362"/>
            <a:ext cx="3929066" cy="3498521"/>
          </a:xfrm>
        </p:spPr>
        <p:txBody>
          <a:bodyPr>
            <a:normAutofit fontScale="47500" lnSpcReduction="20000"/>
          </a:bodyPr>
          <a:lstStyle/>
          <a:p>
            <a:pPr marL="0" indent="0">
              <a:buNone/>
            </a:pPr>
            <a:r>
              <a:rPr lang="it-IT" sz="5100" b="1" u="sng" dirty="0">
                <a:latin typeface="Calibri Light" panose="020F0302020204030204" pitchFamily="34" charset="0"/>
                <a:ea typeface="Calibri Light" panose="020F0302020204030204" pitchFamily="34" charset="0"/>
                <a:cs typeface="Calibri Light" panose="020F0302020204030204" pitchFamily="34" charset="0"/>
              </a:rPr>
              <a:t>POSTDAM:</a:t>
            </a:r>
            <a:br>
              <a:rPr lang="it-IT" sz="2600" u="sng" dirty="0">
                <a:latin typeface="Calibri" panose="020F0502020204030204" pitchFamily="34" charset="0"/>
                <a:ea typeface="Calibri" panose="020F0502020204030204" pitchFamily="34" charset="0"/>
                <a:cs typeface="Calibri" panose="020F0502020204030204" pitchFamily="34" charset="0"/>
              </a:rPr>
            </a:br>
            <a:endParaRPr lang="it-IT" sz="2600" u="sng" dirty="0">
              <a:latin typeface="Calibri" panose="020F0502020204030204" pitchFamily="34" charset="0"/>
              <a:ea typeface="Calibri" panose="020F0502020204030204" pitchFamily="34" charset="0"/>
              <a:cs typeface="Calibri" panose="020F0502020204030204" pitchFamily="34" charset="0"/>
            </a:endParaRPr>
          </a:p>
          <a:p>
            <a:r>
              <a:rPr lang="it-IT" sz="4200" b="1"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Potsdam</a:t>
            </a:r>
            <a:r>
              <a:rPr lang="it-IT" sz="4200"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 si trova a sud-ovest di </a:t>
            </a:r>
            <a:r>
              <a:rPr lang="it-IT" sz="4200" b="0" i="0" u="none" strike="noStrike" dirty="0">
                <a:effectLst/>
                <a:latin typeface="Calibri Light" panose="020F0302020204030204" pitchFamily="34" charset="0"/>
                <a:ea typeface="Calibri Light" panose="020F0302020204030204" pitchFamily="34" charset="0"/>
                <a:cs typeface="Calibri Light" panose="020F0302020204030204" pitchFamily="34" charset="0"/>
                <a:hlinkClick r:id="rId2" tooltip="Berlino"/>
              </a:rPr>
              <a:t>Berlino</a:t>
            </a:r>
            <a:r>
              <a:rPr lang="it-IT" sz="4200"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 ed è un importante centro nella </a:t>
            </a:r>
            <a:r>
              <a:rPr lang="it-IT" sz="4200" b="0" i="0" u="none" strike="noStrike" dirty="0">
                <a:effectLst/>
                <a:latin typeface="Calibri Light" panose="020F0302020204030204" pitchFamily="34" charset="0"/>
                <a:ea typeface="Calibri Light" panose="020F0302020204030204" pitchFamily="34" charset="0"/>
                <a:cs typeface="Calibri Light" panose="020F0302020204030204" pitchFamily="34" charset="0"/>
                <a:hlinkClick r:id="rId3" tooltip="Regione metropolitana Berlino/Brandeburgo"/>
              </a:rPr>
              <a:t>regione metropolitana Berlino/Brandeburgo</a:t>
            </a:r>
            <a:r>
              <a:rPr lang="it-IT" sz="4200"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a:t>
            </a:r>
            <a:r>
              <a:rPr lang="it-IT" sz="4200"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 </a:t>
            </a:r>
            <a:r>
              <a:rPr lang="it-IT" sz="4200"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Potsdam, indicata talvolta come "la </a:t>
            </a:r>
            <a:r>
              <a:rPr lang="it-IT" sz="4200" b="0" i="0" u="none" strike="noStrike" dirty="0">
                <a:effectLst/>
                <a:latin typeface="Calibri Light" panose="020F0302020204030204" pitchFamily="34" charset="0"/>
                <a:ea typeface="Calibri Light" panose="020F0302020204030204" pitchFamily="34" charset="0"/>
                <a:cs typeface="Calibri Light" panose="020F0302020204030204" pitchFamily="34" charset="0"/>
                <a:hlinkClick r:id="rId4" tooltip="Reggia di Versailles"/>
              </a:rPr>
              <a:t>Versailles</a:t>
            </a:r>
            <a:r>
              <a:rPr lang="it-IT" sz="4200"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 tedesca", è nota per il gran numero di palazzi e parchi che furono usati come residenze dai </a:t>
            </a:r>
            <a:r>
              <a:rPr lang="it-IT" sz="4200" b="0" i="0" u="none" strike="noStrike" dirty="0">
                <a:effectLst/>
                <a:latin typeface="Calibri Light" panose="020F0302020204030204" pitchFamily="34" charset="0"/>
                <a:ea typeface="Calibri Light" panose="020F0302020204030204" pitchFamily="34" charset="0"/>
                <a:cs typeface="Calibri Light" panose="020F0302020204030204" pitchFamily="34" charset="0"/>
                <a:hlinkClick r:id="rId5" tooltip="Sovrani di Prussia"/>
              </a:rPr>
              <a:t>re di Prussia</a:t>
            </a:r>
            <a:r>
              <a:rPr lang="it-IT" sz="4200"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a:t>
            </a:r>
            <a:br>
              <a:rPr lang="it-IT" sz="2200" dirty="0">
                <a:latin typeface="Calibri Light" panose="020F0302020204030204" pitchFamily="34" charset="0"/>
                <a:ea typeface="Calibri Light" panose="020F0302020204030204" pitchFamily="34" charset="0"/>
                <a:cs typeface="Calibri Light" panose="020F0302020204030204" pitchFamily="34" charset="0"/>
              </a:rPr>
            </a:br>
            <a:endParaRPr lang="it-IT" sz="2200" dirty="0"/>
          </a:p>
        </p:txBody>
      </p:sp>
      <p:pic>
        <p:nvPicPr>
          <p:cNvPr id="3074" name="Picture 2" descr="Potsdam – Veduta">
            <a:extLst>
              <a:ext uri="{FF2B5EF4-FFF2-40B4-BE49-F238E27FC236}">
                <a16:creationId xmlns:a16="http://schemas.microsoft.com/office/drawing/2014/main" id="{72B9193F-CFE7-B533-C3DB-373DC54152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447104"/>
            <a:ext cx="5036242" cy="3351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33997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504F3-8CD6-61CE-2144-3C1AEFB0C0D5}"/>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08008F4-30FE-C203-5DB0-46B2ED51BBEB}"/>
              </a:ext>
            </a:extLst>
          </p:cNvPr>
          <p:cNvSpPr>
            <a:spLocks noGrp="1"/>
          </p:cNvSpPr>
          <p:nvPr>
            <p:ph idx="1"/>
          </p:nvPr>
        </p:nvSpPr>
        <p:spPr>
          <a:xfrm>
            <a:off x="662598" y="727587"/>
            <a:ext cx="3466950" cy="4463845"/>
          </a:xfrm>
        </p:spPr>
        <p:txBody>
          <a:bodyPr>
            <a:normAutofit/>
          </a:bodyPr>
          <a:lstStyle/>
          <a:p>
            <a:pPr marL="0" indent="0">
              <a:buNone/>
            </a:pPr>
            <a:r>
              <a:rPr lang="it-IT" sz="2400" u="sng" dirty="0">
                <a:latin typeface="Calibri" panose="020F0502020204030204" pitchFamily="34" charset="0"/>
                <a:ea typeface="Calibri" panose="020F0502020204030204" pitchFamily="34" charset="0"/>
                <a:cs typeface="Calibri" panose="020F0502020204030204" pitchFamily="34" charset="0"/>
              </a:rPr>
              <a:t>DRESDA</a:t>
            </a:r>
            <a:r>
              <a:rPr lang="it-IT" sz="2600" u="sng" dirty="0">
                <a:latin typeface="Calibri" panose="020F0502020204030204" pitchFamily="34" charset="0"/>
                <a:ea typeface="Calibri" panose="020F0502020204030204" pitchFamily="34" charset="0"/>
                <a:cs typeface="Calibri" panose="020F0502020204030204" pitchFamily="34" charset="0"/>
              </a:rPr>
              <a:t>:</a:t>
            </a:r>
            <a:br>
              <a:rPr lang="it-IT" sz="2600" u="sng" dirty="0">
                <a:latin typeface="Calibri" panose="020F0502020204030204" pitchFamily="34" charset="0"/>
                <a:ea typeface="Calibri" panose="020F0502020204030204" pitchFamily="34" charset="0"/>
                <a:cs typeface="Calibri" panose="020F0502020204030204" pitchFamily="34" charset="0"/>
              </a:rPr>
            </a:br>
            <a:endParaRPr lang="it-IT" sz="2400" u="sng" dirty="0">
              <a:latin typeface="Calibri" panose="020F0502020204030204" pitchFamily="34" charset="0"/>
              <a:ea typeface="Calibri" panose="020F0502020204030204" pitchFamily="34" charset="0"/>
              <a:cs typeface="Calibri" panose="020F0502020204030204" pitchFamily="34" charset="0"/>
            </a:endParaRPr>
          </a:p>
          <a:p>
            <a:r>
              <a:rPr lang="it-IT" b="1"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Dresda</a:t>
            </a:r>
            <a:r>
              <a:rPr lang="it-IT"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 </a:t>
            </a:r>
            <a:r>
              <a:rPr lang="it-IT"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è</a:t>
            </a:r>
            <a:r>
              <a:rPr lang="it-IT"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 la </a:t>
            </a:r>
            <a:r>
              <a:rPr lang="it-IT" b="0" i="0" u="none" strike="noStrike" dirty="0">
                <a:effectLst/>
                <a:latin typeface="Calibri Light" panose="020F0302020204030204" pitchFamily="34" charset="0"/>
                <a:ea typeface="Calibri Light" panose="020F0302020204030204" pitchFamily="34" charset="0"/>
                <a:cs typeface="Calibri Light" panose="020F0302020204030204" pitchFamily="34" charset="0"/>
                <a:hlinkClick r:id="rId2"/>
              </a:rPr>
              <a:t>capitale</a:t>
            </a:r>
            <a:r>
              <a:rPr lang="it-IT"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 del </a:t>
            </a:r>
            <a:r>
              <a:rPr lang="it-IT" b="0" i="1" u="none" strike="noStrike"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hlinkClick r:id="rId3" tooltip="Stati federati della Germania"/>
              </a:rPr>
              <a:t>Land</a:t>
            </a:r>
            <a:r>
              <a:rPr lang="it-IT"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 della </a:t>
            </a:r>
            <a:r>
              <a:rPr lang="it-IT" b="0" i="0" u="none" strike="noStrike" dirty="0">
                <a:effectLst/>
                <a:latin typeface="Calibri Light" panose="020F0302020204030204" pitchFamily="34" charset="0"/>
                <a:ea typeface="Calibri Light" panose="020F0302020204030204" pitchFamily="34" charset="0"/>
                <a:cs typeface="Calibri Light" panose="020F0302020204030204" pitchFamily="34" charset="0"/>
                <a:hlinkClick r:id="rId4" tooltip="Sassonia"/>
              </a:rPr>
              <a:t>Sassonia</a:t>
            </a:r>
            <a:r>
              <a:rPr lang="it-IT"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 </a:t>
            </a:r>
            <a:r>
              <a:rPr lang="it-IT"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L</a:t>
            </a:r>
            <a:r>
              <a:rPr lang="it-IT"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a città, che sorge sul </a:t>
            </a:r>
            <a:r>
              <a:rPr lang="it-IT" b="0" i="0" u="none" strike="noStrike" dirty="0">
                <a:effectLst/>
                <a:latin typeface="Calibri Light" panose="020F0302020204030204" pitchFamily="34" charset="0"/>
                <a:ea typeface="Calibri Light" panose="020F0302020204030204" pitchFamily="34" charset="0"/>
                <a:cs typeface="Calibri Light" panose="020F0302020204030204" pitchFamily="34" charset="0"/>
                <a:hlinkClick r:id="rId5" tooltip="Elba (fiume)"/>
              </a:rPr>
              <a:t>fiume Elba</a:t>
            </a:r>
            <a:r>
              <a:rPr lang="it-IT" b="0" i="0" u="none" strike="noStrike" dirty="0">
                <a:effectLst/>
                <a:latin typeface="Calibri Light" panose="020F0302020204030204" pitchFamily="34" charset="0"/>
                <a:ea typeface="Calibri Light" panose="020F0302020204030204" pitchFamily="34" charset="0"/>
                <a:cs typeface="Calibri Light" panose="020F0302020204030204" pitchFamily="34" charset="0"/>
              </a:rPr>
              <a:t>, v</a:t>
            </a:r>
            <a:r>
              <a:rPr lang="it-IT"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iene soprannominat</a:t>
            </a:r>
            <a:r>
              <a:rPr lang="it-IT"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a </a:t>
            </a:r>
            <a:r>
              <a:rPr lang="it-IT" i="1" dirty="0" err="1">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Elbflorenz</a:t>
            </a:r>
            <a:r>
              <a:rPr lang="it-IT" i="1"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 </a:t>
            </a:r>
            <a:r>
              <a:rPr lang="it-IT"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a:t>
            </a:r>
            <a:r>
              <a:rPr lang="it-IT" b="0" i="0" u="none" strike="noStrike" dirty="0">
                <a:effectLst/>
                <a:latin typeface="Calibri Light" panose="020F0302020204030204" pitchFamily="34" charset="0"/>
                <a:ea typeface="Calibri Light" panose="020F0302020204030204" pitchFamily="34" charset="0"/>
                <a:cs typeface="Calibri Light" panose="020F0302020204030204" pitchFamily="34" charset="0"/>
                <a:hlinkClick r:id="rId6" tooltip="Firenze"/>
              </a:rPr>
              <a:t>Firenze</a:t>
            </a:r>
            <a:r>
              <a:rPr lang="it-IT"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 sull'Elba) per le ricche collezioni d'arte e per la sua architettura barocca con influenze mediterranee.</a:t>
            </a:r>
            <a:endParaRPr lang="it-IT" i="1"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104" name="Picture 8" descr="Dresda – Veduta">
            <a:extLst>
              <a:ext uri="{FF2B5EF4-FFF2-40B4-BE49-F238E27FC236}">
                <a16:creationId xmlns:a16="http://schemas.microsoft.com/office/drawing/2014/main" id="{DF94E329-80F8-3BC4-A4D9-1DFFA638C7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6795" y="727587"/>
            <a:ext cx="6291054" cy="4192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646628"/>
      </p:ext>
    </p:extLst>
  </p:cSld>
  <p:clrMapOvr>
    <a:masterClrMapping/>
  </p:clrMapOvr>
  <p:transition spd="slow">
    <p:push dir="u"/>
  </p:transition>
</p:sld>
</file>

<file path=ppt/theme/theme1.xml><?xml version="1.0" encoding="utf-8"?>
<a:theme xmlns:a="http://schemas.openxmlformats.org/drawingml/2006/main" name="Dividendi">
  <a:themeElements>
    <a:clrScheme name="Dividendi">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i">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i">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Dividendi</Template>
  <TotalTime>0</TotalTime>
  <Words>1017</Words>
  <Application>Microsoft Office PowerPoint</Application>
  <PresentationFormat>Widescreen</PresentationFormat>
  <Paragraphs>71</Paragraphs>
  <Slides>14</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14</vt:i4>
      </vt:variant>
    </vt:vector>
  </HeadingPairs>
  <TitlesOfParts>
    <vt:vector size="21" baseType="lpstr">
      <vt:lpstr>Calibri</vt:lpstr>
      <vt:lpstr>Calibri Light</vt:lpstr>
      <vt:lpstr>Cavolini</vt:lpstr>
      <vt:lpstr>Gill Sans MT</vt:lpstr>
      <vt:lpstr>Nirmala UI</vt:lpstr>
      <vt:lpstr>Wingdings 2</vt:lpstr>
      <vt:lpstr>Dividendi</vt:lpstr>
      <vt:lpstr>Presentazione standard di PowerPoint</vt:lpstr>
      <vt:lpstr>BERLINO 2025</vt:lpstr>
      <vt:lpstr>Presentazione standard di PowerPoint</vt:lpstr>
      <vt:lpst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BERLINO </vt:lpstr>
      <vt:lpstr>COME ISCRIVERSI</vt:lpstr>
      <vt:lpstr>OFFERTE SPECIALI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Emanuela Marca</cp:lastModifiedBy>
  <cp:revision>9</cp:revision>
  <dcterms:modified xsi:type="dcterms:W3CDTF">2024-11-28T13:12:34Z</dcterms:modified>
</cp:coreProperties>
</file>