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48" r:id="rId5"/>
  </p:sldMasterIdLst>
  <p:notesMasterIdLst>
    <p:notesMasterId r:id="rId21"/>
  </p:notesMasterIdLst>
  <p:sldIdLst>
    <p:sldId id="264" r:id="rId6"/>
    <p:sldId id="257" r:id="rId7"/>
    <p:sldId id="281" r:id="rId8"/>
    <p:sldId id="260" r:id="rId9"/>
    <p:sldId id="282" r:id="rId10"/>
    <p:sldId id="284" r:id="rId11"/>
    <p:sldId id="283" r:id="rId12"/>
    <p:sldId id="289" r:id="rId13"/>
    <p:sldId id="263" r:id="rId14"/>
    <p:sldId id="300" r:id="rId15"/>
    <p:sldId id="286" r:id="rId16"/>
    <p:sldId id="301" r:id="rId17"/>
    <p:sldId id="302" r:id="rId18"/>
    <p:sldId id="299" r:id="rId19"/>
    <p:sldId id="261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177DB2-07AD-4DAD-B13A-82FF67EAC523}" v="32" dt="2023-11-24T15:09:47.4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anuela Marca" userId="b9e67590-a423-466d-821f-072eaf8759cc" providerId="ADAL" clId="{96E707FD-A36F-400E-95B1-5CECCFFD49CD}"/>
    <pc:docChg chg="undo custSel addSld delSld modSld addMainMaster modMainMaster">
      <pc:chgData name="Emanuela Marca" userId="b9e67590-a423-466d-821f-072eaf8759cc" providerId="ADAL" clId="{96E707FD-A36F-400E-95B1-5CECCFFD49CD}" dt="2023-10-30T14:42:21.813" v="155" actId="20577"/>
      <pc:docMkLst>
        <pc:docMk/>
      </pc:docMkLst>
      <pc:sldChg chg="modSp mod">
        <pc:chgData name="Emanuela Marca" userId="b9e67590-a423-466d-821f-072eaf8759cc" providerId="ADAL" clId="{96E707FD-A36F-400E-95B1-5CECCFFD49CD}" dt="2023-10-30T14:12:25.111" v="7" actId="20577"/>
        <pc:sldMkLst>
          <pc:docMk/>
          <pc:sldMk cId="0" sldId="257"/>
        </pc:sldMkLst>
        <pc:spChg chg="mod">
          <ac:chgData name="Emanuela Marca" userId="b9e67590-a423-466d-821f-072eaf8759cc" providerId="ADAL" clId="{96E707FD-A36F-400E-95B1-5CECCFFD49CD}" dt="2023-10-30T14:12:25.111" v="7" actId="20577"/>
          <ac:spMkLst>
            <pc:docMk/>
            <pc:sldMk cId="0" sldId="257"/>
            <ac:spMk id="122" creationId="{00000000-0000-0000-0000-000000000000}"/>
          </ac:spMkLst>
        </pc:spChg>
      </pc:sldChg>
      <pc:sldChg chg="modSp mod">
        <pc:chgData name="Emanuela Marca" userId="b9e67590-a423-466d-821f-072eaf8759cc" providerId="ADAL" clId="{96E707FD-A36F-400E-95B1-5CECCFFD49CD}" dt="2023-10-30T14:15:53.565" v="28" actId="1076"/>
        <pc:sldMkLst>
          <pc:docMk/>
          <pc:sldMk cId="0" sldId="260"/>
        </pc:sldMkLst>
        <pc:spChg chg="mod">
          <ac:chgData name="Emanuela Marca" userId="b9e67590-a423-466d-821f-072eaf8759cc" providerId="ADAL" clId="{96E707FD-A36F-400E-95B1-5CECCFFD49CD}" dt="2023-10-30T14:15:52.142" v="27" actId="20577"/>
          <ac:spMkLst>
            <pc:docMk/>
            <pc:sldMk cId="0" sldId="260"/>
            <ac:spMk id="10249" creationId="{D569654D-5389-413D-B45E-7774F508B186}"/>
          </ac:spMkLst>
        </pc:spChg>
        <pc:picChg chg="mod">
          <ac:chgData name="Emanuela Marca" userId="b9e67590-a423-466d-821f-072eaf8759cc" providerId="ADAL" clId="{96E707FD-A36F-400E-95B1-5CECCFFD49CD}" dt="2023-10-30T14:15:53.565" v="28" actId="1076"/>
          <ac:picMkLst>
            <pc:docMk/>
            <pc:sldMk cId="0" sldId="260"/>
            <ac:picMk id="8" creationId="{AFADFF15-97A2-43C0-978F-F1DF055401FA}"/>
          </ac:picMkLst>
        </pc:picChg>
      </pc:sldChg>
      <pc:sldChg chg="modSp">
        <pc:chgData name="Emanuela Marca" userId="b9e67590-a423-466d-821f-072eaf8759cc" providerId="ADAL" clId="{96E707FD-A36F-400E-95B1-5CECCFFD49CD}" dt="2023-10-30T14:42:21.813" v="155" actId="20577"/>
        <pc:sldMkLst>
          <pc:docMk/>
          <pc:sldMk cId="2221091479" sldId="264"/>
        </pc:sldMkLst>
        <pc:spChg chg="mod">
          <ac:chgData name="Emanuela Marca" userId="b9e67590-a423-466d-821f-072eaf8759cc" providerId="ADAL" clId="{96E707FD-A36F-400E-95B1-5CECCFFD49CD}" dt="2023-10-30T14:42:21.813" v="155" actId="20577"/>
          <ac:spMkLst>
            <pc:docMk/>
            <pc:sldMk cId="2221091479" sldId="264"/>
            <ac:spMk id="7" creationId="{868BF08F-2DA4-4781-A89C-00CF4EB70030}"/>
          </ac:spMkLst>
        </pc:spChg>
      </pc:sldChg>
      <pc:sldChg chg="del">
        <pc:chgData name="Emanuela Marca" userId="b9e67590-a423-466d-821f-072eaf8759cc" providerId="ADAL" clId="{96E707FD-A36F-400E-95B1-5CECCFFD49CD}" dt="2023-10-30T14:19:45.639" v="48" actId="47"/>
        <pc:sldMkLst>
          <pc:docMk/>
          <pc:sldMk cId="0" sldId="266"/>
        </pc:sldMkLst>
      </pc:sldChg>
      <pc:sldChg chg="modSp">
        <pc:chgData name="Emanuela Marca" userId="b9e67590-a423-466d-821f-072eaf8759cc" providerId="ADAL" clId="{96E707FD-A36F-400E-95B1-5CECCFFD49CD}" dt="2023-10-30T14:39:04.753" v="62" actId="2711"/>
        <pc:sldMkLst>
          <pc:docMk/>
          <pc:sldMk cId="0" sldId="286"/>
        </pc:sldMkLst>
        <pc:spChg chg="mod">
          <ac:chgData name="Emanuela Marca" userId="b9e67590-a423-466d-821f-072eaf8759cc" providerId="ADAL" clId="{96E707FD-A36F-400E-95B1-5CECCFFD49CD}" dt="2023-10-30T14:39:04.753" v="62" actId="2711"/>
          <ac:spMkLst>
            <pc:docMk/>
            <pc:sldMk cId="0" sldId="286"/>
            <ac:spMk id="28685" creationId="{8D078A0F-5752-45DB-9355-85B6DECA3127}"/>
          </ac:spMkLst>
        </pc:spChg>
      </pc:sldChg>
      <pc:sldChg chg="delSp modSp">
        <pc:chgData name="Emanuela Marca" userId="b9e67590-a423-466d-821f-072eaf8759cc" providerId="ADAL" clId="{96E707FD-A36F-400E-95B1-5CECCFFD49CD}" dt="2023-10-30T14:19:28.694" v="47" actId="20577"/>
        <pc:sldMkLst>
          <pc:docMk/>
          <pc:sldMk cId="2321867683" sldId="289"/>
        </pc:sldMkLst>
        <pc:spChg chg="mod">
          <ac:chgData name="Emanuela Marca" userId="b9e67590-a423-466d-821f-072eaf8759cc" providerId="ADAL" clId="{96E707FD-A36F-400E-95B1-5CECCFFD49CD}" dt="2023-10-30T14:19:28.694" v="47" actId="20577"/>
          <ac:spMkLst>
            <pc:docMk/>
            <pc:sldMk cId="2321867683" sldId="289"/>
            <ac:spMk id="16396" creationId="{F1D696F2-986F-42DA-8372-445CE3BF0D67}"/>
          </ac:spMkLst>
        </pc:spChg>
        <pc:picChg chg="del mod">
          <ac:chgData name="Emanuela Marca" userId="b9e67590-a423-466d-821f-072eaf8759cc" providerId="ADAL" clId="{96E707FD-A36F-400E-95B1-5CECCFFD49CD}" dt="2023-10-30T14:19:22.445" v="45" actId="478"/>
          <ac:picMkLst>
            <pc:docMk/>
            <pc:sldMk cId="2321867683" sldId="289"/>
            <ac:picMk id="18" creationId="{C7864CD3-993D-4EA5-9982-CBD39110D1F1}"/>
          </ac:picMkLst>
        </pc:picChg>
        <pc:picChg chg="mod">
          <ac:chgData name="Emanuela Marca" userId="b9e67590-a423-466d-821f-072eaf8759cc" providerId="ADAL" clId="{96E707FD-A36F-400E-95B1-5CECCFFD49CD}" dt="2023-10-30T14:19:25.334" v="46" actId="1076"/>
          <ac:picMkLst>
            <pc:docMk/>
            <pc:sldMk cId="2321867683" sldId="289"/>
            <ac:picMk id="2052" creationId="{A61EE474-62C6-4813-B7A8-47B7036869F6}"/>
          </ac:picMkLst>
        </pc:picChg>
      </pc:sldChg>
      <pc:sldChg chg="del">
        <pc:chgData name="Emanuela Marca" userId="b9e67590-a423-466d-821f-072eaf8759cc" providerId="ADAL" clId="{96E707FD-A36F-400E-95B1-5CECCFFD49CD}" dt="2023-10-30T14:37:29.773" v="52" actId="47"/>
        <pc:sldMkLst>
          <pc:docMk/>
          <pc:sldMk cId="2418607729" sldId="290"/>
        </pc:sldMkLst>
      </pc:sldChg>
      <pc:sldChg chg="del">
        <pc:chgData name="Emanuela Marca" userId="b9e67590-a423-466d-821f-072eaf8759cc" providerId="ADAL" clId="{96E707FD-A36F-400E-95B1-5CECCFFD49CD}" dt="2023-10-30T14:37:44.393" v="53" actId="47"/>
        <pc:sldMkLst>
          <pc:docMk/>
          <pc:sldMk cId="4031324013" sldId="291"/>
        </pc:sldMkLst>
      </pc:sldChg>
      <pc:sldChg chg="del">
        <pc:chgData name="Emanuela Marca" userId="b9e67590-a423-466d-821f-072eaf8759cc" providerId="ADAL" clId="{96E707FD-A36F-400E-95B1-5CECCFFD49CD}" dt="2023-10-30T14:37:54.522" v="56" actId="47"/>
        <pc:sldMkLst>
          <pc:docMk/>
          <pc:sldMk cId="892568026" sldId="292"/>
        </pc:sldMkLst>
      </pc:sldChg>
      <pc:sldChg chg="del">
        <pc:chgData name="Emanuela Marca" userId="b9e67590-a423-466d-821f-072eaf8759cc" providerId="ADAL" clId="{96E707FD-A36F-400E-95B1-5CECCFFD49CD}" dt="2023-10-30T14:19:47.189" v="49" actId="47"/>
        <pc:sldMkLst>
          <pc:docMk/>
          <pc:sldMk cId="0" sldId="298"/>
        </pc:sldMkLst>
      </pc:sldChg>
      <pc:sldChg chg="modSp mod">
        <pc:chgData name="Emanuela Marca" userId="b9e67590-a423-466d-821f-072eaf8759cc" providerId="ADAL" clId="{96E707FD-A36F-400E-95B1-5CECCFFD49CD}" dt="2023-10-30T14:39:28.737" v="153" actId="20577"/>
        <pc:sldMkLst>
          <pc:docMk/>
          <pc:sldMk cId="284042183" sldId="299"/>
        </pc:sldMkLst>
        <pc:graphicFrameChg chg="modGraphic">
          <ac:chgData name="Emanuela Marca" userId="b9e67590-a423-466d-821f-072eaf8759cc" providerId="ADAL" clId="{96E707FD-A36F-400E-95B1-5CECCFFD49CD}" dt="2023-10-30T14:39:28.737" v="153" actId="20577"/>
          <ac:graphicFrameMkLst>
            <pc:docMk/>
            <pc:sldMk cId="284042183" sldId="299"/>
            <ac:graphicFrameMk id="2" creationId="{B0F67DC2-945B-F5D6-6B26-8DA921698989}"/>
          </ac:graphicFrameMkLst>
        </pc:graphicFrameChg>
      </pc:sldChg>
      <pc:sldChg chg="modSp add mod">
        <pc:chgData name="Emanuela Marca" userId="b9e67590-a423-466d-821f-072eaf8759cc" providerId="ADAL" clId="{96E707FD-A36F-400E-95B1-5CECCFFD49CD}" dt="2023-10-30T14:39:11.061" v="63" actId="2711"/>
        <pc:sldMkLst>
          <pc:docMk/>
          <pc:sldMk cId="3874899224" sldId="300"/>
        </pc:sldMkLst>
        <pc:spChg chg="mod">
          <ac:chgData name="Emanuela Marca" userId="b9e67590-a423-466d-821f-072eaf8759cc" providerId="ADAL" clId="{96E707FD-A36F-400E-95B1-5CECCFFD49CD}" dt="2023-10-30T14:39:11.061" v="63" actId="2711"/>
          <ac:spMkLst>
            <pc:docMk/>
            <pc:sldMk cId="3874899224" sldId="300"/>
            <ac:spMk id="3" creationId="{725E1C8F-06E4-4369-BBEF-CFAFD0DB9487}"/>
          </ac:spMkLst>
        </pc:spChg>
      </pc:sldChg>
      <pc:sldChg chg="modSp add mod">
        <pc:chgData name="Emanuela Marca" userId="b9e67590-a423-466d-821f-072eaf8759cc" providerId="ADAL" clId="{96E707FD-A36F-400E-95B1-5CECCFFD49CD}" dt="2023-10-30T14:38:57.360" v="61" actId="2711"/>
        <pc:sldMkLst>
          <pc:docMk/>
          <pc:sldMk cId="1601144823" sldId="301"/>
        </pc:sldMkLst>
        <pc:spChg chg="mod">
          <ac:chgData name="Emanuela Marca" userId="b9e67590-a423-466d-821f-072eaf8759cc" providerId="ADAL" clId="{96E707FD-A36F-400E-95B1-5CECCFFD49CD}" dt="2023-10-30T14:38:57.360" v="61" actId="2711"/>
          <ac:spMkLst>
            <pc:docMk/>
            <pc:sldMk cId="1601144823" sldId="301"/>
            <ac:spMk id="201" creationId="{00000000-0000-0000-0000-000000000000}"/>
          </ac:spMkLst>
        </pc:spChg>
      </pc:sldChg>
      <pc:sldChg chg="add">
        <pc:chgData name="Emanuela Marca" userId="b9e67590-a423-466d-821f-072eaf8759cc" providerId="ADAL" clId="{96E707FD-A36F-400E-95B1-5CECCFFD49CD}" dt="2023-10-30T14:38:38.241" v="58"/>
        <pc:sldMkLst>
          <pc:docMk/>
          <pc:sldMk cId="1763314567" sldId="302"/>
        </pc:sldMkLst>
      </pc:sldChg>
      <pc:sldMasterChg chg="add addSldLayout">
        <pc:chgData name="Emanuela Marca" userId="b9e67590-a423-466d-821f-072eaf8759cc" providerId="ADAL" clId="{96E707FD-A36F-400E-95B1-5CECCFFD49CD}" dt="2023-10-30T14:37:47.845" v="54" actId="27028"/>
        <pc:sldMasterMkLst>
          <pc:docMk/>
          <pc:sldMasterMk cId="0" sldId="2147483648"/>
        </pc:sldMasterMkLst>
        <pc:sldLayoutChg chg="add">
          <pc:chgData name="Emanuela Marca" userId="b9e67590-a423-466d-821f-072eaf8759cc" providerId="ADAL" clId="{96E707FD-A36F-400E-95B1-5CECCFFD49CD}" dt="2023-10-30T14:37:47.845" v="54" actId="27028"/>
          <pc:sldLayoutMkLst>
            <pc:docMk/>
            <pc:sldMasterMk cId="0" sldId="2147483648"/>
            <pc:sldLayoutMk cId="0" sldId="2147483659"/>
          </pc:sldLayoutMkLst>
        </pc:sldLayoutChg>
        <pc:sldLayoutChg chg="add">
          <pc:chgData name="Emanuela Marca" userId="b9e67590-a423-466d-821f-072eaf8759cc" providerId="ADAL" clId="{96E707FD-A36F-400E-95B1-5CECCFFD49CD}" dt="2023-10-30T14:37:23.930" v="50" actId="27028"/>
          <pc:sldLayoutMkLst>
            <pc:docMk/>
            <pc:sldMasterMk cId="0" sldId="2147483648"/>
            <pc:sldLayoutMk cId="3798582386" sldId="2147483660"/>
          </pc:sldLayoutMkLst>
        </pc:sldLayoutChg>
      </pc:sldMasterChg>
      <pc:sldMasterChg chg="replId delSldLayout modSldLayout">
        <pc:chgData name="Emanuela Marca" userId="b9e67590-a423-466d-821f-072eaf8759cc" providerId="ADAL" clId="{96E707FD-A36F-400E-95B1-5CECCFFD49CD}" dt="2023-10-30T14:37:47.845" v="54" actId="27028"/>
        <pc:sldMasterMkLst>
          <pc:docMk/>
          <pc:sldMasterMk cId="562622588" sldId="2147483663"/>
        </pc:sldMasterMkLst>
        <pc:sldLayoutChg chg="del">
          <pc:chgData name="Emanuela Marca" userId="b9e67590-a423-466d-821f-072eaf8759cc" providerId="ADAL" clId="{96E707FD-A36F-400E-95B1-5CECCFFD49CD}" dt="2023-10-30T14:19:45.639" v="48" actId="47"/>
          <pc:sldLayoutMkLst>
            <pc:docMk/>
            <pc:sldMasterMk cId="562622588" sldId="2147483663"/>
            <pc:sldLayoutMk cId="105109356" sldId="2147483663"/>
          </pc:sldLayoutMkLst>
        </pc:sldLayoutChg>
        <pc:sldLayoutChg chg="replId">
          <pc:chgData name="Emanuela Marca" userId="b9e67590-a423-466d-821f-072eaf8759cc" providerId="ADAL" clId="{96E707FD-A36F-400E-95B1-5CECCFFD49CD}" dt="2023-10-30T14:37:23.930" v="50" actId="27028"/>
          <pc:sldLayoutMkLst>
            <pc:docMk/>
            <pc:sldMasterMk cId="562622588" sldId="2147483663"/>
            <pc:sldLayoutMk cId="840838639" sldId="2147483664"/>
          </pc:sldLayoutMkLst>
        </pc:sldLayoutChg>
        <pc:sldLayoutChg chg="replId">
          <pc:chgData name="Emanuela Marca" userId="b9e67590-a423-466d-821f-072eaf8759cc" providerId="ADAL" clId="{96E707FD-A36F-400E-95B1-5CECCFFD49CD}" dt="2023-10-30T14:37:47.845" v="54" actId="27028"/>
          <pc:sldLayoutMkLst>
            <pc:docMk/>
            <pc:sldMasterMk cId="562622588" sldId="2147483663"/>
            <pc:sldLayoutMk cId="1122814667" sldId="2147483665"/>
          </pc:sldLayoutMkLst>
        </pc:sldLayoutChg>
      </pc:sldMasterChg>
    </pc:docChg>
  </pc:docChgLst>
  <pc:docChgLst>
    <pc:chgData name="Silvia Ferrari" userId="9ce1c88a-8045-47af-8589-8ffbfaf5df58" providerId="ADAL" clId="{9598D4EF-5C5D-4FA5-BC94-E9A5004C6497}"/>
    <pc:docChg chg="custSel addSld delSld modSld sldOrd">
      <pc:chgData name="Silvia Ferrari" userId="9ce1c88a-8045-47af-8589-8ffbfaf5df58" providerId="ADAL" clId="{9598D4EF-5C5D-4FA5-BC94-E9A5004C6497}" dt="2022-11-21T14:33:29.431" v="275" actId="20577"/>
      <pc:docMkLst>
        <pc:docMk/>
      </pc:docMkLst>
      <pc:sldChg chg="addSp delSp modSp add mod modAnim">
        <pc:chgData name="Silvia Ferrari" userId="9ce1c88a-8045-47af-8589-8ffbfaf5df58" providerId="ADAL" clId="{9598D4EF-5C5D-4FA5-BC94-E9A5004C6497}" dt="2022-11-15T16:46:29.349" v="36" actId="14100"/>
        <pc:sldMkLst>
          <pc:docMk/>
          <pc:sldMk cId="0" sldId="257"/>
        </pc:sldMkLst>
        <pc:spChg chg="mod">
          <ac:chgData name="Silvia Ferrari" userId="9ce1c88a-8045-47af-8589-8ffbfaf5df58" providerId="ADAL" clId="{9598D4EF-5C5D-4FA5-BC94-E9A5004C6497}" dt="2022-11-15T16:46:13.605" v="32" actId="6549"/>
          <ac:spMkLst>
            <pc:docMk/>
            <pc:sldMk cId="0" sldId="257"/>
            <ac:spMk id="122" creationId="{00000000-0000-0000-0000-000000000000}"/>
          </ac:spMkLst>
        </pc:spChg>
        <pc:picChg chg="add mod">
          <ac:chgData name="Silvia Ferrari" userId="9ce1c88a-8045-47af-8589-8ffbfaf5df58" providerId="ADAL" clId="{9598D4EF-5C5D-4FA5-BC94-E9A5004C6497}" dt="2022-11-15T16:46:29.349" v="36" actId="14100"/>
          <ac:picMkLst>
            <pc:docMk/>
            <pc:sldMk cId="0" sldId="257"/>
            <ac:picMk id="2" creationId="{819936B6-CA7E-7655-B36F-A7AB88D3DA6E}"/>
          </ac:picMkLst>
        </pc:picChg>
        <pc:picChg chg="del">
          <ac:chgData name="Silvia Ferrari" userId="9ce1c88a-8045-47af-8589-8ffbfaf5df58" providerId="ADAL" clId="{9598D4EF-5C5D-4FA5-BC94-E9A5004C6497}" dt="2022-11-15T16:46:15.915" v="33" actId="478"/>
          <ac:picMkLst>
            <pc:docMk/>
            <pc:sldMk cId="0" sldId="257"/>
            <ac:picMk id="126" creationId="{00000000-0000-0000-0000-000000000000}"/>
          </ac:picMkLst>
        </pc:picChg>
      </pc:sldChg>
      <pc:sldChg chg="del">
        <pc:chgData name="Silvia Ferrari" userId="9ce1c88a-8045-47af-8589-8ffbfaf5df58" providerId="ADAL" clId="{9598D4EF-5C5D-4FA5-BC94-E9A5004C6497}" dt="2022-11-15T16:46:34.467" v="37" actId="47"/>
        <pc:sldMkLst>
          <pc:docMk/>
          <pc:sldMk cId="0" sldId="259"/>
        </pc:sldMkLst>
      </pc:sldChg>
      <pc:sldChg chg="delSp modSp mod modAnim">
        <pc:chgData name="Silvia Ferrari" userId="9ce1c88a-8045-47af-8589-8ffbfaf5df58" providerId="ADAL" clId="{9598D4EF-5C5D-4FA5-BC94-E9A5004C6497}" dt="2022-11-16T15:16:34.341" v="252" actId="6549"/>
        <pc:sldMkLst>
          <pc:docMk/>
          <pc:sldMk cId="0" sldId="260"/>
        </pc:sldMkLst>
        <pc:spChg chg="mod">
          <ac:chgData name="Silvia Ferrari" userId="9ce1c88a-8045-47af-8589-8ffbfaf5df58" providerId="ADAL" clId="{9598D4EF-5C5D-4FA5-BC94-E9A5004C6497}" dt="2022-11-16T15:16:34.341" v="252" actId="6549"/>
          <ac:spMkLst>
            <pc:docMk/>
            <pc:sldMk cId="0" sldId="260"/>
            <ac:spMk id="10249" creationId="{D569654D-5389-413D-B45E-7774F508B186}"/>
          </ac:spMkLst>
        </pc:spChg>
        <pc:picChg chg="del">
          <ac:chgData name="Silvia Ferrari" userId="9ce1c88a-8045-47af-8589-8ffbfaf5df58" providerId="ADAL" clId="{9598D4EF-5C5D-4FA5-BC94-E9A5004C6497}" dt="2022-11-15T16:46:51.095" v="51" actId="478"/>
          <ac:picMkLst>
            <pc:docMk/>
            <pc:sldMk cId="0" sldId="260"/>
            <ac:picMk id="2" creationId="{309C9379-5C82-4B93-A113-3CD96FD556EC}"/>
          </ac:picMkLst>
        </pc:picChg>
        <pc:picChg chg="mod">
          <ac:chgData name="Silvia Ferrari" userId="9ce1c88a-8045-47af-8589-8ffbfaf5df58" providerId="ADAL" clId="{9598D4EF-5C5D-4FA5-BC94-E9A5004C6497}" dt="2022-11-15T16:46:53.920" v="52" actId="1076"/>
          <ac:picMkLst>
            <pc:docMk/>
            <pc:sldMk cId="0" sldId="260"/>
            <ac:picMk id="6152" creationId="{5D31F71D-226B-42E6-805A-77FEE35B7A22}"/>
          </ac:picMkLst>
        </pc:picChg>
      </pc:sldChg>
      <pc:sldChg chg="modSp">
        <pc:chgData name="Silvia Ferrari" userId="9ce1c88a-8045-47af-8589-8ffbfaf5df58" providerId="ADAL" clId="{9598D4EF-5C5D-4FA5-BC94-E9A5004C6497}" dt="2022-11-15T16:50:08.207" v="193" actId="2711"/>
        <pc:sldMkLst>
          <pc:docMk/>
          <pc:sldMk cId="2566054074" sldId="261"/>
        </pc:sldMkLst>
        <pc:spChg chg="mod">
          <ac:chgData name="Silvia Ferrari" userId="9ce1c88a-8045-47af-8589-8ffbfaf5df58" providerId="ADAL" clId="{9598D4EF-5C5D-4FA5-BC94-E9A5004C6497}" dt="2022-11-15T16:50:08.207" v="193" actId="2711"/>
          <ac:spMkLst>
            <pc:docMk/>
            <pc:sldMk cId="2566054074" sldId="261"/>
            <ac:spMk id="7" creationId="{868BF08F-2DA4-4781-A89C-00CF4EB70030}"/>
          </ac:spMkLst>
        </pc:spChg>
      </pc:sldChg>
      <pc:sldChg chg="delSp modSp mod ord delAnim">
        <pc:chgData name="Silvia Ferrari" userId="9ce1c88a-8045-47af-8589-8ffbfaf5df58" providerId="ADAL" clId="{9598D4EF-5C5D-4FA5-BC94-E9A5004C6497}" dt="2022-11-21T14:33:29.431" v="275" actId="20577"/>
        <pc:sldMkLst>
          <pc:docMk/>
          <pc:sldMk cId="0" sldId="263"/>
        </pc:sldMkLst>
        <pc:spChg chg="mod">
          <ac:chgData name="Silvia Ferrari" userId="9ce1c88a-8045-47af-8589-8ffbfaf5df58" providerId="ADAL" clId="{9598D4EF-5C5D-4FA5-BC94-E9A5004C6497}" dt="2022-11-21T14:33:29.431" v="275" actId="20577"/>
          <ac:spMkLst>
            <pc:docMk/>
            <pc:sldMk cId="0" sldId="263"/>
            <ac:spMk id="16397" creationId="{17349FE4-2B7C-434B-BE25-C8DA893874F6}"/>
          </ac:spMkLst>
        </pc:spChg>
        <pc:picChg chg="mod">
          <ac:chgData name="Silvia Ferrari" userId="9ce1c88a-8045-47af-8589-8ffbfaf5df58" providerId="ADAL" clId="{9598D4EF-5C5D-4FA5-BC94-E9A5004C6497}" dt="2022-11-21T14:32:43.511" v="261" actId="1076"/>
          <ac:picMkLst>
            <pc:docMk/>
            <pc:sldMk cId="0" sldId="263"/>
            <ac:picMk id="10" creationId="{6E6AA087-6482-4A18-B451-21EE085F399D}"/>
          </ac:picMkLst>
        </pc:picChg>
        <pc:picChg chg="del">
          <ac:chgData name="Silvia Ferrari" userId="9ce1c88a-8045-47af-8589-8ffbfaf5df58" providerId="ADAL" clId="{9598D4EF-5C5D-4FA5-BC94-E9A5004C6497}" dt="2022-11-21T14:32:42.114" v="260" actId="478"/>
          <ac:picMkLst>
            <pc:docMk/>
            <pc:sldMk cId="0" sldId="263"/>
            <ac:picMk id="11" creationId="{8F14B211-A0B1-4AD2-9E4C-AA040A1BCEEF}"/>
          </ac:picMkLst>
        </pc:picChg>
        <pc:picChg chg="mod">
          <ac:chgData name="Silvia Ferrari" userId="9ce1c88a-8045-47af-8589-8ffbfaf5df58" providerId="ADAL" clId="{9598D4EF-5C5D-4FA5-BC94-E9A5004C6497}" dt="2022-11-21T14:32:48.215" v="264" actId="1076"/>
          <ac:picMkLst>
            <pc:docMk/>
            <pc:sldMk cId="0" sldId="263"/>
            <ac:picMk id="12" creationId="{5FA41207-F1F2-42C3-BF11-3EB0F6657515}"/>
          </ac:picMkLst>
        </pc:picChg>
        <pc:picChg chg="mod">
          <ac:chgData name="Silvia Ferrari" userId="9ce1c88a-8045-47af-8589-8ffbfaf5df58" providerId="ADAL" clId="{9598D4EF-5C5D-4FA5-BC94-E9A5004C6497}" dt="2022-11-21T14:32:46.709" v="263" actId="1076"/>
          <ac:picMkLst>
            <pc:docMk/>
            <pc:sldMk cId="0" sldId="263"/>
            <ac:picMk id="14" creationId="{02A27235-AF42-47BF-8349-FFD8586DE235}"/>
          </ac:picMkLst>
        </pc:picChg>
        <pc:picChg chg="mod">
          <ac:chgData name="Silvia Ferrari" userId="9ce1c88a-8045-47af-8589-8ffbfaf5df58" providerId="ADAL" clId="{9598D4EF-5C5D-4FA5-BC94-E9A5004C6497}" dt="2022-11-21T14:32:45.281" v="262" actId="1076"/>
          <ac:picMkLst>
            <pc:docMk/>
            <pc:sldMk cId="0" sldId="263"/>
            <ac:picMk id="15" creationId="{51D235A0-1AF8-4905-9420-61C2947C2F3F}"/>
          </ac:picMkLst>
        </pc:picChg>
      </pc:sldChg>
      <pc:sldChg chg="modSp mod">
        <pc:chgData name="Silvia Ferrari" userId="9ce1c88a-8045-47af-8589-8ffbfaf5df58" providerId="ADAL" clId="{9598D4EF-5C5D-4FA5-BC94-E9A5004C6497}" dt="2022-11-15T16:45:19.524" v="4" actId="27636"/>
        <pc:sldMkLst>
          <pc:docMk/>
          <pc:sldMk cId="2221091479" sldId="264"/>
        </pc:sldMkLst>
        <pc:spChg chg="mod">
          <ac:chgData name="Silvia Ferrari" userId="9ce1c88a-8045-47af-8589-8ffbfaf5df58" providerId="ADAL" clId="{9598D4EF-5C5D-4FA5-BC94-E9A5004C6497}" dt="2022-11-15T16:45:13.307" v="2" actId="20577"/>
          <ac:spMkLst>
            <pc:docMk/>
            <pc:sldMk cId="2221091479" sldId="264"/>
            <ac:spMk id="7" creationId="{868BF08F-2DA4-4781-A89C-00CF4EB70030}"/>
          </ac:spMkLst>
        </pc:spChg>
        <pc:spChg chg="mod">
          <ac:chgData name="Silvia Ferrari" userId="9ce1c88a-8045-47af-8589-8ffbfaf5df58" providerId="ADAL" clId="{9598D4EF-5C5D-4FA5-BC94-E9A5004C6497}" dt="2022-11-15T16:45:19.524" v="4" actId="27636"/>
          <ac:spMkLst>
            <pc:docMk/>
            <pc:sldMk cId="2221091479" sldId="264"/>
            <ac:spMk id="12" creationId="{868BF08F-2DA4-4781-A89C-00CF4EB70030}"/>
          </ac:spMkLst>
        </pc:spChg>
      </pc:sldChg>
      <pc:sldChg chg="modSp">
        <pc:chgData name="Silvia Ferrari" userId="9ce1c88a-8045-47af-8589-8ffbfaf5df58" providerId="ADAL" clId="{9598D4EF-5C5D-4FA5-BC94-E9A5004C6497}" dt="2022-11-15T16:46:40.371" v="38" actId="2711"/>
        <pc:sldMkLst>
          <pc:docMk/>
          <pc:sldMk cId="0" sldId="281"/>
        </pc:sldMkLst>
        <pc:spChg chg="mod">
          <ac:chgData name="Silvia Ferrari" userId="9ce1c88a-8045-47af-8589-8ffbfaf5df58" providerId="ADAL" clId="{9598D4EF-5C5D-4FA5-BC94-E9A5004C6497}" dt="2022-11-15T16:46:40.371" v="38" actId="2711"/>
          <ac:spMkLst>
            <pc:docMk/>
            <pc:sldMk cId="0" sldId="281"/>
            <ac:spMk id="8210" creationId="{8D82729C-14D3-4E54-9151-A7C1946908B1}"/>
          </ac:spMkLst>
        </pc:spChg>
      </pc:sldChg>
      <pc:sldChg chg="modSp mod">
        <pc:chgData name="Silvia Ferrari" userId="9ce1c88a-8045-47af-8589-8ffbfaf5df58" providerId="ADAL" clId="{9598D4EF-5C5D-4FA5-BC94-E9A5004C6497}" dt="2022-11-16T15:16:46.524" v="254" actId="20577"/>
        <pc:sldMkLst>
          <pc:docMk/>
          <pc:sldMk cId="0" sldId="282"/>
        </pc:sldMkLst>
        <pc:spChg chg="mod">
          <ac:chgData name="Silvia Ferrari" userId="9ce1c88a-8045-47af-8589-8ffbfaf5df58" providerId="ADAL" clId="{9598D4EF-5C5D-4FA5-BC94-E9A5004C6497}" dt="2022-11-16T15:16:46.524" v="254" actId="20577"/>
          <ac:spMkLst>
            <pc:docMk/>
            <pc:sldMk cId="0" sldId="282"/>
            <ac:spMk id="28674" creationId="{C2B5CCF5-2E48-44D4-AFE7-9A1262D74AFF}"/>
          </ac:spMkLst>
        </pc:spChg>
      </pc:sldChg>
      <pc:sldChg chg="modSp">
        <pc:chgData name="Silvia Ferrari" userId="9ce1c88a-8045-47af-8589-8ffbfaf5df58" providerId="ADAL" clId="{9598D4EF-5C5D-4FA5-BC94-E9A5004C6497}" dt="2022-11-15T16:48:06.758" v="72" actId="2711"/>
        <pc:sldMkLst>
          <pc:docMk/>
          <pc:sldMk cId="0" sldId="283"/>
        </pc:sldMkLst>
        <pc:spChg chg="mod">
          <ac:chgData name="Silvia Ferrari" userId="9ce1c88a-8045-47af-8589-8ffbfaf5df58" providerId="ADAL" clId="{9598D4EF-5C5D-4FA5-BC94-E9A5004C6497}" dt="2022-11-15T16:48:01.867" v="71" actId="2711"/>
          <ac:spMkLst>
            <pc:docMk/>
            <pc:sldMk cId="0" sldId="283"/>
            <ac:spMk id="27650" creationId="{8B7F0C00-2F15-49CA-8E1E-25988B8ADFE3}"/>
          </ac:spMkLst>
        </pc:spChg>
        <pc:spChg chg="mod">
          <ac:chgData name="Silvia Ferrari" userId="9ce1c88a-8045-47af-8589-8ffbfaf5df58" providerId="ADAL" clId="{9598D4EF-5C5D-4FA5-BC94-E9A5004C6497}" dt="2022-11-15T16:48:06.758" v="72" actId="2711"/>
          <ac:spMkLst>
            <pc:docMk/>
            <pc:sldMk cId="0" sldId="283"/>
            <ac:spMk id="27651" creationId="{E0491012-211A-4B87-B175-0623DF2326D7}"/>
          </ac:spMkLst>
        </pc:spChg>
      </pc:sldChg>
      <pc:sldChg chg="modSp">
        <pc:chgData name="Silvia Ferrari" userId="9ce1c88a-8045-47af-8589-8ffbfaf5df58" providerId="ADAL" clId="{9598D4EF-5C5D-4FA5-BC94-E9A5004C6497}" dt="2022-11-16T15:16:51.061" v="255" actId="1076"/>
        <pc:sldMkLst>
          <pc:docMk/>
          <pc:sldMk cId="0" sldId="284"/>
        </pc:sldMkLst>
        <pc:spChg chg="mod">
          <ac:chgData name="Silvia Ferrari" userId="9ce1c88a-8045-47af-8589-8ffbfaf5df58" providerId="ADAL" clId="{9598D4EF-5C5D-4FA5-BC94-E9A5004C6497}" dt="2022-11-15T16:47:53.124" v="70" actId="6549"/>
          <ac:spMkLst>
            <pc:docMk/>
            <pc:sldMk cId="0" sldId="284"/>
            <ac:spMk id="3" creationId="{47E6EE82-2B89-407B-8511-32A795DA354A}"/>
          </ac:spMkLst>
        </pc:spChg>
        <pc:spChg chg="mod">
          <ac:chgData name="Silvia Ferrari" userId="9ce1c88a-8045-47af-8589-8ffbfaf5df58" providerId="ADAL" clId="{9598D4EF-5C5D-4FA5-BC94-E9A5004C6497}" dt="2022-11-16T15:16:51.061" v="255" actId="1076"/>
          <ac:spMkLst>
            <pc:docMk/>
            <pc:sldMk cId="0" sldId="284"/>
            <ac:spMk id="14347" creationId="{11D39F79-926A-4A61-8B70-6F4761547596}"/>
          </ac:spMkLst>
        </pc:spChg>
      </pc:sldChg>
      <pc:sldChg chg="delSp del mod">
        <pc:chgData name="Silvia Ferrari" userId="9ce1c88a-8045-47af-8589-8ffbfaf5df58" providerId="ADAL" clId="{9598D4EF-5C5D-4FA5-BC94-E9A5004C6497}" dt="2022-11-15T16:50:01.596" v="192" actId="47"/>
        <pc:sldMkLst>
          <pc:docMk/>
          <pc:sldMk cId="0" sldId="285"/>
        </pc:sldMkLst>
        <pc:picChg chg="del">
          <ac:chgData name="Silvia Ferrari" userId="9ce1c88a-8045-47af-8589-8ffbfaf5df58" providerId="ADAL" clId="{9598D4EF-5C5D-4FA5-BC94-E9A5004C6497}" dt="2022-11-15T16:49:57.116" v="191" actId="478"/>
          <ac:picMkLst>
            <pc:docMk/>
            <pc:sldMk cId="0" sldId="285"/>
            <ac:picMk id="3" creationId="{79717189-C901-4EAC-8EA7-6128B4C09031}"/>
          </ac:picMkLst>
        </pc:picChg>
      </pc:sldChg>
      <pc:sldChg chg="delSp modSp mod delAnim">
        <pc:chgData name="Silvia Ferrari" userId="9ce1c88a-8045-47af-8589-8ffbfaf5df58" providerId="ADAL" clId="{9598D4EF-5C5D-4FA5-BC94-E9A5004C6497}" dt="2022-11-16T15:17:00.319" v="256" actId="20577"/>
        <pc:sldMkLst>
          <pc:docMk/>
          <pc:sldMk cId="2321867683" sldId="289"/>
        </pc:sldMkLst>
        <pc:spChg chg="mod">
          <ac:chgData name="Silvia Ferrari" userId="9ce1c88a-8045-47af-8589-8ffbfaf5df58" providerId="ADAL" clId="{9598D4EF-5C5D-4FA5-BC94-E9A5004C6497}" dt="2022-11-16T15:17:00.319" v="256" actId="20577"/>
          <ac:spMkLst>
            <pc:docMk/>
            <pc:sldMk cId="2321867683" sldId="289"/>
            <ac:spMk id="16396" creationId="{F1D696F2-986F-42DA-8372-445CE3BF0D67}"/>
          </ac:spMkLst>
        </pc:spChg>
        <pc:picChg chg="mod">
          <ac:chgData name="Silvia Ferrari" userId="9ce1c88a-8045-47af-8589-8ffbfaf5df58" providerId="ADAL" clId="{9598D4EF-5C5D-4FA5-BC94-E9A5004C6497}" dt="2022-11-15T16:51:12.814" v="205" actId="1076"/>
          <ac:picMkLst>
            <pc:docMk/>
            <pc:sldMk cId="2321867683" sldId="289"/>
            <ac:picMk id="18" creationId="{C7864CD3-993D-4EA5-9982-CBD39110D1F1}"/>
          </ac:picMkLst>
        </pc:picChg>
        <pc:picChg chg="del">
          <ac:chgData name="Silvia Ferrari" userId="9ce1c88a-8045-47af-8589-8ffbfaf5df58" providerId="ADAL" clId="{9598D4EF-5C5D-4FA5-BC94-E9A5004C6497}" dt="2022-11-15T16:51:06.975" v="201" actId="478"/>
          <ac:picMkLst>
            <pc:docMk/>
            <pc:sldMk cId="2321867683" sldId="289"/>
            <ac:picMk id="19" creationId="{13B0891E-3070-4B49-979D-DCEB4CB99847}"/>
          </ac:picMkLst>
        </pc:picChg>
        <pc:picChg chg="mod">
          <ac:chgData name="Silvia Ferrari" userId="9ce1c88a-8045-47af-8589-8ffbfaf5df58" providerId="ADAL" clId="{9598D4EF-5C5D-4FA5-BC94-E9A5004C6497}" dt="2022-11-15T16:51:09.528" v="203" actId="1076"/>
          <ac:picMkLst>
            <pc:docMk/>
            <pc:sldMk cId="2321867683" sldId="289"/>
            <ac:picMk id="2052" creationId="{A61EE474-62C6-4813-B7A8-47B7036869F6}"/>
          </ac:picMkLst>
        </pc:picChg>
      </pc:sldChg>
      <pc:sldChg chg="del">
        <pc:chgData name="Silvia Ferrari" userId="9ce1c88a-8045-47af-8589-8ffbfaf5df58" providerId="ADAL" clId="{9598D4EF-5C5D-4FA5-BC94-E9A5004C6497}" dt="2022-11-15T16:49:54.995" v="190" actId="47"/>
        <pc:sldMkLst>
          <pc:docMk/>
          <pc:sldMk cId="1466410100" sldId="296"/>
        </pc:sldMkLst>
      </pc:sldChg>
    </pc:docChg>
  </pc:docChgLst>
  <pc:docChgLst>
    <pc:chgData name="Silvia Ferrari" userId="9ce1c88a-8045-47af-8589-8ffbfaf5df58" providerId="ADAL" clId="{B42E08F6-2153-46D7-A74D-9CAD5B61CC97}"/>
    <pc:docChg chg="undo custSel addSld delSld modSld">
      <pc:chgData name="Silvia Ferrari" userId="9ce1c88a-8045-47af-8589-8ffbfaf5df58" providerId="ADAL" clId="{B42E08F6-2153-46D7-A74D-9CAD5B61CC97}" dt="2023-03-02T10:03:13.984" v="814" actId="12"/>
      <pc:docMkLst>
        <pc:docMk/>
      </pc:docMkLst>
      <pc:sldChg chg="modSp">
        <pc:chgData name="Silvia Ferrari" userId="9ce1c88a-8045-47af-8589-8ffbfaf5df58" providerId="ADAL" clId="{B42E08F6-2153-46D7-A74D-9CAD5B61CC97}" dt="2023-03-02T09:33:10.189" v="689" actId="20577"/>
        <pc:sldMkLst>
          <pc:docMk/>
          <pc:sldMk cId="0" sldId="263"/>
        </pc:sldMkLst>
        <pc:spChg chg="mod">
          <ac:chgData name="Silvia Ferrari" userId="9ce1c88a-8045-47af-8589-8ffbfaf5df58" providerId="ADAL" clId="{B42E08F6-2153-46D7-A74D-9CAD5B61CC97}" dt="2023-03-02T09:33:10.189" v="689" actId="20577"/>
          <ac:spMkLst>
            <pc:docMk/>
            <pc:sldMk cId="0" sldId="263"/>
            <ac:spMk id="16397" creationId="{17349FE4-2B7C-434B-BE25-C8DA893874F6}"/>
          </ac:spMkLst>
        </pc:spChg>
      </pc:sldChg>
      <pc:sldChg chg="addSp delSp modSp add mod">
        <pc:chgData name="Silvia Ferrari" userId="9ce1c88a-8045-47af-8589-8ffbfaf5df58" providerId="ADAL" clId="{B42E08F6-2153-46D7-A74D-9CAD5B61CC97}" dt="2023-03-02T10:03:13.984" v="814" actId="12"/>
        <pc:sldMkLst>
          <pc:docMk/>
          <pc:sldMk cId="0" sldId="266"/>
        </pc:sldMkLst>
        <pc:spChg chg="mod">
          <ac:chgData name="Silvia Ferrari" userId="9ce1c88a-8045-47af-8589-8ffbfaf5df58" providerId="ADAL" clId="{B42E08F6-2153-46D7-A74D-9CAD5B61CC97}" dt="2023-03-02T10:03:13.984" v="814" actId="12"/>
          <ac:spMkLst>
            <pc:docMk/>
            <pc:sldMk cId="0" sldId="266"/>
            <ac:spMk id="194" creationId="{00000000-0000-0000-0000-000000000000}"/>
          </ac:spMkLst>
        </pc:spChg>
        <pc:spChg chg="mod">
          <ac:chgData name="Silvia Ferrari" userId="9ce1c88a-8045-47af-8589-8ffbfaf5df58" providerId="ADAL" clId="{B42E08F6-2153-46D7-A74D-9CAD5B61CC97}" dt="2023-03-02T09:59:46.209" v="721" actId="14100"/>
          <ac:spMkLst>
            <pc:docMk/>
            <pc:sldMk cId="0" sldId="266"/>
            <ac:spMk id="195" creationId="{00000000-0000-0000-0000-000000000000}"/>
          </ac:spMkLst>
        </pc:spChg>
        <pc:picChg chg="del">
          <ac:chgData name="Silvia Ferrari" userId="9ce1c88a-8045-47af-8589-8ffbfaf5df58" providerId="ADAL" clId="{B42E08F6-2153-46D7-A74D-9CAD5B61CC97}" dt="2023-03-02T09:58:05.911" v="695" actId="478"/>
          <ac:picMkLst>
            <pc:docMk/>
            <pc:sldMk cId="0" sldId="266"/>
            <ac:picMk id="193" creationId="{00000000-0000-0000-0000-000000000000}"/>
          </ac:picMkLst>
        </pc:picChg>
        <pc:picChg chg="del">
          <ac:chgData name="Silvia Ferrari" userId="9ce1c88a-8045-47af-8589-8ffbfaf5df58" providerId="ADAL" clId="{B42E08F6-2153-46D7-A74D-9CAD5B61CC97}" dt="2023-03-02T09:31:13.784" v="669" actId="478"/>
          <ac:picMkLst>
            <pc:docMk/>
            <pc:sldMk cId="0" sldId="266"/>
            <ac:picMk id="196" creationId="{00000000-0000-0000-0000-000000000000}"/>
          </ac:picMkLst>
        </pc:picChg>
        <pc:picChg chg="del">
          <ac:chgData name="Silvia Ferrari" userId="9ce1c88a-8045-47af-8589-8ffbfaf5df58" providerId="ADAL" clId="{B42E08F6-2153-46D7-A74D-9CAD5B61CC97}" dt="2023-03-02T09:31:08.016" v="666" actId="478"/>
          <ac:picMkLst>
            <pc:docMk/>
            <pc:sldMk cId="0" sldId="266"/>
            <ac:picMk id="197" creationId="{00000000-0000-0000-0000-000000000000}"/>
          </ac:picMkLst>
        </pc:picChg>
        <pc:picChg chg="add mod">
          <ac:chgData name="Silvia Ferrari" userId="9ce1c88a-8045-47af-8589-8ffbfaf5df58" providerId="ADAL" clId="{B42E08F6-2153-46D7-A74D-9CAD5B61CC97}" dt="2023-03-02T09:31:34.117" v="671" actId="1076"/>
          <ac:picMkLst>
            <pc:docMk/>
            <pc:sldMk cId="0" sldId="266"/>
            <ac:picMk id="3074" creationId="{487847C3-47B9-9201-257E-F991F86986C0}"/>
          </ac:picMkLst>
        </pc:picChg>
      </pc:sldChg>
      <pc:sldChg chg="addSp delSp modSp mod">
        <pc:chgData name="Silvia Ferrari" userId="9ce1c88a-8045-47af-8589-8ffbfaf5df58" providerId="ADAL" clId="{B42E08F6-2153-46D7-A74D-9CAD5B61CC97}" dt="2023-03-02T09:59:08.071" v="701" actId="14100"/>
        <pc:sldMkLst>
          <pc:docMk/>
          <pc:sldMk cId="0" sldId="282"/>
        </pc:sldMkLst>
        <pc:spChg chg="mod">
          <ac:chgData name="Silvia Ferrari" userId="9ce1c88a-8045-47af-8589-8ffbfaf5df58" providerId="ADAL" clId="{B42E08F6-2153-46D7-A74D-9CAD5B61CC97}" dt="2023-03-02T09:59:08.071" v="701" actId="14100"/>
          <ac:spMkLst>
            <pc:docMk/>
            <pc:sldMk cId="0" sldId="282"/>
            <ac:spMk id="28674" creationId="{C2B5CCF5-2E48-44D4-AFE7-9A1262D74AFF}"/>
          </ac:spMkLst>
        </pc:spChg>
        <pc:picChg chg="del">
          <ac:chgData name="Silvia Ferrari" userId="9ce1c88a-8045-47af-8589-8ffbfaf5df58" providerId="ADAL" clId="{B42E08F6-2153-46D7-A74D-9CAD5B61CC97}" dt="2023-03-02T09:15:34.453" v="47" actId="478"/>
          <ac:picMkLst>
            <pc:docMk/>
            <pc:sldMk cId="0" sldId="282"/>
            <ac:picMk id="3" creationId="{9EBA8C6B-72B8-4A64-BB4C-B4E381A38FE6}"/>
          </ac:picMkLst>
        </pc:picChg>
        <pc:picChg chg="mod">
          <ac:chgData name="Silvia Ferrari" userId="9ce1c88a-8045-47af-8589-8ffbfaf5df58" providerId="ADAL" clId="{B42E08F6-2153-46D7-A74D-9CAD5B61CC97}" dt="2023-03-02T09:59:05.802" v="700" actId="1076"/>
          <ac:picMkLst>
            <pc:docMk/>
            <pc:sldMk cId="0" sldId="282"/>
            <ac:picMk id="4" creationId="{33D58666-E76B-459A-BDB7-D2CE6FC51D0B}"/>
          </ac:picMkLst>
        </pc:picChg>
        <pc:picChg chg="add mod">
          <ac:chgData name="Silvia Ferrari" userId="9ce1c88a-8045-47af-8589-8ffbfaf5df58" providerId="ADAL" clId="{B42E08F6-2153-46D7-A74D-9CAD5B61CC97}" dt="2023-03-02T09:59:04.798" v="699" actId="1076"/>
          <ac:picMkLst>
            <pc:docMk/>
            <pc:sldMk cId="0" sldId="282"/>
            <ac:picMk id="5" creationId="{82D813BF-4985-1E36-DFC2-6F74F738A2DD}"/>
          </ac:picMkLst>
        </pc:picChg>
      </pc:sldChg>
      <pc:sldChg chg="addSp delSp modSp add del mod">
        <pc:chgData name="Silvia Ferrari" userId="9ce1c88a-8045-47af-8589-8ffbfaf5df58" providerId="ADAL" clId="{B42E08F6-2153-46D7-A74D-9CAD5B61CC97}" dt="2023-03-02T09:59:59.462" v="725" actId="1076"/>
        <pc:sldMkLst>
          <pc:docMk/>
          <pc:sldMk cId="0" sldId="298"/>
        </pc:sldMkLst>
        <pc:spChg chg="mod">
          <ac:chgData name="Silvia Ferrari" userId="9ce1c88a-8045-47af-8589-8ffbfaf5df58" providerId="ADAL" clId="{B42E08F6-2153-46D7-A74D-9CAD5B61CC97}" dt="2023-03-02T09:18:03.627" v="71" actId="1076"/>
          <ac:spMkLst>
            <pc:docMk/>
            <pc:sldMk cId="0" sldId="298"/>
            <ac:spMk id="6" creationId="{D4185473-6430-4565-8E1A-40669FBD84E3}"/>
          </ac:spMkLst>
        </pc:spChg>
        <pc:graphicFrameChg chg="add mod">
          <ac:chgData name="Silvia Ferrari" userId="9ce1c88a-8045-47af-8589-8ffbfaf5df58" providerId="ADAL" clId="{B42E08F6-2153-46D7-A74D-9CAD5B61CC97}" dt="2023-03-02T09:24:55.499" v="154" actId="1076"/>
          <ac:graphicFrameMkLst>
            <pc:docMk/>
            <pc:sldMk cId="0" sldId="298"/>
            <ac:graphicFrameMk id="3" creationId="{DA4F26EE-22DA-73C9-A30E-6DF24107FDF2}"/>
          </ac:graphicFrameMkLst>
        </pc:graphicFrameChg>
        <pc:picChg chg="add mod">
          <ac:chgData name="Silvia Ferrari" userId="9ce1c88a-8045-47af-8589-8ffbfaf5df58" providerId="ADAL" clId="{B42E08F6-2153-46D7-A74D-9CAD5B61CC97}" dt="2023-03-02T09:23:47.393" v="149"/>
          <ac:picMkLst>
            <pc:docMk/>
            <pc:sldMk cId="0" sldId="298"/>
            <ac:picMk id="2" creationId="{F3EF7876-8ADC-1576-476E-E513C019060B}"/>
          </ac:picMkLst>
        </pc:picChg>
        <pc:picChg chg="del">
          <ac:chgData name="Silvia Ferrari" userId="9ce1c88a-8045-47af-8589-8ffbfaf5df58" providerId="ADAL" clId="{B42E08F6-2153-46D7-A74D-9CAD5B61CC97}" dt="2023-03-02T09:09:20.486" v="1" actId="478"/>
          <ac:picMkLst>
            <pc:docMk/>
            <pc:sldMk cId="0" sldId="298"/>
            <ac:picMk id="4" creationId="{AED8A4C6-7A70-869E-AC90-4CBF69F76E24}"/>
          </ac:picMkLst>
        </pc:picChg>
        <pc:picChg chg="add mod">
          <ac:chgData name="Silvia Ferrari" userId="9ce1c88a-8045-47af-8589-8ffbfaf5df58" providerId="ADAL" clId="{B42E08F6-2153-46D7-A74D-9CAD5B61CC97}" dt="2023-03-02T09:59:59.462" v="725" actId="1076"/>
          <ac:picMkLst>
            <pc:docMk/>
            <pc:sldMk cId="0" sldId="298"/>
            <ac:picMk id="7" creationId="{E4329BBB-F825-2C50-51C1-9494EFD8C4FA}"/>
          </ac:picMkLst>
        </pc:picChg>
        <pc:picChg chg="mod">
          <ac:chgData name="Silvia Ferrari" userId="9ce1c88a-8045-47af-8589-8ffbfaf5df58" providerId="ADAL" clId="{B42E08F6-2153-46D7-A74D-9CAD5B61CC97}" dt="2023-03-02T09:17:56.965" v="69" actId="1076"/>
          <ac:picMkLst>
            <pc:docMk/>
            <pc:sldMk cId="0" sldId="298"/>
            <ac:picMk id="8" creationId="{AC973645-60DC-4D57-A578-AD046512C0ED}"/>
          </ac:picMkLst>
        </pc:picChg>
        <pc:picChg chg="del">
          <ac:chgData name="Silvia Ferrari" userId="9ce1c88a-8045-47af-8589-8ffbfaf5df58" providerId="ADAL" clId="{B42E08F6-2153-46D7-A74D-9CAD5B61CC97}" dt="2023-03-02T09:09:22.109" v="2" actId="478"/>
          <ac:picMkLst>
            <pc:docMk/>
            <pc:sldMk cId="0" sldId="298"/>
            <ac:picMk id="9" creationId="{3F878D9C-FBC8-345D-BA95-68A716DFCDBF}"/>
          </ac:picMkLst>
        </pc:picChg>
        <pc:picChg chg="add del mod">
          <ac:chgData name="Silvia Ferrari" userId="9ce1c88a-8045-47af-8589-8ffbfaf5df58" providerId="ADAL" clId="{B42E08F6-2153-46D7-A74D-9CAD5B61CC97}" dt="2023-03-02T09:24:51.104" v="152" actId="478"/>
          <ac:picMkLst>
            <pc:docMk/>
            <pc:sldMk cId="0" sldId="298"/>
            <ac:picMk id="1026" creationId="{8B0BE0D5-214D-9A14-2C4E-0F96D8E06D7A}"/>
          </ac:picMkLst>
        </pc:picChg>
      </pc:sldChg>
      <pc:sldChg chg="addSp delSp modSp add mod">
        <pc:chgData name="Silvia Ferrari" userId="9ce1c88a-8045-47af-8589-8ffbfaf5df58" providerId="ADAL" clId="{B42E08F6-2153-46D7-A74D-9CAD5B61CC97}" dt="2023-03-02T09:59:29.070" v="715" actId="1076"/>
        <pc:sldMkLst>
          <pc:docMk/>
          <pc:sldMk cId="284042183" sldId="299"/>
        </pc:sldMkLst>
        <pc:spChg chg="mod">
          <ac:chgData name="Silvia Ferrari" userId="9ce1c88a-8045-47af-8589-8ffbfaf5df58" providerId="ADAL" clId="{B42E08F6-2153-46D7-A74D-9CAD5B61CC97}" dt="2023-03-02T09:59:25.947" v="714" actId="20577"/>
          <ac:spMkLst>
            <pc:docMk/>
            <pc:sldMk cId="284042183" sldId="299"/>
            <ac:spMk id="6" creationId="{D4185473-6430-4565-8E1A-40669FBD84E3}"/>
          </ac:spMkLst>
        </pc:spChg>
        <pc:graphicFrameChg chg="add mod">
          <ac:chgData name="Silvia Ferrari" userId="9ce1c88a-8045-47af-8589-8ffbfaf5df58" providerId="ADAL" clId="{B42E08F6-2153-46D7-A74D-9CAD5B61CC97}" dt="2023-03-02T09:24:43.060" v="151" actId="1076"/>
          <ac:graphicFrameMkLst>
            <pc:docMk/>
            <pc:sldMk cId="284042183" sldId="299"/>
            <ac:graphicFrameMk id="2" creationId="{B0F67DC2-945B-F5D6-6B26-8DA921698989}"/>
          </ac:graphicFrameMkLst>
        </pc:graphicFrameChg>
        <pc:picChg chg="mod">
          <ac:chgData name="Silvia Ferrari" userId="9ce1c88a-8045-47af-8589-8ffbfaf5df58" providerId="ADAL" clId="{B42E08F6-2153-46D7-A74D-9CAD5B61CC97}" dt="2023-03-02T09:59:29.070" v="715" actId="1076"/>
          <ac:picMkLst>
            <pc:docMk/>
            <pc:sldMk cId="284042183" sldId="299"/>
            <ac:picMk id="8" creationId="{AC973645-60DC-4D57-A578-AD046512C0ED}"/>
          </ac:picMkLst>
        </pc:picChg>
        <pc:picChg chg="del">
          <ac:chgData name="Silvia Ferrari" userId="9ce1c88a-8045-47af-8589-8ffbfaf5df58" providerId="ADAL" clId="{B42E08F6-2153-46D7-A74D-9CAD5B61CC97}" dt="2023-03-02T09:16:48.270" v="67" actId="478"/>
          <ac:picMkLst>
            <pc:docMk/>
            <pc:sldMk cId="284042183" sldId="299"/>
            <ac:picMk id="1026" creationId="{8B0BE0D5-214D-9A14-2C4E-0F96D8E06D7A}"/>
          </ac:picMkLst>
        </pc:picChg>
      </pc:sldChg>
    </pc:docChg>
  </pc:docChgLst>
  <pc:docChgLst>
    <pc:chgData name="Roberta Bergamini" userId="3e270734-cb93-4a46-b24f-a75119d70b27" providerId="ADAL" clId="{D1027830-68B8-4B1F-A8E8-D0D00E32D8AA}"/>
    <pc:docChg chg="custSel mod delSld modSld">
      <pc:chgData name="Roberta Bergamini" userId="3e270734-cb93-4a46-b24f-a75119d70b27" providerId="ADAL" clId="{D1027830-68B8-4B1F-A8E8-D0D00E32D8AA}" dt="2019-10-25T13:12:37.461" v="1261"/>
      <pc:docMkLst>
        <pc:docMk/>
      </pc:docMkLst>
      <pc:sldChg chg="del">
        <pc:chgData name="Roberta Bergamini" userId="3e270734-cb93-4a46-b24f-a75119d70b27" providerId="ADAL" clId="{D1027830-68B8-4B1F-A8E8-D0D00E32D8AA}" dt="2019-10-25T10:53:42.385" v="539" actId="2696"/>
        <pc:sldMkLst>
          <pc:docMk/>
          <pc:sldMk cId="1610904126" sldId="257"/>
        </pc:sldMkLst>
      </pc:sldChg>
      <pc:sldChg chg="del">
        <pc:chgData name="Roberta Bergamini" userId="3e270734-cb93-4a46-b24f-a75119d70b27" providerId="ADAL" clId="{D1027830-68B8-4B1F-A8E8-D0D00E32D8AA}" dt="2019-10-25T10:53:42.454" v="546" actId="2696"/>
        <pc:sldMkLst>
          <pc:docMk/>
          <pc:sldMk cId="2903772746" sldId="258"/>
        </pc:sldMkLst>
      </pc:sldChg>
      <pc:sldChg chg="addSp delSp modSp del mod setBg modAnim">
        <pc:chgData name="Roberta Bergamini" userId="3e270734-cb93-4a46-b24f-a75119d70b27" providerId="ADAL" clId="{D1027830-68B8-4B1F-A8E8-D0D00E32D8AA}" dt="2019-10-25T12:47:52.305" v="883" actId="1076"/>
        <pc:sldMkLst>
          <pc:docMk/>
          <pc:sldMk cId="0" sldId="259"/>
        </pc:sldMkLst>
        <pc:spChg chg="mod ord">
          <ac:chgData name="Roberta Bergamini" userId="3e270734-cb93-4a46-b24f-a75119d70b27" providerId="ADAL" clId="{D1027830-68B8-4B1F-A8E8-D0D00E32D8AA}" dt="2019-10-25T12:47:52.305" v="883" actId="1076"/>
          <ac:spMkLst>
            <pc:docMk/>
            <pc:sldMk cId="0" sldId="259"/>
            <ac:spMk id="8206" creationId="{DC34CAE6-CB81-47B0-898C-AF2B2224C6E4}"/>
          </ac:spMkLst>
        </pc:spChg>
        <pc:spChg chg="mod ord">
          <ac:chgData name="Roberta Bergamini" userId="3e270734-cb93-4a46-b24f-a75119d70b27" providerId="ADAL" clId="{D1027830-68B8-4B1F-A8E8-D0D00E32D8AA}" dt="2019-10-25T10:16:37.090" v="151" actId="1076"/>
          <ac:spMkLst>
            <pc:docMk/>
            <pc:sldMk cId="0" sldId="259"/>
            <ac:spMk id="8210" creationId="{036E701D-365C-4C6B-B04E-8B1F24E447F5}"/>
          </ac:spMkLst>
        </pc:spChg>
        <pc:picChg chg="add del">
          <ac:chgData name="Roberta Bergamini" userId="3e270734-cb93-4a46-b24f-a75119d70b27" providerId="ADAL" clId="{D1027830-68B8-4B1F-A8E8-D0D00E32D8AA}" dt="2019-10-25T10:14:43.164" v="123" actId="478"/>
          <ac:picMkLst>
            <pc:docMk/>
            <pc:sldMk cId="0" sldId="259"/>
            <ac:picMk id="2" creationId="{F1C7605D-F16F-4456-AC3B-2A2301ADADBE}"/>
          </ac:picMkLst>
        </pc:picChg>
        <pc:picChg chg="add mod">
          <ac:chgData name="Roberta Bergamini" userId="3e270734-cb93-4a46-b24f-a75119d70b27" providerId="ADAL" clId="{D1027830-68B8-4B1F-A8E8-D0D00E32D8AA}" dt="2019-10-25T10:16:26.109" v="148" actId="1076"/>
          <ac:picMkLst>
            <pc:docMk/>
            <pc:sldMk cId="0" sldId="259"/>
            <ac:picMk id="10" creationId="{160C013A-7544-4858-901F-A86E70E1E267}"/>
          </ac:picMkLst>
        </pc:picChg>
        <pc:picChg chg="mod ord">
          <ac:chgData name="Roberta Bergamini" userId="3e270734-cb93-4a46-b24f-a75119d70b27" providerId="ADAL" clId="{D1027830-68B8-4B1F-A8E8-D0D00E32D8AA}" dt="2019-10-25T10:14:55.142" v="124" actId="26606"/>
          <ac:picMkLst>
            <pc:docMk/>
            <pc:sldMk cId="0" sldId="259"/>
            <ac:picMk id="13" creationId="{A2E81DAB-8C5A-48C3-8D12-D39996757644}"/>
          </ac:picMkLst>
        </pc:picChg>
        <pc:picChg chg="mod ord">
          <ac:chgData name="Roberta Bergamini" userId="3e270734-cb93-4a46-b24f-a75119d70b27" providerId="ADAL" clId="{D1027830-68B8-4B1F-A8E8-D0D00E32D8AA}" dt="2019-10-25T10:14:55.142" v="124" actId="26606"/>
          <ac:picMkLst>
            <pc:docMk/>
            <pc:sldMk cId="0" sldId="259"/>
            <ac:picMk id="14" creationId="{74BCAA72-CA41-44B9-B0E5-19BFD5D6CE44}"/>
          </ac:picMkLst>
        </pc:picChg>
        <pc:picChg chg="mod">
          <ac:chgData name="Roberta Bergamini" userId="3e270734-cb93-4a46-b24f-a75119d70b27" providerId="ADAL" clId="{D1027830-68B8-4B1F-A8E8-D0D00E32D8AA}" dt="2019-10-25T10:14:55.142" v="124" actId="26606"/>
          <ac:picMkLst>
            <pc:docMk/>
            <pc:sldMk cId="0" sldId="259"/>
            <ac:picMk id="17" creationId="{B37D5A43-B922-4890-BE1F-6FAB42D24F9E}"/>
          </ac:picMkLst>
        </pc:picChg>
        <pc:picChg chg="mod">
          <ac:chgData name="Roberta Bergamini" userId="3e270734-cb93-4a46-b24f-a75119d70b27" providerId="ADAL" clId="{D1027830-68B8-4B1F-A8E8-D0D00E32D8AA}" dt="2019-10-25T10:14:55.142" v="124" actId="26606"/>
          <ac:picMkLst>
            <pc:docMk/>
            <pc:sldMk cId="0" sldId="259"/>
            <ac:picMk id="18" creationId="{8DFCB5C1-53D8-42B6-AC88-57C8ABEC9B1B}"/>
          </ac:picMkLst>
        </pc:picChg>
        <pc:picChg chg="add">
          <ac:chgData name="Roberta Bergamini" userId="3e270734-cb93-4a46-b24f-a75119d70b27" providerId="ADAL" clId="{D1027830-68B8-4B1F-A8E8-D0D00E32D8AA}" dt="2019-10-25T10:14:55.142" v="124" actId="26606"/>
          <ac:picMkLst>
            <pc:docMk/>
            <pc:sldMk cId="0" sldId="259"/>
            <ac:picMk id="87" creationId="{8557749F-B943-4D30-8F08-8AA92F25A8AF}"/>
          </ac:picMkLst>
        </pc:picChg>
      </pc:sldChg>
      <pc:sldChg chg="addSp delSp modSp del modAnim">
        <pc:chgData name="Roberta Bergamini" userId="3e270734-cb93-4a46-b24f-a75119d70b27" providerId="ADAL" clId="{D1027830-68B8-4B1F-A8E8-D0D00E32D8AA}" dt="2019-10-25T12:48:11.065" v="902" actId="1037"/>
        <pc:sldMkLst>
          <pc:docMk/>
          <pc:sldMk cId="0" sldId="260"/>
        </pc:sldMkLst>
        <pc:spChg chg="mod">
          <ac:chgData name="Roberta Bergamini" userId="3e270734-cb93-4a46-b24f-a75119d70b27" providerId="ADAL" clId="{D1027830-68B8-4B1F-A8E8-D0D00E32D8AA}" dt="2019-10-25T12:48:11.065" v="902" actId="1037"/>
          <ac:spMkLst>
            <pc:docMk/>
            <pc:sldMk cId="0" sldId="260"/>
            <ac:spMk id="10249" creationId="{D569654D-5389-413D-B45E-7774F508B186}"/>
          </ac:spMkLst>
        </pc:spChg>
        <pc:picChg chg="mod">
          <ac:chgData name="Roberta Bergamini" userId="3e270734-cb93-4a46-b24f-a75119d70b27" providerId="ADAL" clId="{D1027830-68B8-4B1F-A8E8-D0D00E32D8AA}" dt="2019-10-25T12:48:11.065" v="902" actId="1037"/>
          <ac:picMkLst>
            <pc:docMk/>
            <pc:sldMk cId="0" sldId="260"/>
            <ac:picMk id="2" creationId="{309C9379-5C82-4B93-A113-3CD96FD556EC}"/>
          </ac:picMkLst>
        </pc:picChg>
        <pc:picChg chg="add del">
          <ac:chgData name="Roberta Bergamini" userId="3e270734-cb93-4a46-b24f-a75119d70b27" providerId="ADAL" clId="{D1027830-68B8-4B1F-A8E8-D0D00E32D8AA}" dt="2019-10-25T10:19:06.519" v="198" actId="478"/>
          <ac:picMkLst>
            <pc:docMk/>
            <pc:sldMk cId="0" sldId="260"/>
            <ac:picMk id="3" creationId="{444F23C8-7E83-4823-AA7B-34C8A531198A}"/>
          </ac:picMkLst>
        </pc:picChg>
        <pc:picChg chg="add mod">
          <ac:chgData name="Roberta Bergamini" userId="3e270734-cb93-4a46-b24f-a75119d70b27" providerId="ADAL" clId="{D1027830-68B8-4B1F-A8E8-D0D00E32D8AA}" dt="2019-10-25T10:18:49.605" v="194" actId="1076"/>
          <ac:picMkLst>
            <pc:docMk/>
            <pc:sldMk cId="0" sldId="260"/>
            <ac:picMk id="8" creationId="{AFADFF15-97A2-43C0-978F-F1DF055401FA}"/>
          </ac:picMkLst>
        </pc:picChg>
        <pc:picChg chg="add mod">
          <ac:chgData name="Roberta Bergamini" userId="3e270734-cb93-4a46-b24f-a75119d70b27" providerId="ADAL" clId="{D1027830-68B8-4B1F-A8E8-D0D00E32D8AA}" dt="2019-10-25T10:32:36.923" v="233"/>
          <ac:picMkLst>
            <pc:docMk/>
            <pc:sldMk cId="0" sldId="260"/>
            <ac:picMk id="10" creationId="{AD0ECF04-F247-4084-9281-D00B192F69CE}"/>
          </ac:picMkLst>
        </pc:picChg>
        <pc:picChg chg="del mod">
          <ac:chgData name="Roberta Bergamini" userId="3e270734-cb93-4a46-b24f-a75119d70b27" providerId="ADAL" clId="{D1027830-68B8-4B1F-A8E8-D0D00E32D8AA}" dt="2019-10-25T10:32:05.636" v="231"/>
          <ac:picMkLst>
            <pc:docMk/>
            <pc:sldMk cId="0" sldId="260"/>
            <ac:picMk id="11" creationId="{E58A64BF-A5AD-4C4E-9005-BF9827C1EA84}"/>
          </ac:picMkLst>
        </pc:picChg>
        <pc:picChg chg="mod">
          <ac:chgData name="Roberta Bergamini" userId="3e270734-cb93-4a46-b24f-a75119d70b27" providerId="ADAL" clId="{D1027830-68B8-4B1F-A8E8-D0D00E32D8AA}" dt="2019-10-25T10:31:35.324" v="229"/>
          <ac:picMkLst>
            <pc:docMk/>
            <pc:sldMk cId="0" sldId="260"/>
            <ac:picMk id="12" creationId="{F4E3191B-851E-4FA6-9649-B09D2DD7F8C1}"/>
          </ac:picMkLst>
        </pc:picChg>
        <pc:picChg chg="mod">
          <ac:chgData name="Roberta Bergamini" userId="3e270734-cb93-4a46-b24f-a75119d70b27" providerId="ADAL" clId="{D1027830-68B8-4B1F-A8E8-D0D00E32D8AA}" dt="2019-10-25T10:31:21.162" v="227"/>
          <ac:picMkLst>
            <pc:docMk/>
            <pc:sldMk cId="0" sldId="260"/>
            <ac:picMk id="13" creationId="{DEBB5D5D-C923-4693-BF39-A64F88585A6E}"/>
          </ac:picMkLst>
        </pc:picChg>
        <pc:picChg chg="mod">
          <ac:chgData name="Roberta Bergamini" userId="3e270734-cb93-4a46-b24f-a75119d70b27" providerId="ADAL" clId="{D1027830-68B8-4B1F-A8E8-D0D00E32D8AA}" dt="2019-10-25T12:48:11.065" v="902" actId="1037"/>
          <ac:picMkLst>
            <pc:docMk/>
            <pc:sldMk cId="0" sldId="260"/>
            <ac:picMk id="6152" creationId="{5D31F71D-226B-42E6-805A-77FEE35B7A22}"/>
          </ac:picMkLst>
        </pc:picChg>
      </pc:sldChg>
      <pc:sldChg chg="addSp delSp modSp delAnim modAnim">
        <pc:chgData name="Roberta Bergamini" userId="3e270734-cb93-4a46-b24f-a75119d70b27" providerId="ADAL" clId="{D1027830-68B8-4B1F-A8E8-D0D00E32D8AA}" dt="2019-10-25T13:12:37.461" v="1261"/>
        <pc:sldMkLst>
          <pc:docMk/>
          <pc:sldMk cId="2566054074" sldId="261"/>
        </pc:sldMkLst>
        <pc:picChg chg="del">
          <ac:chgData name="Roberta Bergamini" userId="3e270734-cb93-4a46-b24f-a75119d70b27" providerId="ADAL" clId="{D1027830-68B8-4B1F-A8E8-D0D00E32D8AA}" dt="2019-10-25T10:53:58.710" v="555" actId="478"/>
          <ac:picMkLst>
            <pc:docMk/>
            <pc:sldMk cId="2566054074" sldId="261"/>
            <ac:picMk id="2" creationId="{00000000-0000-0000-0000-000000000000}"/>
          </ac:picMkLst>
        </pc:picChg>
        <pc:picChg chg="del">
          <ac:chgData name="Roberta Bergamini" userId="3e270734-cb93-4a46-b24f-a75119d70b27" providerId="ADAL" clId="{D1027830-68B8-4B1F-A8E8-D0D00E32D8AA}" dt="2019-10-25T10:54:00.399" v="556" actId="478"/>
          <ac:picMkLst>
            <pc:docMk/>
            <pc:sldMk cId="2566054074" sldId="261"/>
            <ac:picMk id="4" creationId="{00000000-0000-0000-0000-000000000000}"/>
          </ac:picMkLst>
        </pc:picChg>
        <pc:picChg chg="ord">
          <ac:chgData name="Roberta Bergamini" userId="3e270734-cb93-4a46-b24f-a75119d70b27" providerId="ADAL" clId="{D1027830-68B8-4B1F-A8E8-D0D00E32D8AA}" dt="2019-10-25T12:16:47.572" v="638" actId="166"/>
          <ac:picMkLst>
            <pc:docMk/>
            <pc:sldMk cId="2566054074" sldId="261"/>
            <ac:picMk id="5" creationId="{9249DCA0-8B5F-43EB-AD5E-9E4A3FDE2D0F}"/>
          </ac:picMkLst>
        </pc:picChg>
        <pc:picChg chg="add mod modCrop">
          <ac:chgData name="Roberta Bergamini" userId="3e270734-cb93-4a46-b24f-a75119d70b27" providerId="ADAL" clId="{D1027830-68B8-4B1F-A8E8-D0D00E32D8AA}" dt="2019-10-25T13:02:42.249" v="1220" actId="1037"/>
          <ac:picMkLst>
            <pc:docMk/>
            <pc:sldMk cId="2566054074" sldId="261"/>
            <ac:picMk id="6" creationId="{5472ECFA-DD7F-4DA3-94F3-8858B91413D7}"/>
          </ac:picMkLst>
        </pc:picChg>
      </pc:sldChg>
      <pc:sldChg chg="del">
        <pc:chgData name="Roberta Bergamini" userId="3e270734-cb93-4a46-b24f-a75119d70b27" providerId="ADAL" clId="{D1027830-68B8-4B1F-A8E8-D0D00E32D8AA}" dt="2019-10-25T10:53:42.454" v="547" actId="2696"/>
        <pc:sldMkLst>
          <pc:docMk/>
          <pc:sldMk cId="933900211" sldId="262"/>
        </pc:sldMkLst>
      </pc:sldChg>
      <pc:sldChg chg="addSp modSp del modAnim">
        <pc:chgData name="Roberta Bergamini" userId="3e270734-cb93-4a46-b24f-a75119d70b27" providerId="ADAL" clId="{D1027830-68B8-4B1F-A8E8-D0D00E32D8AA}" dt="2019-10-25T10:49:01.749" v="533" actId="403"/>
        <pc:sldMkLst>
          <pc:docMk/>
          <pc:sldMk cId="0" sldId="263"/>
        </pc:sldMkLst>
        <pc:spChg chg="mod">
          <ac:chgData name="Roberta Bergamini" userId="3e270734-cb93-4a46-b24f-a75119d70b27" providerId="ADAL" clId="{D1027830-68B8-4B1F-A8E8-D0D00E32D8AA}" dt="2019-10-25T10:45:46.572" v="518" actId="1076"/>
          <ac:spMkLst>
            <pc:docMk/>
            <pc:sldMk cId="0" sldId="263"/>
            <ac:spMk id="16396" creationId="{F1D696F2-986F-42DA-8372-445CE3BF0D67}"/>
          </ac:spMkLst>
        </pc:spChg>
        <pc:spChg chg="mod">
          <ac:chgData name="Roberta Bergamini" userId="3e270734-cb93-4a46-b24f-a75119d70b27" providerId="ADAL" clId="{D1027830-68B8-4B1F-A8E8-D0D00E32D8AA}" dt="2019-10-25T10:49:01.749" v="533" actId="403"/>
          <ac:spMkLst>
            <pc:docMk/>
            <pc:sldMk cId="0" sldId="263"/>
            <ac:spMk id="16397" creationId="{17349FE4-2B7C-434B-BE25-C8DA893874F6}"/>
          </ac:spMkLst>
        </pc:spChg>
        <pc:picChg chg="mod">
          <ac:chgData name="Roberta Bergamini" userId="3e270734-cb93-4a46-b24f-a75119d70b27" providerId="ADAL" clId="{D1027830-68B8-4B1F-A8E8-D0D00E32D8AA}" dt="2019-10-25T10:46:08.173" v="523" actId="1076"/>
          <ac:picMkLst>
            <pc:docMk/>
            <pc:sldMk cId="0" sldId="263"/>
            <ac:picMk id="10" creationId="{6E6AA087-6482-4A18-B451-21EE085F399D}"/>
          </ac:picMkLst>
        </pc:picChg>
        <pc:picChg chg="add mod ord">
          <ac:chgData name="Roberta Bergamini" userId="3e270734-cb93-4a46-b24f-a75119d70b27" providerId="ADAL" clId="{D1027830-68B8-4B1F-A8E8-D0D00E32D8AA}" dt="2019-10-25T10:46:34.916" v="528" actId="166"/>
          <ac:picMkLst>
            <pc:docMk/>
            <pc:sldMk cId="0" sldId="263"/>
            <ac:picMk id="11" creationId="{8F14B211-A0B1-4AD2-9E4C-AA040A1BCEEF}"/>
          </ac:picMkLst>
        </pc:picChg>
        <pc:picChg chg="mod">
          <ac:chgData name="Roberta Bergamini" userId="3e270734-cb93-4a46-b24f-a75119d70b27" providerId="ADAL" clId="{D1027830-68B8-4B1F-A8E8-D0D00E32D8AA}" dt="2019-10-25T10:46:52.522" v="530" actId="1076"/>
          <ac:picMkLst>
            <pc:docMk/>
            <pc:sldMk cId="0" sldId="263"/>
            <ac:picMk id="13" creationId="{1E5732D7-A03F-42DD-8A56-4B1308A76C8D}"/>
          </ac:picMkLst>
        </pc:picChg>
        <pc:picChg chg="mod">
          <ac:chgData name="Roberta Bergamini" userId="3e270734-cb93-4a46-b24f-a75119d70b27" providerId="ADAL" clId="{D1027830-68B8-4B1F-A8E8-D0D00E32D8AA}" dt="2019-10-25T10:46:56.567" v="531" actId="1076"/>
          <ac:picMkLst>
            <pc:docMk/>
            <pc:sldMk cId="0" sldId="263"/>
            <ac:picMk id="14" creationId="{02A27235-AF42-47BF-8349-FFD8586DE235}"/>
          </ac:picMkLst>
        </pc:picChg>
        <pc:picChg chg="mod">
          <ac:chgData name="Roberta Bergamini" userId="3e270734-cb93-4a46-b24f-a75119d70b27" providerId="ADAL" clId="{D1027830-68B8-4B1F-A8E8-D0D00E32D8AA}" dt="2019-10-25T10:45:08.855" v="512" actId="1076"/>
          <ac:picMkLst>
            <pc:docMk/>
            <pc:sldMk cId="0" sldId="263"/>
            <ac:picMk id="15" creationId="{51D235A0-1AF8-4905-9420-61C2947C2F3F}"/>
          </ac:picMkLst>
        </pc:picChg>
        <pc:picChg chg="mod">
          <ac:chgData name="Roberta Bergamini" userId="3e270734-cb93-4a46-b24f-a75119d70b27" providerId="ADAL" clId="{D1027830-68B8-4B1F-A8E8-D0D00E32D8AA}" dt="2019-10-25T10:46:46.641" v="529" actId="1076"/>
          <ac:picMkLst>
            <pc:docMk/>
            <pc:sldMk cId="0" sldId="263"/>
            <ac:picMk id="16" creationId="{91B745D8-F80A-460B-9B08-F35A3F6E0AE0}"/>
          </ac:picMkLst>
        </pc:picChg>
        <pc:picChg chg="mod">
          <ac:chgData name="Roberta Bergamini" userId="3e270734-cb93-4a46-b24f-a75119d70b27" providerId="ADAL" clId="{D1027830-68B8-4B1F-A8E8-D0D00E32D8AA}" dt="2019-10-25T10:46:04.901" v="522" actId="1076"/>
          <ac:picMkLst>
            <pc:docMk/>
            <pc:sldMk cId="0" sldId="263"/>
            <ac:picMk id="17" creationId="{3827808A-45F3-4C35-9DE4-D32F3D9FC39F}"/>
          </ac:picMkLst>
        </pc:picChg>
      </pc:sldChg>
      <pc:sldChg chg="addSp delSp modSp delAnim modAnim">
        <pc:chgData name="Roberta Bergamini" userId="3e270734-cb93-4a46-b24f-a75119d70b27" providerId="ADAL" clId="{D1027830-68B8-4B1F-A8E8-D0D00E32D8AA}" dt="2019-10-25T10:14:14.223" v="120" actId="1076"/>
        <pc:sldMkLst>
          <pc:docMk/>
          <pc:sldMk cId="2221091479" sldId="264"/>
        </pc:sldMkLst>
        <pc:spChg chg="mod">
          <ac:chgData name="Roberta Bergamini" userId="3e270734-cb93-4a46-b24f-a75119d70b27" providerId="ADAL" clId="{D1027830-68B8-4B1F-A8E8-D0D00E32D8AA}" dt="2019-10-25T09:26:04.033" v="8" actId="14100"/>
          <ac:spMkLst>
            <pc:docMk/>
            <pc:sldMk cId="2221091479" sldId="264"/>
            <ac:spMk id="7" creationId="{868BF08F-2DA4-4781-A89C-00CF4EB70030}"/>
          </ac:spMkLst>
        </pc:spChg>
        <pc:spChg chg="mod">
          <ac:chgData name="Roberta Bergamini" userId="3e270734-cb93-4a46-b24f-a75119d70b27" providerId="ADAL" clId="{D1027830-68B8-4B1F-A8E8-D0D00E32D8AA}" dt="2019-10-25T10:10:30.058" v="106" actId="14100"/>
          <ac:spMkLst>
            <pc:docMk/>
            <pc:sldMk cId="2221091479" sldId="264"/>
            <ac:spMk id="12" creationId="{868BF08F-2DA4-4781-A89C-00CF4EB70030}"/>
          </ac:spMkLst>
        </pc:spChg>
        <pc:picChg chg="del">
          <ac:chgData name="Roberta Bergamini" userId="3e270734-cb93-4a46-b24f-a75119d70b27" providerId="ADAL" clId="{D1027830-68B8-4B1F-A8E8-D0D00E32D8AA}" dt="2019-10-25T09:26:05.775" v="9" actId="478"/>
          <ac:picMkLst>
            <pc:docMk/>
            <pc:sldMk cId="2221091479" sldId="264"/>
            <ac:picMk id="3" creationId="{00000000-0000-0000-0000-000000000000}"/>
          </ac:picMkLst>
        </pc:picChg>
        <pc:picChg chg="del">
          <ac:chgData name="Roberta Bergamini" userId="3e270734-cb93-4a46-b24f-a75119d70b27" providerId="ADAL" clId="{D1027830-68B8-4B1F-A8E8-D0D00E32D8AA}" dt="2019-10-25T09:26:07.827" v="10" actId="478"/>
          <ac:picMkLst>
            <pc:docMk/>
            <pc:sldMk cId="2221091479" sldId="264"/>
            <ac:picMk id="4" creationId="{00000000-0000-0000-0000-000000000000}"/>
          </ac:picMkLst>
        </pc:picChg>
        <pc:picChg chg="ord">
          <ac:chgData name="Roberta Bergamini" userId="3e270734-cb93-4a46-b24f-a75119d70b27" providerId="ADAL" clId="{D1027830-68B8-4B1F-A8E8-D0D00E32D8AA}" dt="2019-10-25T10:14:08.994" v="119" actId="166"/>
          <ac:picMkLst>
            <pc:docMk/>
            <pc:sldMk cId="2221091479" sldId="264"/>
            <ac:picMk id="5" creationId="{9249DCA0-8B5F-43EB-AD5E-9E4A3FDE2D0F}"/>
          </ac:picMkLst>
        </pc:picChg>
        <pc:picChg chg="add mod">
          <ac:chgData name="Roberta Bergamini" userId="3e270734-cb93-4a46-b24f-a75119d70b27" providerId="ADAL" clId="{D1027830-68B8-4B1F-A8E8-D0D00E32D8AA}" dt="2019-10-25T10:13:58.349" v="116" actId="14100"/>
          <ac:picMkLst>
            <pc:docMk/>
            <pc:sldMk cId="2221091479" sldId="264"/>
            <ac:picMk id="16" creationId="{BDD592B7-2990-4D9C-86BF-DFCD6DA696D8}"/>
          </ac:picMkLst>
        </pc:picChg>
        <pc:picChg chg="add mod">
          <ac:chgData name="Roberta Bergamini" userId="3e270734-cb93-4a46-b24f-a75119d70b27" providerId="ADAL" clId="{D1027830-68B8-4B1F-A8E8-D0D00E32D8AA}" dt="2019-10-25T10:13:50.020" v="113" actId="1076"/>
          <ac:picMkLst>
            <pc:docMk/>
            <pc:sldMk cId="2221091479" sldId="264"/>
            <ac:picMk id="17" creationId="{BA697775-5EDB-4501-BEF0-F0E6FBD378C1}"/>
          </ac:picMkLst>
        </pc:picChg>
        <pc:picChg chg="add mod">
          <ac:chgData name="Roberta Bergamini" userId="3e270734-cb93-4a46-b24f-a75119d70b27" providerId="ADAL" clId="{D1027830-68B8-4B1F-A8E8-D0D00E32D8AA}" dt="2019-10-25T10:13:52.713" v="114" actId="1076"/>
          <ac:picMkLst>
            <pc:docMk/>
            <pc:sldMk cId="2221091479" sldId="264"/>
            <ac:picMk id="18" creationId="{7965A8DE-1B29-4143-B7E4-BE784B25D21D}"/>
          </ac:picMkLst>
        </pc:picChg>
        <pc:picChg chg="add mod">
          <ac:chgData name="Roberta Bergamini" userId="3e270734-cb93-4a46-b24f-a75119d70b27" providerId="ADAL" clId="{D1027830-68B8-4B1F-A8E8-D0D00E32D8AA}" dt="2019-10-25T10:14:14.223" v="120" actId="1076"/>
          <ac:picMkLst>
            <pc:docMk/>
            <pc:sldMk cId="2221091479" sldId="264"/>
            <ac:picMk id="19" creationId="{55748C41-23A3-441A-B19A-88918868915F}"/>
          </ac:picMkLst>
        </pc:picChg>
        <pc:picChg chg="del">
          <ac:chgData name="Roberta Bergamini" userId="3e270734-cb93-4a46-b24f-a75119d70b27" providerId="ADAL" clId="{D1027830-68B8-4B1F-A8E8-D0D00E32D8AA}" dt="2019-10-25T09:26:11.375" v="12" actId="478"/>
          <ac:picMkLst>
            <pc:docMk/>
            <pc:sldMk cId="2221091479" sldId="264"/>
            <ac:picMk id="1026" creationId="{00000000-0000-0000-0000-000000000000}"/>
          </ac:picMkLst>
        </pc:picChg>
        <pc:picChg chg="del">
          <ac:chgData name="Roberta Bergamini" userId="3e270734-cb93-4a46-b24f-a75119d70b27" providerId="ADAL" clId="{D1027830-68B8-4B1F-A8E8-D0D00E32D8AA}" dt="2019-10-25T09:26:09.507" v="11" actId="478"/>
          <ac:picMkLst>
            <pc:docMk/>
            <pc:sldMk cId="2221091479" sldId="264"/>
            <ac:picMk id="1028" creationId="{00000000-0000-0000-0000-000000000000}"/>
          </ac:picMkLst>
        </pc:picChg>
      </pc:sldChg>
      <pc:sldChg chg="del">
        <pc:chgData name="Roberta Bergamini" userId="3e270734-cb93-4a46-b24f-a75119d70b27" providerId="ADAL" clId="{D1027830-68B8-4B1F-A8E8-D0D00E32D8AA}" dt="2019-10-25T10:53:42.407" v="541" actId="2696"/>
        <pc:sldMkLst>
          <pc:docMk/>
          <pc:sldMk cId="4105528317" sldId="265"/>
        </pc:sldMkLst>
      </pc:sldChg>
      <pc:sldChg chg="del">
        <pc:chgData name="Roberta Bergamini" userId="3e270734-cb93-4a46-b24f-a75119d70b27" providerId="ADAL" clId="{D1027830-68B8-4B1F-A8E8-D0D00E32D8AA}" dt="2019-10-25T10:53:42.385" v="540" actId="2696"/>
        <pc:sldMkLst>
          <pc:docMk/>
          <pc:sldMk cId="2171385329" sldId="266"/>
        </pc:sldMkLst>
      </pc:sldChg>
      <pc:sldChg chg="del">
        <pc:chgData name="Roberta Bergamini" userId="3e270734-cb93-4a46-b24f-a75119d70b27" providerId="ADAL" clId="{D1027830-68B8-4B1F-A8E8-D0D00E32D8AA}" dt="2019-10-25T10:53:42.423" v="543" actId="2696"/>
        <pc:sldMkLst>
          <pc:docMk/>
          <pc:sldMk cId="3662994597" sldId="267"/>
        </pc:sldMkLst>
      </pc:sldChg>
      <pc:sldChg chg="del">
        <pc:chgData name="Roberta Bergamini" userId="3e270734-cb93-4a46-b24f-a75119d70b27" providerId="ADAL" clId="{D1027830-68B8-4B1F-A8E8-D0D00E32D8AA}" dt="2019-10-25T10:53:42.439" v="544" actId="2696"/>
        <pc:sldMkLst>
          <pc:docMk/>
          <pc:sldMk cId="2688403325" sldId="268"/>
        </pc:sldMkLst>
      </pc:sldChg>
      <pc:sldChg chg="del">
        <pc:chgData name="Roberta Bergamini" userId="3e270734-cb93-4a46-b24f-a75119d70b27" providerId="ADAL" clId="{D1027830-68B8-4B1F-A8E8-D0D00E32D8AA}" dt="2019-10-25T10:53:42.439" v="545" actId="2696"/>
        <pc:sldMkLst>
          <pc:docMk/>
          <pc:sldMk cId="2112668979" sldId="269"/>
        </pc:sldMkLst>
      </pc:sldChg>
      <pc:sldChg chg="del">
        <pc:chgData name="Roberta Bergamini" userId="3e270734-cb93-4a46-b24f-a75119d70b27" providerId="ADAL" clId="{D1027830-68B8-4B1F-A8E8-D0D00E32D8AA}" dt="2019-10-25T10:53:55.898" v="548" actId="2696"/>
        <pc:sldMkLst>
          <pc:docMk/>
          <pc:sldMk cId="1611839471" sldId="270"/>
        </pc:sldMkLst>
      </pc:sldChg>
      <pc:sldChg chg="del">
        <pc:chgData name="Roberta Bergamini" userId="3e270734-cb93-4a46-b24f-a75119d70b27" providerId="ADAL" clId="{D1027830-68B8-4B1F-A8E8-D0D00E32D8AA}" dt="2019-10-25T10:53:55.913" v="549" actId="2696"/>
        <pc:sldMkLst>
          <pc:docMk/>
          <pc:sldMk cId="2571260458" sldId="271"/>
        </pc:sldMkLst>
      </pc:sldChg>
      <pc:sldChg chg="del">
        <pc:chgData name="Roberta Bergamini" userId="3e270734-cb93-4a46-b24f-a75119d70b27" providerId="ADAL" clId="{D1027830-68B8-4B1F-A8E8-D0D00E32D8AA}" dt="2019-10-25T10:53:55.929" v="550" actId="2696"/>
        <pc:sldMkLst>
          <pc:docMk/>
          <pc:sldMk cId="3745656786" sldId="272"/>
        </pc:sldMkLst>
      </pc:sldChg>
      <pc:sldChg chg="del">
        <pc:chgData name="Roberta Bergamini" userId="3e270734-cb93-4a46-b24f-a75119d70b27" providerId="ADAL" clId="{D1027830-68B8-4B1F-A8E8-D0D00E32D8AA}" dt="2019-10-25T10:53:55.929" v="551" actId="2696"/>
        <pc:sldMkLst>
          <pc:docMk/>
          <pc:sldMk cId="908285457" sldId="273"/>
        </pc:sldMkLst>
      </pc:sldChg>
      <pc:sldChg chg="del">
        <pc:chgData name="Roberta Bergamini" userId="3e270734-cb93-4a46-b24f-a75119d70b27" providerId="ADAL" clId="{D1027830-68B8-4B1F-A8E8-D0D00E32D8AA}" dt="2019-10-25T10:53:55.952" v="552" actId="2696"/>
        <pc:sldMkLst>
          <pc:docMk/>
          <pc:sldMk cId="3157340830" sldId="274"/>
        </pc:sldMkLst>
      </pc:sldChg>
      <pc:sldChg chg="del">
        <pc:chgData name="Roberta Bergamini" userId="3e270734-cb93-4a46-b24f-a75119d70b27" providerId="ADAL" clId="{D1027830-68B8-4B1F-A8E8-D0D00E32D8AA}" dt="2019-10-25T10:53:55.972" v="554" actId="2696"/>
        <pc:sldMkLst>
          <pc:docMk/>
          <pc:sldMk cId="1035915185" sldId="275"/>
        </pc:sldMkLst>
      </pc:sldChg>
      <pc:sldChg chg="del">
        <pc:chgData name="Roberta Bergamini" userId="3e270734-cb93-4a46-b24f-a75119d70b27" providerId="ADAL" clId="{D1027830-68B8-4B1F-A8E8-D0D00E32D8AA}" dt="2019-10-25T10:53:55.962" v="553" actId="2696"/>
        <pc:sldMkLst>
          <pc:docMk/>
          <pc:sldMk cId="2583960766" sldId="276"/>
        </pc:sldMkLst>
      </pc:sldChg>
      <pc:sldChg chg="del">
        <pc:chgData name="Roberta Bergamini" userId="3e270734-cb93-4a46-b24f-a75119d70b27" providerId="ADAL" clId="{D1027830-68B8-4B1F-A8E8-D0D00E32D8AA}" dt="2019-10-25T10:53:42.423" v="542" actId="2696"/>
        <pc:sldMkLst>
          <pc:docMk/>
          <pc:sldMk cId="2581617469" sldId="278"/>
        </pc:sldMkLst>
      </pc:sldChg>
      <pc:sldChg chg="delSp del delAnim">
        <pc:chgData name="Roberta Bergamini" userId="3e270734-cb93-4a46-b24f-a75119d70b27" providerId="ADAL" clId="{D1027830-68B8-4B1F-A8E8-D0D00E32D8AA}" dt="2019-10-25T10:54:45.181" v="559" actId="2696"/>
        <pc:sldMkLst>
          <pc:docMk/>
          <pc:sldMk cId="3997016820" sldId="279"/>
        </pc:sldMkLst>
        <pc:picChg chg="del">
          <ac:chgData name="Roberta Bergamini" userId="3e270734-cb93-4a46-b24f-a75119d70b27" providerId="ADAL" clId="{D1027830-68B8-4B1F-A8E8-D0D00E32D8AA}" dt="2019-10-25T10:54:23.530" v="557" actId="478"/>
          <ac:picMkLst>
            <pc:docMk/>
            <pc:sldMk cId="3997016820" sldId="279"/>
            <ac:picMk id="14" creationId="{00000000-0000-0000-0000-000000000000}"/>
          </ac:picMkLst>
        </pc:picChg>
        <pc:picChg chg="del">
          <ac:chgData name="Roberta Bergamini" userId="3e270734-cb93-4a46-b24f-a75119d70b27" providerId="ADAL" clId="{D1027830-68B8-4B1F-A8E8-D0D00E32D8AA}" dt="2019-10-25T10:54:25.291" v="558" actId="478"/>
          <ac:picMkLst>
            <pc:docMk/>
            <pc:sldMk cId="3997016820" sldId="279"/>
            <ac:picMk id="16" creationId="{00000000-0000-0000-0000-000000000000}"/>
          </ac:picMkLst>
        </pc:picChg>
      </pc:sldChg>
      <pc:sldChg chg="delSp del modAnim">
        <pc:chgData name="Roberta Bergamini" userId="3e270734-cb93-4a46-b24f-a75119d70b27" providerId="ADAL" clId="{D1027830-68B8-4B1F-A8E8-D0D00E32D8AA}" dt="2019-10-25T10:14:20.122" v="121" actId="2696"/>
        <pc:sldMkLst>
          <pc:docMk/>
          <pc:sldMk cId="0" sldId="280"/>
        </pc:sldMkLst>
        <pc:spChg chg="del">
          <ac:chgData name="Roberta Bergamini" userId="3e270734-cb93-4a46-b24f-a75119d70b27" providerId="ADAL" clId="{D1027830-68B8-4B1F-A8E8-D0D00E32D8AA}" dt="2019-10-25T10:13:29.164" v="108" actId="478"/>
          <ac:spMkLst>
            <pc:docMk/>
            <pc:sldMk cId="0" sldId="280"/>
            <ac:spMk id="11" creationId="{90F91181-DA93-4B2C-8FB7-D69A00F265A7}"/>
          </ac:spMkLst>
        </pc:spChg>
        <pc:picChg chg="del">
          <ac:chgData name="Roberta Bergamini" userId="3e270734-cb93-4a46-b24f-a75119d70b27" providerId="ADAL" clId="{D1027830-68B8-4B1F-A8E8-D0D00E32D8AA}" dt="2019-10-25T10:13:36.565" v="110"/>
          <ac:picMkLst>
            <pc:docMk/>
            <pc:sldMk cId="0" sldId="280"/>
            <ac:picMk id="13" creationId="{BC3DEB3C-C2B9-40D0-BED3-E295447EBABC}"/>
          </ac:picMkLst>
        </pc:picChg>
        <pc:picChg chg="del">
          <ac:chgData name="Roberta Bergamini" userId="3e270734-cb93-4a46-b24f-a75119d70b27" providerId="ADAL" clId="{D1027830-68B8-4B1F-A8E8-D0D00E32D8AA}" dt="2019-10-25T10:13:36.565" v="110"/>
          <ac:picMkLst>
            <pc:docMk/>
            <pc:sldMk cId="0" sldId="280"/>
            <ac:picMk id="14" creationId="{BDB54BAF-6150-4DDF-AAF4-34A7A360C7CC}"/>
          </ac:picMkLst>
        </pc:picChg>
        <pc:picChg chg="del">
          <ac:chgData name="Roberta Bergamini" userId="3e270734-cb93-4a46-b24f-a75119d70b27" providerId="ADAL" clId="{D1027830-68B8-4B1F-A8E8-D0D00E32D8AA}" dt="2019-10-25T10:13:36.565" v="110"/>
          <ac:picMkLst>
            <pc:docMk/>
            <pc:sldMk cId="0" sldId="280"/>
            <ac:picMk id="15" creationId="{BE085723-50B1-4A2D-A1DC-89CD10E97352}"/>
          </ac:picMkLst>
        </pc:picChg>
        <pc:picChg chg="del">
          <ac:chgData name="Roberta Bergamini" userId="3e270734-cb93-4a46-b24f-a75119d70b27" providerId="ADAL" clId="{D1027830-68B8-4B1F-A8E8-D0D00E32D8AA}" dt="2019-10-25T10:13:36.565" v="110"/>
          <ac:picMkLst>
            <pc:docMk/>
            <pc:sldMk cId="0" sldId="280"/>
            <ac:picMk id="17" creationId="{93676EB7-6FB8-4607-BD23-35D6A938DD8E}"/>
          </ac:picMkLst>
        </pc:picChg>
        <pc:picChg chg="del">
          <ac:chgData name="Roberta Bergamini" userId="3e270734-cb93-4a46-b24f-a75119d70b27" providerId="ADAL" clId="{D1027830-68B8-4B1F-A8E8-D0D00E32D8AA}" dt="2019-10-25T10:13:30.900" v="109" actId="478"/>
          <ac:picMkLst>
            <pc:docMk/>
            <pc:sldMk cId="0" sldId="280"/>
            <ac:picMk id="8199" creationId="{15F15E1F-BCB1-404E-B4D2-3DEF7AE14933}"/>
          </ac:picMkLst>
        </pc:picChg>
      </pc:sldChg>
      <pc:sldChg chg="addSp modSp del modAnim">
        <pc:chgData name="Roberta Bergamini" userId="3e270734-cb93-4a46-b24f-a75119d70b27" providerId="ADAL" clId="{D1027830-68B8-4B1F-A8E8-D0D00E32D8AA}" dt="2019-10-25T13:04:31.949" v="1223"/>
        <pc:sldMkLst>
          <pc:docMk/>
          <pc:sldMk cId="0" sldId="281"/>
        </pc:sldMkLst>
        <pc:spChg chg="mod">
          <ac:chgData name="Roberta Bergamini" userId="3e270734-cb93-4a46-b24f-a75119d70b27" providerId="ADAL" clId="{D1027830-68B8-4B1F-A8E8-D0D00E32D8AA}" dt="2019-10-25T10:18:05.090" v="190" actId="1035"/>
          <ac:spMkLst>
            <pc:docMk/>
            <pc:sldMk cId="0" sldId="281"/>
            <ac:spMk id="3" creationId="{78C78287-D7DA-4C98-8031-C6D69BF0CB16}"/>
          </ac:spMkLst>
        </pc:spChg>
        <pc:spChg chg="mod">
          <ac:chgData name="Roberta Bergamini" userId="3e270734-cb93-4a46-b24f-a75119d70b27" providerId="ADAL" clId="{D1027830-68B8-4B1F-A8E8-D0D00E32D8AA}" dt="2019-10-25T10:18:05.090" v="190" actId="1035"/>
          <ac:spMkLst>
            <pc:docMk/>
            <pc:sldMk cId="0" sldId="281"/>
            <ac:spMk id="8" creationId="{61128940-ECC1-4E82-8330-DAB34138E65A}"/>
          </ac:spMkLst>
        </pc:spChg>
        <pc:spChg chg="mod">
          <ac:chgData name="Roberta Bergamini" userId="3e270734-cb93-4a46-b24f-a75119d70b27" providerId="ADAL" clId="{D1027830-68B8-4B1F-A8E8-D0D00E32D8AA}" dt="2019-10-25T10:17:57.857" v="167" actId="1076"/>
          <ac:spMkLst>
            <pc:docMk/>
            <pc:sldMk cId="0" sldId="281"/>
            <ac:spMk id="8210" creationId="{8D82729C-14D3-4E54-9151-A7C1946908B1}"/>
          </ac:spMkLst>
        </pc:spChg>
        <pc:picChg chg="mod">
          <ac:chgData name="Roberta Bergamini" userId="3e270734-cb93-4a46-b24f-a75119d70b27" providerId="ADAL" clId="{D1027830-68B8-4B1F-A8E8-D0D00E32D8AA}" dt="2019-10-25T10:18:05.090" v="190" actId="1035"/>
          <ac:picMkLst>
            <pc:docMk/>
            <pc:sldMk cId="0" sldId="281"/>
            <ac:picMk id="2" creationId="{844EF5C2-9EA7-4F15-8B3B-84B2CC36BAF1}"/>
          </ac:picMkLst>
        </pc:picChg>
        <pc:picChg chg="add">
          <ac:chgData name="Roberta Bergamini" userId="3e270734-cb93-4a46-b24f-a75119d70b27" providerId="ADAL" clId="{D1027830-68B8-4B1F-A8E8-D0D00E32D8AA}" dt="2019-10-25T10:17:19.307" v="155"/>
          <ac:picMkLst>
            <pc:docMk/>
            <pc:sldMk cId="0" sldId="281"/>
            <ac:picMk id="6" creationId="{FF85B472-7BBC-4EC9-A133-702610BF9C52}"/>
          </ac:picMkLst>
        </pc:picChg>
      </pc:sldChg>
      <pc:sldChg chg="addSp modSp del modAnim">
        <pc:chgData name="Roberta Bergamini" userId="3e270734-cb93-4a46-b24f-a75119d70b27" providerId="ADAL" clId="{D1027830-68B8-4B1F-A8E8-D0D00E32D8AA}" dt="2019-10-25T10:36:52.082" v="360" actId="571"/>
        <pc:sldMkLst>
          <pc:docMk/>
          <pc:sldMk cId="0" sldId="282"/>
        </pc:sldMkLst>
        <pc:spChg chg="mod">
          <ac:chgData name="Roberta Bergamini" userId="3e270734-cb93-4a46-b24f-a75119d70b27" providerId="ADAL" clId="{D1027830-68B8-4B1F-A8E8-D0D00E32D8AA}" dt="2019-10-25T10:35:14.697" v="339" actId="1035"/>
          <ac:spMkLst>
            <pc:docMk/>
            <pc:sldMk cId="0" sldId="282"/>
            <ac:spMk id="28674" creationId="{C2B5CCF5-2E48-44D4-AFE7-9A1262D74AFF}"/>
          </ac:spMkLst>
        </pc:spChg>
        <pc:picChg chg="mod">
          <ac:chgData name="Roberta Bergamini" userId="3e270734-cb93-4a46-b24f-a75119d70b27" providerId="ADAL" clId="{D1027830-68B8-4B1F-A8E8-D0D00E32D8AA}" dt="2019-10-25T10:36:03.670" v="354" actId="1076"/>
          <ac:picMkLst>
            <pc:docMk/>
            <pc:sldMk cId="0" sldId="282"/>
            <ac:picMk id="8" creationId="{071197CE-0562-44FB-97C4-36503759287C}"/>
          </ac:picMkLst>
        </pc:picChg>
        <pc:picChg chg="mod">
          <ac:chgData name="Roberta Bergamini" userId="3e270734-cb93-4a46-b24f-a75119d70b27" providerId="ADAL" clId="{D1027830-68B8-4B1F-A8E8-D0D00E32D8AA}" dt="2019-10-25T10:36:36.827" v="359"/>
          <ac:picMkLst>
            <pc:docMk/>
            <pc:sldMk cId="0" sldId="282"/>
            <ac:picMk id="9" creationId="{50139324-547D-4D7E-BCDA-240698697425}"/>
          </ac:picMkLst>
        </pc:picChg>
        <pc:picChg chg="add mod">
          <ac:chgData name="Roberta Bergamini" userId="3e270734-cb93-4a46-b24f-a75119d70b27" providerId="ADAL" clId="{D1027830-68B8-4B1F-A8E8-D0D00E32D8AA}" dt="2019-10-25T10:35:24.049" v="341" actId="1076"/>
          <ac:picMkLst>
            <pc:docMk/>
            <pc:sldMk cId="0" sldId="282"/>
            <ac:picMk id="10" creationId="{D2E2D06D-1549-4952-819E-E4E7E49523B4}"/>
          </ac:picMkLst>
        </pc:picChg>
        <pc:picChg chg="add mod">
          <ac:chgData name="Roberta Bergamini" userId="3e270734-cb93-4a46-b24f-a75119d70b27" providerId="ADAL" clId="{D1027830-68B8-4B1F-A8E8-D0D00E32D8AA}" dt="2019-10-25T10:36:52.082" v="360" actId="571"/>
          <ac:picMkLst>
            <pc:docMk/>
            <pc:sldMk cId="0" sldId="282"/>
            <ac:picMk id="11" creationId="{F873202E-8988-4029-BFCC-70EC25EC09E5}"/>
          </ac:picMkLst>
        </pc:picChg>
        <pc:picChg chg="mod">
          <ac:chgData name="Roberta Bergamini" userId="3e270734-cb93-4a46-b24f-a75119d70b27" providerId="ADAL" clId="{D1027830-68B8-4B1F-A8E8-D0D00E32D8AA}" dt="2019-10-25T10:36:27.229" v="358"/>
          <ac:picMkLst>
            <pc:docMk/>
            <pc:sldMk cId="0" sldId="282"/>
            <ac:picMk id="12" creationId="{6AD35CC0-BF0C-4D0A-9A29-7751F94C8B03}"/>
          </ac:picMkLst>
        </pc:picChg>
        <pc:picChg chg="mod">
          <ac:chgData name="Roberta Bergamini" userId="3e270734-cb93-4a46-b24f-a75119d70b27" providerId="ADAL" clId="{D1027830-68B8-4B1F-A8E8-D0D00E32D8AA}" dt="2019-10-25T10:36:16.153" v="357"/>
          <ac:picMkLst>
            <pc:docMk/>
            <pc:sldMk cId="0" sldId="282"/>
            <ac:picMk id="13" creationId="{046EB694-28D4-4184-A774-B702C95CE12F}"/>
          </ac:picMkLst>
        </pc:picChg>
        <pc:picChg chg="mod">
          <ac:chgData name="Roberta Bergamini" userId="3e270734-cb93-4a46-b24f-a75119d70b27" providerId="ADAL" clId="{D1027830-68B8-4B1F-A8E8-D0D00E32D8AA}" dt="2019-10-25T10:36:09.304" v="356" actId="1076"/>
          <ac:picMkLst>
            <pc:docMk/>
            <pc:sldMk cId="0" sldId="282"/>
            <ac:picMk id="14" creationId="{18E69532-3FD7-4627-B817-2857135BCFD1}"/>
          </ac:picMkLst>
        </pc:picChg>
      </pc:sldChg>
      <pc:sldChg chg="addSp modSp del modAnim">
        <pc:chgData name="Roberta Bergamini" userId="3e270734-cb93-4a46-b24f-a75119d70b27" providerId="ADAL" clId="{D1027830-68B8-4B1F-A8E8-D0D00E32D8AA}" dt="2019-10-25T10:41:20.572" v="443" actId="108"/>
        <pc:sldMkLst>
          <pc:docMk/>
          <pc:sldMk cId="0" sldId="283"/>
        </pc:sldMkLst>
        <pc:spChg chg="mod">
          <ac:chgData name="Roberta Bergamini" userId="3e270734-cb93-4a46-b24f-a75119d70b27" providerId="ADAL" clId="{D1027830-68B8-4B1F-A8E8-D0D00E32D8AA}" dt="2019-10-25T10:39:33.938" v="423" actId="1038"/>
          <ac:spMkLst>
            <pc:docMk/>
            <pc:sldMk cId="0" sldId="283"/>
            <ac:spMk id="27650" creationId="{8B7F0C00-2F15-49CA-8E1E-25988B8ADFE3}"/>
          </ac:spMkLst>
        </pc:spChg>
        <pc:spChg chg="mod">
          <ac:chgData name="Roberta Bergamini" userId="3e270734-cb93-4a46-b24f-a75119d70b27" providerId="ADAL" clId="{D1027830-68B8-4B1F-A8E8-D0D00E32D8AA}" dt="2019-10-25T10:41:20.572" v="443" actId="108"/>
          <ac:spMkLst>
            <pc:docMk/>
            <pc:sldMk cId="0" sldId="283"/>
            <ac:spMk id="27651" creationId="{E0491012-211A-4B87-B175-0623DF2326D7}"/>
          </ac:spMkLst>
        </pc:spChg>
        <pc:picChg chg="add">
          <ac:chgData name="Roberta Bergamini" userId="3e270734-cb93-4a46-b24f-a75119d70b27" providerId="ADAL" clId="{D1027830-68B8-4B1F-A8E8-D0D00E32D8AA}" dt="2019-10-25T10:36:56.265" v="361"/>
          <ac:picMkLst>
            <pc:docMk/>
            <pc:sldMk cId="0" sldId="283"/>
            <ac:picMk id="9" creationId="{BC173411-8DD3-410E-9C11-5862F6B7766E}"/>
          </ac:picMkLst>
        </pc:picChg>
        <pc:picChg chg="mod">
          <ac:chgData name="Roberta Bergamini" userId="3e270734-cb93-4a46-b24f-a75119d70b27" providerId="ADAL" clId="{D1027830-68B8-4B1F-A8E8-D0D00E32D8AA}" dt="2019-10-25T10:40:21.292" v="439" actId="1076"/>
          <ac:picMkLst>
            <pc:docMk/>
            <pc:sldMk cId="0" sldId="283"/>
            <ac:picMk id="13" creationId="{BF7E9AD4-327A-43E8-8DF8-F9817236FD4B}"/>
          </ac:picMkLst>
        </pc:picChg>
        <pc:picChg chg="mod">
          <ac:chgData name="Roberta Bergamini" userId="3e270734-cb93-4a46-b24f-a75119d70b27" providerId="ADAL" clId="{D1027830-68B8-4B1F-A8E8-D0D00E32D8AA}" dt="2019-10-25T10:40:23.966" v="440" actId="1076"/>
          <ac:picMkLst>
            <pc:docMk/>
            <pc:sldMk cId="0" sldId="283"/>
            <ac:picMk id="14" creationId="{E609F053-9913-4FB3-8637-B30E75BABF0D}"/>
          </ac:picMkLst>
        </pc:picChg>
        <pc:picChg chg="mod">
          <ac:chgData name="Roberta Bergamini" userId="3e270734-cb93-4a46-b24f-a75119d70b27" providerId="ADAL" clId="{D1027830-68B8-4B1F-A8E8-D0D00E32D8AA}" dt="2019-10-25T10:40:12.981" v="436" actId="1076"/>
          <ac:picMkLst>
            <pc:docMk/>
            <pc:sldMk cId="0" sldId="283"/>
            <ac:picMk id="18" creationId="{7161DE20-029F-4446-87A5-831A9D3DB14F}"/>
          </ac:picMkLst>
        </pc:picChg>
        <pc:picChg chg="mod">
          <ac:chgData name="Roberta Bergamini" userId="3e270734-cb93-4a46-b24f-a75119d70b27" providerId="ADAL" clId="{D1027830-68B8-4B1F-A8E8-D0D00E32D8AA}" dt="2019-10-25T10:40:18.411" v="438" actId="1076"/>
          <ac:picMkLst>
            <pc:docMk/>
            <pc:sldMk cId="0" sldId="283"/>
            <ac:picMk id="19" creationId="{6982B989-3A93-45EA-A171-5543E7A60AA7}"/>
          </ac:picMkLst>
        </pc:picChg>
        <pc:picChg chg="mod">
          <ac:chgData name="Roberta Bergamini" userId="3e270734-cb93-4a46-b24f-a75119d70b27" providerId="ADAL" clId="{D1027830-68B8-4B1F-A8E8-D0D00E32D8AA}" dt="2019-10-25T10:40:15.164" v="437" actId="1076"/>
          <ac:picMkLst>
            <pc:docMk/>
            <pc:sldMk cId="0" sldId="283"/>
            <ac:picMk id="20" creationId="{CC082C4F-DC0B-4959-9375-30B858C061B4}"/>
          </ac:picMkLst>
        </pc:picChg>
      </pc:sldChg>
      <pc:sldChg chg="addSp modSp del modAnim">
        <pc:chgData name="Roberta Bergamini" userId="3e270734-cb93-4a46-b24f-a75119d70b27" providerId="ADAL" clId="{D1027830-68B8-4B1F-A8E8-D0D00E32D8AA}" dt="2019-10-25T10:43:03.561" v="488" actId="1035"/>
        <pc:sldMkLst>
          <pc:docMk/>
          <pc:sldMk cId="0" sldId="284"/>
        </pc:sldMkLst>
        <pc:spChg chg="mod">
          <ac:chgData name="Roberta Bergamini" userId="3e270734-cb93-4a46-b24f-a75119d70b27" providerId="ADAL" clId="{D1027830-68B8-4B1F-A8E8-D0D00E32D8AA}" dt="2019-10-25T10:42:23.011" v="451" actId="1076"/>
          <ac:spMkLst>
            <pc:docMk/>
            <pc:sldMk cId="0" sldId="284"/>
            <ac:spMk id="3" creationId="{47E6EE82-2B89-407B-8511-32A795DA354A}"/>
          </ac:spMkLst>
        </pc:spChg>
        <pc:spChg chg="mod">
          <ac:chgData name="Roberta Bergamini" userId="3e270734-cb93-4a46-b24f-a75119d70b27" providerId="ADAL" clId="{D1027830-68B8-4B1F-A8E8-D0D00E32D8AA}" dt="2019-10-25T10:43:03.561" v="488" actId="1035"/>
          <ac:spMkLst>
            <pc:docMk/>
            <pc:sldMk cId="0" sldId="284"/>
            <ac:spMk id="14347" creationId="{11D39F79-926A-4A61-8B70-6F4761547596}"/>
          </ac:spMkLst>
        </pc:spChg>
        <pc:picChg chg="add">
          <ac:chgData name="Roberta Bergamini" userId="3e270734-cb93-4a46-b24f-a75119d70b27" providerId="ADAL" clId="{D1027830-68B8-4B1F-A8E8-D0D00E32D8AA}" dt="2019-10-25T10:42:05.905" v="447"/>
          <ac:picMkLst>
            <pc:docMk/>
            <pc:sldMk cId="0" sldId="284"/>
            <ac:picMk id="7" creationId="{5CAB62C6-8DA6-46B6-9994-A6E8C10DCF36}"/>
          </ac:picMkLst>
        </pc:picChg>
        <pc:picChg chg="mod">
          <ac:chgData name="Roberta Bergamini" userId="3e270734-cb93-4a46-b24f-a75119d70b27" providerId="ADAL" clId="{D1027830-68B8-4B1F-A8E8-D0D00E32D8AA}" dt="2019-10-25T10:42:26.113" v="452" actId="1076"/>
          <ac:picMkLst>
            <pc:docMk/>
            <pc:sldMk cId="0" sldId="284"/>
            <ac:picMk id="13" creationId="{E63C1008-F6C2-4719-B220-8E97495FEA81}"/>
          </ac:picMkLst>
        </pc:picChg>
        <pc:picChg chg="mod">
          <ac:chgData name="Roberta Bergamini" userId="3e270734-cb93-4a46-b24f-a75119d70b27" providerId="ADAL" clId="{D1027830-68B8-4B1F-A8E8-D0D00E32D8AA}" dt="2019-10-25T10:42:14.538" v="450" actId="1076"/>
          <ac:picMkLst>
            <pc:docMk/>
            <pc:sldMk cId="0" sldId="284"/>
            <ac:picMk id="14" creationId="{052446E2-F92D-45C3-90FC-0AE347403FBF}"/>
          </ac:picMkLst>
        </pc:picChg>
        <pc:picChg chg="mod">
          <ac:chgData name="Roberta Bergamini" userId="3e270734-cb93-4a46-b24f-a75119d70b27" providerId="ADAL" clId="{D1027830-68B8-4B1F-A8E8-D0D00E32D8AA}" dt="2019-10-25T10:42:28.454" v="453" actId="1076"/>
          <ac:picMkLst>
            <pc:docMk/>
            <pc:sldMk cId="0" sldId="284"/>
            <ac:picMk id="15" creationId="{EA1D6944-3D92-4BB6-90A9-A82AE1240FA3}"/>
          </ac:picMkLst>
        </pc:picChg>
      </pc:sldChg>
      <pc:sldChg chg="addSp modSp del modAnim">
        <pc:chgData name="Roberta Bergamini" userId="3e270734-cb93-4a46-b24f-a75119d70b27" providerId="ADAL" clId="{D1027830-68B8-4B1F-A8E8-D0D00E32D8AA}" dt="2019-10-25T13:08:06.929" v="1228"/>
        <pc:sldMkLst>
          <pc:docMk/>
          <pc:sldMk cId="0" sldId="285"/>
        </pc:sldMkLst>
        <pc:spChg chg="mod">
          <ac:chgData name="Roberta Bergamini" userId="3e270734-cb93-4a46-b24f-a75119d70b27" providerId="ADAL" clId="{D1027830-68B8-4B1F-A8E8-D0D00E32D8AA}" dt="2019-10-25T10:52:41.745" v="536" actId="14100"/>
          <ac:spMkLst>
            <pc:docMk/>
            <pc:sldMk cId="0" sldId="285"/>
            <ac:spMk id="6" creationId="{D4185473-6430-4565-8E1A-40669FBD84E3}"/>
          </ac:spMkLst>
        </pc:spChg>
        <pc:picChg chg="mod">
          <ac:chgData name="Roberta Bergamini" userId="3e270734-cb93-4a46-b24f-a75119d70b27" providerId="ADAL" clId="{D1027830-68B8-4B1F-A8E8-D0D00E32D8AA}" dt="2019-10-25T10:52:46.663" v="537" actId="1076"/>
          <ac:picMkLst>
            <pc:docMk/>
            <pc:sldMk cId="0" sldId="285"/>
            <ac:picMk id="2" creationId="{A1F31CFC-CEF6-4276-AD6E-27F59BC3A8D5}"/>
          </ac:picMkLst>
        </pc:picChg>
        <pc:picChg chg="add">
          <ac:chgData name="Roberta Bergamini" userId="3e270734-cb93-4a46-b24f-a75119d70b27" providerId="ADAL" clId="{D1027830-68B8-4B1F-A8E8-D0D00E32D8AA}" dt="2019-10-25T10:52:21.900" v="534"/>
          <ac:picMkLst>
            <pc:docMk/>
            <pc:sldMk cId="0" sldId="285"/>
            <ac:picMk id="5" creationId="{D1D06103-C4E1-4B9F-9C21-0C84904E9E5D}"/>
          </ac:picMkLst>
        </pc:picChg>
        <pc:picChg chg="mod">
          <ac:chgData name="Roberta Bergamini" userId="3e270734-cb93-4a46-b24f-a75119d70b27" providerId="ADAL" clId="{D1027830-68B8-4B1F-A8E8-D0D00E32D8AA}" dt="2019-10-25T10:52:49.190" v="538" actId="1076"/>
          <ac:picMkLst>
            <pc:docMk/>
            <pc:sldMk cId="0" sldId="285"/>
            <ac:picMk id="16388" creationId="{C17645AE-67E4-4EE5-8DCE-EC3C9A8E94A3}"/>
          </ac:picMkLst>
        </pc:picChg>
      </pc:sldChg>
      <pc:sldChg chg="addSp modSp del modAnim">
        <pc:chgData name="Roberta Bergamini" userId="3e270734-cb93-4a46-b24f-a75119d70b27" providerId="ADAL" clId="{D1027830-68B8-4B1F-A8E8-D0D00E32D8AA}" dt="2019-10-25T12:51:39.594" v="953" actId="1035"/>
        <pc:sldMkLst>
          <pc:docMk/>
          <pc:sldMk cId="0" sldId="286"/>
        </pc:sldMkLst>
        <pc:spChg chg="mod">
          <ac:chgData name="Roberta Bergamini" userId="3e270734-cb93-4a46-b24f-a75119d70b27" providerId="ADAL" clId="{D1027830-68B8-4B1F-A8E8-D0D00E32D8AA}" dt="2019-10-25T12:51:22.207" v="929" actId="1035"/>
          <ac:spMkLst>
            <pc:docMk/>
            <pc:sldMk cId="0" sldId="286"/>
            <ac:spMk id="28685" creationId="{8D078A0F-5752-45DB-9355-85B6DECA3127}"/>
          </ac:spMkLst>
        </pc:spChg>
        <pc:spChg chg="mod">
          <ac:chgData name="Roberta Bergamini" userId="3e270734-cb93-4a46-b24f-a75119d70b27" providerId="ADAL" clId="{D1027830-68B8-4B1F-A8E8-D0D00E32D8AA}" dt="2019-10-25T12:51:34.614" v="932" actId="1076"/>
          <ac:spMkLst>
            <pc:docMk/>
            <pc:sldMk cId="0" sldId="286"/>
            <ac:spMk id="28689" creationId="{698356FB-C18E-4DD8-8309-4D856BA05A1F}"/>
          </ac:spMkLst>
        </pc:spChg>
        <pc:picChg chg="add mod">
          <ac:chgData name="Roberta Bergamini" userId="3e270734-cb93-4a46-b24f-a75119d70b27" providerId="ADAL" clId="{D1027830-68B8-4B1F-A8E8-D0D00E32D8AA}" dt="2019-10-25T12:51:00.709" v="915" actId="1076"/>
          <ac:picMkLst>
            <pc:docMk/>
            <pc:sldMk cId="0" sldId="286"/>
            <ac:picMk id="10" creationId="{B383FE89-7C2F-4BBD-A50D-5CAEC8BCAB11}"/>
          </ac:picMkLst>
        </pc:picChg>
        <pc:picChg chg="mod">
          <ac:chgData name="Roberta Bergamini" userId="3e270734-cb93-4a46-b24f-a75119d70b27" providerId="ADAL" clId="{D1027830-68B8-4B1F-A8E8-D0D00E32D8AA}" dt="2019-10-25T12:51:14.432" v="921" actId="1076"/>
          <ac:picMkLst>
            <pc:docMk/>
            <pc:sldMk cId="0" sldId="286"/>
            <ac:picMk id="28680" creationId="{DCFB1930-F04E-4C58-AF60-FBC7E39E66AE}"/>
          </ac:picMkLst>
        </pc:picChg>
        <pc:picChg chg="mod">
          <ac:chgData name="Roberta Bergamini" userId="3e270734-cb93-4a46-b24f-a75119d70b27" providerId="ADAL" clId="{D1027830-68B8-4B1F-A8E8-D0D00E32D8AA}" dt="2019-10-25T12:51:11.564" v="920" actId="1076"/>
          <ac:picMkLst>
            <pc:docMk/>
            <pc:sldMk cId="0" sldId="286"/>
            <ac:picMk id="28682" creationId="{E5DEB849-A7CA-41B7-8B6F-4A535F929E2A}"/>
          </ac:picMkLst>
        </pc:picChg>
        <pc:picChg chg="mod">
          <ac:chgData name="Roberta Bergamini" userId="3e270734-cb93-4a46-b24f-a75119d70b27" providerId="ADAL" clId="{D1027830-68B8-4B1F-A8E8-D0D00E32D8AA}" dt="2019-10-25T12:51:27.063" v="931" actId="1076"/>
          <ac:picMkLst>
            <pc:docMk/>
            <pc:sldMk cId="0" sldId="286"/>
            <ac:picMk id="28684" creationId="{DAFC1986-4705-4E08-A444-F14E93AC63DA}"/>
          </ac:picMkLst>
        </pc:picChg>
        <pc:picChg chg="mod">
          <ac:chgData name="Roberta Bergamini" userId="3e270734-cb93-4a46-b24f-a75119d70b27" providerId="ADAL" clId="{D1027830-68B8-4B1F-A8E8-D0D00E32D8AA}" dt="2019-10-25T12:50:55.791" v="914" actId="1076"/>
          <ac:picMkLst>
            <pc:docMk/>
            <pc:sldMk cId="0" sldId="286"/>
            <ac:picMk id="28686" creationId="{AECD2165-9BD4-4040-91E4-9CB22FB91755}"/>
          </ac:picMkLst>
        </pc:picChg>
        <pc:picChg chg="mod">
          <ac:chgData name="Roberta Bergamini" userId="3e270734-cb93-4a46-b24f-a75119d70b27" providerId="ADAL" clId="{D1027830-68B8-4B1F-A8E8-D0D00E32D8AA}" dt="2019-10-25T12:50:42.178" v="910" actId="1076"/>
          <ac:picMkLst>
            <pc:docMk/>
            <pc:sldMk cId="0" sldId="286"/>
            <ac:picMk id="28687" creationId="{4D7D0FE0-536F-4EF7-AD6F-3A327CE3D0EE}"/>
          </ac:picMkLst>
        </pc:picChg>
        <pc:picChg chg="mod">
          <ac:chgData name="Roberta Bergamini" userId="3e270734-cb93-4a46-b24f-a75119d70b27" providerId="ADAL" clId="{D1027830-68B8-4B1F-A8E8-D0D00E32D8AA}" dt="2019-10-25T12:51:39.594" v="953" actId="1035"/>
          <ac:picMkLst>
            <pc:docMk/>
            <pc:sldMk cId="0" sldId="286"/>
            <ac:picMk id="28688" creationId="{241BE550-DD49-42A1-9542-8AA7DAAA659B}"/>
          </ac:picMkLst>
        </pc:picChg>
      </pc:sldChg>
      <pc:sldChg chg="addSp modSp del modAnim">
        <pc:chgData name="Roberta Bergamini" userId="3e270734-cb93-4a46-b24f-a75119d70b27" providerId="ADAL" clId="{D1027830-68B8-4B1F-A8E8-D0D00E32D8AA}" dt="2019-10-25T10:59:32.920" v="599" actId="1076"/>
        <pc:sldMkLst>
          <pc:docMk/>
          <pc:sldMk cId="0" sldId="287"/>
        </pc:sldMkLst>
        <pc:spChg chg="mod">
          <ac:chgData name="Roberta Bergamini" userId="3e270734-cb93-4a46-b24f-a75119d70b27" providerId="ADAL" clId="{D1027830-68B8-4B1F-A8E8-D0D00E32D8AA}" dt="2019-10-25T10:58:10.270" v="592" actId="1076"/>
          <ac:spMkLst>
            <pc:docMk/>
            <pc:sldMk cId="0" sldId="287"/>
            <ac:spMk id="12" creationId="{5ED0C016-EF6C-4A88-A5F4-034A8B4FA098}"/>
          </ac:spMkLst>
        </pc:spChg>
        <pc:spChg chg="mod">
          <ac:chgData name="Roberta Bergamini" userId="3e270734-cb93-4a46-b24f-a75119d70b27" providerId="ADAL" clId="{D1027830-68B8-4B1F-A8E8-D0D00E32D8AA}" dt="2019-10-25T10:58:02.727" v="591" actId="1076"/>
          <ac:spMkLst>
            <pc:docMk/>
            <pc:sldMk cId="0" sldId="287"/>
            <ac:spMk id="29701" creationId="{4E464498-89AC-4DDA-A5D7-739A41455CA9}"/>
          </ac:spMkLst>
        </pc:spChg>
        <pc:picChg chg="add">
          <ac:chgData name="Roberta Bergamini" userId="3e270734-cb93-4a46-b24f-a75119d70b27" providerId="ADAL" clId="{D1027830-68B8-4B1F-A8E8-D0D00E32D8AA}" dt="2019-10-25T10:57:29.094" v="583"/>
          <ac:picMkLst>
            <pc:docMk/>
            <pc:sldMk cId="0" sldId="287"/>
            <ac:picMk id="9" creationId="{5EDE4952-BFCD-4F21-AF17-E0EF4B8DA7F5}"/>
          </ac:picMkLst>
        </pc:picChg>
        <pc:picChg chg="mod">
          <ac:chgData name="Roberta Bergamini" userId="3e270734-cb93-4a46-b24f-a75119d70b27" providerId="ADAL" clId="{D1027830-68B8-4B1F-A8E8-D0D00E32D8AA}" dt="2019-10-25T10:58:34.832" v="596" actId="1076"/>
          <ac:picMkLst>
            <pc:docMk/>
            <pc:sldMk cId="0" sldId="287"/>
            <ac:picMk id="11273" creationId="{018D3CA7-FA95-4FDA-90FB-0F4534977371}"/>
          </ac:picMkLst>
        </pc:picChg>
        <pc:picChg chg="mod">
          <ac:chgData name="Roberta Bergamini" userId="3e270734-cb93-4a46-b24f-a75119d70b27" providerId="ADAL" clId="{D1027830-68B8-4B1F-A8E8-D0D00E32D8AA}" dt="2019-10-25T10:57:55.028" v="589" actId="1076"/>
          <ac:picMkLst>
            <pc:docMk/>
            <pc:sldMk cId="0" sldId="287"/>
            <ac:picMk id="29707" creationId="{5E05BA87-5722-4361-8E12-CC90C57EBC9B}"/>
          </ac:picMkLst>
        </pc:picChg>
        <pc:picChg chg="mod">
          <ac:chgData name="Roberta Bergamini" userId="3e270734-cb93-4a46-b24f-a75119d70b27" providerId="ADAL" clId="{D1027830-68B8-4B1F-A8E8-D0D00E32D8AA}" dt="2019-10-25T10:59:32.920" v="599" actId="1076"/>
          <ac:picMkLst>
            <pc:docMk/>
            <pc:sldMk cId="0" sldId="287"/>
            <ac:picMk id="29709" creationId="{414EF58A-FFF4-455F-875F-6A0B7451E2BB}"/>
          </ac:picMkLst>
        </pc:picChg>
        <pc:picChg chg="mod">
          <ac:chgData name="Roberta Bergamini" userId="3e270734-cb93-4a46-b24f-a75119d70b27" providerId="ADAL" clId="{D1027830-68B8-4B1F-A8E8-D0D00E32D8AA}" dt="2019-10-25T10:58:13.047" v="593" actId="1076"/>
          <ac:picMkLst>
            <pc:docMk/>
            <pc:sldMk cId="0" sldId="287"/>
            <ac:picMk id="29715" creationId="{8CDFBBBA-821E-4D75-8958-E30BF28CD31C}"/>
          </ac:picMkLst>
        </pc:picChg>
        <pc:picChg chg="mod">
          <ac:chgData name="Roberta Bergamini" userId="3e270734-cb93-4a46-b24f-a75119d70b27" providerId="ADAL" clId="{D1027830-68B8-4B1F-A8E8-D0D00E32D8AA}" dt="2019-10-25T10:58:31.113" v="595" actId="1076"/>
          <ac:picMkLst>
            <pc:docMk/>
            <pc:sldMk cId="0" sldId="287"/>
            <ac:picMk id="29717" creationId="{DF889618-C3B8-4C34-A0E2-5F5AC0BC36E2}"/>
          </ac:picMkLst>
        </pc:picChg>
      </pc:sldChg>
      <pc:sldChg chg="addSp delSp modSp setFolMasterAnim modAnim">
        <pc:chgData name="Roberta Bergamini" userId="3e270734-cb93-4a46-b24f-a75119d70b27" providerId="ADAL" clId="{D1027830-68B8-4B1F-A8E8-D0D00E32D8AA}" dt="2019-10-25T13:09:20.169" v="1243"/>
        <pc:sldMkLst>
          <pc:docMk/>
          <pc:sldMk cId="481980277" sldId="288"/>
        </pc:sldMkLst>
        <pc:spChg chg="add del">
          <ac:chgData name="Roberta Bergamini" userId="3e270734-cb93-4a46-b24f-a75119d70b27" providerId="ADAL" clId="{D1027830-68B8-4B1F-A8E8-D0D00E32D8AA}" dt="2019-10-25T12:58:49.858" v="1108" actId="478"/>
          <ac:spMkLst>
            <pc:docMk/>
            <pc:sldMk cId="481980277" sldId="288"/>
            <ac:spMk id="11" creationId="{F75A1671-CDA0-44D0-966C-5E82024530F8}"/>
          </ac:spMkLst>
        </pc:spChg>
        <pc:spChg chg="mod">
          <ac:chgData name="Roberta Bergamini" userId="3e270734-cb93-4a46-b24f-a75119d70b27" providerId="ADAL" clId="{D1027830-68B8-4B1F-A8E8-D0D00E32D8AA}" dt="2019-10-25T13:01:17.023" v="1202" actId="404"/>
          <ac:spMkLst>
            <pc:docMk/>
            <pc:sldMk cId="481980277" sldId="288"/>
            <ac:spMk id="12" creationId="{5ED0C016-EF6C-4A88-A5F4-034A8B4FA098}"/>
          </ac:spMkLst>
        </pc:spChg>
        <pc:spChg chg="mod">
          <ac:chgData name="Roberta Bergamini" userId="3e270734-cb93-4a46-b24f-a75119d70b27" providerId="ADAL" clId="{D1027830-68B8-4B1F-A8E8-D0D00E32D8AA}" dt="2019-10-25T12:59:52.181" v="1135" actId="1035"/>
          <ac:spMkLst>
            <pc:docMk/>
            <pc:sldMk cId="481980277" sldId="288"/>
            <ac:spMk id="29701" creationId="{4E464498-89AC-4DDA-A5D7-739A41455CA9}"/>
          </ac:spMkLst>
        </pc:spChg>
        <pc:picChg chg="add del mod">
          <ac:chgData name="Roberta Bergamini" userId="3e270734-cb93-4a46-b24f-a75119d70b27" providerId="ADAL" clId="{D1027830-68B8-4B1F-A8E8-D0D00E32D8AA}" dt="2019-10-25T12:59:32.345" v="1118" actId="478"/>
          <ac:picMkLst>
            <pc:docMk/>
            <pc:sldMk cId="481980277" sldId="288"/>
            <ac:picMk id="13" creationId="{4C171A66-02B6-4E95-8797-6DF63ADBD675}"/>
          </ac:picMkLst>
        </pc:picChg>
        <pc:picChg chg="add del">
          <ac:chgData name="Roberta Bergamini" userId="3e270734-cb93-4a46-b24f-a75119d70b27" providerId="ADAL" clId="{D1027830-68B8-4B1F-A8E8-D0D00E32D8AA}" dt="2019-10-25T12:59:34.167" v="1119" actId="478"/>
          <ac:picMkLst>
            <pc:docMk/>
            <pc:sldMk cId="481980277" sldId="288"/>
            <ac:picMk id="14" creationId="{144C5324-CC2F-4860-95B3-DC33C0C23E62}"/>
          </ac:picMkLst>
        </pc:picChg>
        <pc:picChg chg="add del mod">
          <ac:chgData name="Roberta Bergamini" userId="3e270734-cb93-4a46-b24f-a75119d70b27" providerId="ADAL" clId="{D1027830-68B8-4B1F-A8E8-D0D00E32D8AA}" dt="2019-10-25T12:59:02.922" v="1114" actId="478"/>
          <ac:picMkLst>
            <pc:docMk/>
            <pc:sldMk cId="481980277" sldId="288"/>
            <ac:picMk id="15" creationId="{0F126DC9-33E8-47A7-9F12-6A5AA91ECBE9}"/>
          </ac:picMkLst>
        </pc:picChg>
        <pc:picChg chg="add del">
          <ac:chgData name="Roberta Bergamini" userId="3e270734-cb93-4a46-b24f-a75119d70b27" providerId="ADAL" clId="{D1027830-68B8-4B1F-A8E8-D0D00E32D8AA}" dt="2019-10-25T12:59:04.780" v="1115" actId="478"/>
          <ac:picMkLst>
            <pc:docMk/>
            <pc:sldMk cId="481980277" sldId="288"/>
            <ac:picMk id="16" creationId="{170CB62C-7514-4DE0-9887-B6159F1F6B4F}"/>
          </ac:picMkLst>
        </pc:picChg>
        <pc:picChg chg="add del mod">
          <ac:chgData name="Roberta Bergamini" userId="3e270734-cb93-4a46-b24f-a75119d70b27" providerId="ADAL" clId="{D1027830-68B8-4B1F-A8E8-D0D00E32D8AA}" dt="2019-10-25T12:59:38.166" v="1121" actId="478"/>
          <ac:picMkLst>
            <pc:docMk/>
            <pc:sldMk cId="481980277" sldId="288"/>
            <ac:picMk id="17" creationId="{A6021927-983C-4435-8E53-21202B1666DE}"/>
          </ac:picMkLst>
        </pc:picChg>
        <pc:picChg chg="add mod">
          <ac:chgData name="Roberta Bergamini" userId="3e270734-cb93-4a46-b24f-a75119d70b27" providerId="ADAL" clId="{D1027830-68B8-4B1F-A8E8-D0D00E32D8AA}" dt="2019-10-25T13:00:11.452" v="1141" actId="14100"/>
          <ac:picMkLst>
            <pc:docMk/>
            <pc:sldMk cId="481980277" sldId="288"/>
            <ac:picMk id="18" creationId="{5B111643-AF90-4A34-ADD2-DD5ED5815422}"/>
          </ac:picMkLst>
        </pc:picChg>
        <pc:picChg chg="add mod">
          <ac:chgData name="Roberta Bergamini" userId="3e270734-cb93-4a46-b24f-a75119d70b27" providerId="ADAL" clId="{D1027830-68B8-4B1F-A8E8-D0D00E32D8AA}" dt="2019-10-25T13:01:26.089" v="1204" actId="1076"/>
          <ac:picMkLst>
            <pc:docMk/>
            <pc:sldMk cId="481980277" sldId="288"/>
            <ac:picMk id="19" creationId="{796A775E-8F60-4DD3-BBFA-D36475A315DF}"/>
          </ac:picMkLst>
        </pc:picChg>
        <pc:picChg chg="add mod">
          <ac:chgData name="Roberta Bergamini" userId="3e270734-cb93-4a46-b24f-a75119d70b27" providerId="ADAL" clId="{D1027830-68B8-4B1F-A8E8-D0D00E32D8AA}" dt="2019-10-25T13:00:55.345" v="1151" actId="1076"/>
          <ac:picMkLst>
            <pc:docMk/>
            <pc:sldMk cId="481980277" sldId="288"/>
            <ac:picMk id="1026" creationId="{2BC6D728-8A84-4947-BF15-7AAA97E173AA}"/>
          </ac:picMkLst>
        </pc:picChg>
        <pc:picChg chg="add mod">
          <ac:chgData name="Roberta Bergamini" userId="3e270734-cb93-4a46-b24f-a75119d70b27" providerId="ADAL" clId="{D1027830-68B8-4B1F-A8E8-D0D00E32D8AA}" dt="2019-10-25T13:01:23.303" v="1203" actId="1076"/>
          <ac:picMkLst>
            <pc:docMk/>
            <pc:sldMk cId="481980277" sldId="288"/>
            <ac:picMk id="1028" creationId="{3A9FD157-0332-438F-B404-FB9041F04D16}"/>
          </ac:picMkLst>
        </pc:picChg>
        <pc:picChg chg="del">
          <ac:chgData name="Roberta Bergamini" userId="3e270734-cb93-4a46-b24f-a75119d70b27" providerId="ADAL" clId="{D1027830-68B8-4B1F-A8E8-D0D00E32D8AA}" dt="2019-10-25T12:52:12.085" v="956" actId="478"/>
          <ac:picMkLst>
            <pc:docMk/>
            <pc:sldMk cId="481980277" sldId="288"/>
            <ac:picMk id="11273" creationId="{018D3CA7-FA95-4FDA-90FB-0F4534977371}"/>
          </ac:picMkLst>
        </pc:picChg>
        <pc:picChg chg="del">
          <ac:chgData name="Roberta Bergamini" userId="3e270734-cb93-4a46-b24f-a75119d70b27" providerId="ADAL" clId="{D1027830-68B8-4B1F-A8E8-D0D00E32D8AA}" dt="2019-10-25T12:52:15.437" v="958" actId="478"/>
          <ac:picMkLst>
            <pc:docMk/>
            <pc:sldMk cId="481980277" sldId="288"/>
            <ac:picMk id="29707" creationId="{5E05BA87-5722-4361-8E12-CC90C57EBC9B}"/>
          </ac:picMkLst>
        </pc:picChg>
        <pc:picChg chg="del">
          <ac:chgData name="Roberta Bergamini" userId="3e270734-cb93-4a46-b24f-a75119d70b27" providerId="ADAL" clId="{D1027830-68B8-4B1F-A8E8-D0D00E32D8AA}" dt="2019-10-25T12:52:13.761" v="957" actId="478"/>
          <ac:picMkLst>
            <pc:docMk/>
            <pc:sldMk cId="481980277" sldId="288"/>
            <ac:picMk id="29709" creationId="{414EF58A-FFF4-455F-875F-6A0B7451E2BB}"/>
          </ac:picMkLst>
        </pc:picChg>
        <pc:picChg chg="del">
          <ac:chgData name="Roberta Bergamini" userId="3e270734-cb93-4a46-b24f-a75119d70b27" providerId="ADAL" clId="{D1027830-68B8-4B1F-A8E8-D0D00E32D8AA}" dt="2019-10-25T12:52:08.190" v="954" actId="478"/>
          <ac:picMkLst>
            <pc:docMk/>
            <pc:sldMk cId="481980277" sldId="288"/>
            <ac:picMk id="29715" creationId="{8CDFBBBA-821E-4D75-8958-E30BF28CD31C}"/>
          </ac:picMkLst>
        </pc:picChg>
        <pc:picChg chg="del">
          <ac:chgData name="Roberta Bergamini" userId="3e270734-cb93-4a46-b24f-a75119d70b27" providerId="ADAL" clId="{D1027830-68B8-4B1F-A8E8-D0D00E32D8AA}" dt="2019-10-25T12:52:10.116" v="955" actId="478"/>
          <ac:picMkLst>
            <pc:docMk/>
            <pc:sldMk cId="481980277" sldId="288"/>
            <ac:picMk id="29717" creationId="{DF889618-C3B8-4C34-A0E2-5F5AC0BC36E2}"/>
          </ac:picMkLst>
        </pc:picChg>
      </pc:sldChg>
      <pc:sldChg chg="addSp delSp modSp del delAnim delDesignElem">
        <pc:chgData name="Roberta Bergamini" userId="3e270734-cb93-4a46-b24f-a75119d70b27" providerId="ADAL" clId="{D1027830-68B8-4B1F-A8E8-D0D00E32D8AA}" dt="2019-10-25T12:46:00.343" v="881" actId="2696"/>
        <pc:sldMkLst>
          <pc:docMk/>
          <pc:sldMk cId="1611215896" sldId="288"/>
        </pc:sldMkLst>
        <pc:spChg chg="mod">
          <ac:chgData name="Roberta Bergamini" userId="3e270734-cb93-4a46-b24f-a75119d70b27" providerId="ADAL" clId="{D1027830-68B8-4B1F-A8E8-D0D00E32D8AA}" dt="2019-10-25T12:43:16.712" v="880" actId="1076"/>
          <ac:spMkLst>
            <pc:docMk/>
            <pc:sldMk cId="1611215896" sldId="288"/>
            <ac:spMk id="7" creationId="{868BF08F-2DA4-4781-A89C-00CF4EB70030}"/>
          </ac:spMkLst>
        </pc:spChg>
        <pc:picChg chg="add mod ord">
          <ac:chgData name="Roberta Bergamini" userId="3e270734-cb93-4a46-b24f-a75119d70b27" providerId="ADAL" clId="{D1027830-68B8-4B1F-A8E8-D0D00E32D8AA}" dt="2019-10-25T12:35:08.773" v="728" actId="1037"/>
          <ac:picMkLst>
            <pc:docMk/>
            <pc:sldMk cId="1611215896" sldId="288"/>
            <ac:picMk id="2" creationId="{71DBD775-1445-4946-A8A4-803F6C474CB9}"/>
          </ac:picMkLst>
        </pc:picChg>
        <pc:picChg chg="del">
          <ac:chgData name="Roberta Bergamini" userId="3e270734-cb93-4a46-b24f-a75119d70b27" providerId="ADAL" clId="{D1027830-68B8-4B1F-A8E8-D0D00E32D8AA}" dt="2019-10-25T12:27:32.544" v="642" actId="478"/>
          <ac:picMkLst>
            <pc:docMk/>
            <pc:sldMk cId="1611215896" sldId="288"/>
            <ac:picMk id="6" creationId="{5472ECFA-DD7F-4DA3-94F3-8858B91413D7}"/>
          </ac:picMkLst>
        </pc:picChg>
        <pc:picChg chg="del">
          <ac:chgData name="Roberta Bergamini" userId="3e270734-cb93-4a46-b24f-a75119d70b27" providerId="ADAL" clId="{D1027830-68B8-4B1F-A8E8-D0D00E32D8AA}" dt="2019-10-25T12:27:36.470" v="643" actId="478"/>
          <ac:picMkLst>
            <pc:docMk/>
            <pc:sldMk cId="1611215896" sldId="288"/>
            <ac:picMk id="8" creationId="{00000000-0000-0000-0000-000000000000}"/>
          </ac:picMkLst>
        </pc:picChg>
      </pc:sldChg>
      <pc:sldChg chg="delSp del delAnim delDesignElem">
        <pc:chgData name="Roberta Bergamini" userId="3e270734-cb93-4a46-b24f-a75119d70b27" providerId="ADAL" clId="{D1027830-68B8-4B1F-A8E8-D0D00E32D8AA}" dt="2019-10-25T12:46:47.323" v="882" actId="2696"/>
        <pc:sldMkLst>
          <pc:docMk/>
          <pc:sldMk cId="1646937898" sldId="289"/>
        </pc:sldMkLst>
        <pc:picChg chg="del">
          <ac:chgData name="Roberta Bergamini" userId="3e270734-cb93-4a46-b24f-a75119d70b27" providerId="ADAL" clId="{D1027830-68B8-4B1F-A8E8-D0D00E32D8AA}" dt="2019-10-25T12:27:28.682" v="641" actId="478"/>
          <ac:picMkLst>
            <pc:docMk/>
            <pc:sldMk cId="1646937898" sldId="289"/>
            <ac:picMk id="6" creationId="{5472ECFA-DD7F-4DA3-94F3-8858B91413D7}"/>
          </ac:picMkLst>
        </pc:picChg>
        <pc:picChg chg="del">
          <ac:chgData name="Roberta Bergamini" userId="3e270734-cb93-4a46-b24f-a75119d70b27" providerId="ADAL" clId="{D1027830-68B8-4B1F-A8E8-D0D00E32D8AA}" dt="2019-10-25T12:27:40.182" v="644" actId="478"/>
          <ac:picMkLst>
            <pc:docMk/>
            <pc:sldMk cId="1646937898" sldId="289"/>
            <ac:picMk id="8" creationId="{00000000-0000-0000-0000-000000000000}"/>
          </ac:picMkLst>
        </pc:picChg>
      </pc:sldChg>
    </pc:docChg>
  </pc:docChgLst>
  <pc:docChgLst>
    <pc:chgData name="Emanuela Marca" userId="b9e67590-a423-466d-821f-072eaf8759cc" providerId="ADAL" clId="{0B177DB2-07AD-4DAD-B13A-82FF67EAC523}"/>
    <pc:docChg chg="custSel modSld">
      <pc:chgData name="Emanuela Marca" userId="b9e67590-a423-466d-821f-072eaf8759cc" providerId="ADAL" clId="{0B177DB2-07AD-4DAD-B13A-82FF67EAC523}" dt="2023-11-24T15:12:18.273" v="47" actId="1076"/>
      <pc:docMkLst>
        <pc:docMk/>
      </pc:docMkLst>
      <pc:sldChg chg="modSp">
        <pc:chgData name="Emanuela Marca" userId="b9e67590-a423-466d-821f-072eaf8759cc" providerId="ADAL" clId="{0B177DB2-07AD-4DAD-B13A-82FF67EAC523}" dt="2023-11-24T15:09:47.453" v="37" actId="6549"/>
        <pc:sldMkLst>
          <pc:docMk/>
          <pc:sldMk cId="0" sldId="263"/>
        </pc:sldMkLst>
        <pc:spChg chg="mod">
          <ac:chgData name="Emanuela Marca" userId="b9e67590-a423-466d-821f-072eaf8759cc" providerId="ADAL" clId="{0B177DB2-07AD-4DAD-B13A-82FF67EAC523}" dt="2023-11-24T15:09:47.453" v="37" actId="6549"/>
          <ac:spMkLst>
            <pc:docMk/>
            <pc:sldMk cId="0" sldId="263"/>
            <ac:spMk id="16397" creationId="{17349FE4-2B7C-434B-BE25-C8DA893874F6}"/>
          </ac:spMkLst>
        </pc:spChg>
        <pc:picChg chg="mod">
          <ac:chgData name="Emanuela Marca" userId="b9e67590-a423-466d-821f-072eaf8759cc" providerId="ADAL" clId="{0B177DB2-07AD-4DAD-B13A-82FF67EAC523}" dt="2023-11-24T15:09:24.752" v="30" actId="1076"/>
          <ac:picMkLst>
            <pc:docMk/>
            <pc:sldMk cId="0" sldId="263"/>
            <ac:picMk id="15" creationId="{51D235A0-1AF8-4905-9420-61C2947C2F3F}"/>
          </ac:picMkLst>
        </pc:picChg>
      </pc:sldChg>
      <pc:sldChg chg="modSp">
        <pc:chgData name="Emanuela Marca" userId="b9e67590-a423-466d-821f-072eaf8759cc" providerId="ADAL" clId="{0B177DB2-07AD-4DAD-B13A-82FF67EAC523}" dt="2023-11-24T15:06:04.780" v="1" actId="1076"/>
        <pc:sldMkLst>
          <pc:docMk/>
          <pc:sldMk cId="0" sldId="283"/>
        </pc:sldMkLst>
        <pc:spChg chg="mod">
          <ac:chgData name="Emanuela Marca" userId="b9e67590-a423-466d-821f-072eaf8759cc" providerId="ADAL" clId="{0B177DB2-07AD-4DAD-B13A-82FF67EAC523}" dt="2023-11-24T15:06:04.780" v="1" actId="1076"/>
          <ac:spMkLst>
            <pc:docMk/>
            <pc:sldMk cId="0" sldId="283"/>
            <ac:spMk id="27650" creationId="{8B7F0C00-2F15-49CA-8E1E-25988B8ADFE3}"/>
          </ac:spMkLst>
        </pc:spChg>
        <pc:spChg chg="mod">
          <ac:chgData name="Emanuela Marca" userId="b9e67590-a423-466d-821f-072eaf8759cc" providerId="ADAL" clId="{0B177DB2-07AD-4DAD-B13A-82FF67EAC523}" dt="2023-11-24T15:05:58.590" v="0" actId="1076"/>
          <ac:spMkLst>
            <pc:docMk/>
            <pc:sldMk cId="0" sldId="283"/>
            <ac:spMk id="27651" creationId="{E0491012-211A-4B87-B175-0623DF2326D7}"/>
          </ac:spMkLst>
        </pc:spChg>
      </pc:sldChg>
      <pc:sldChg chg="modSp mod">
        <pc:chgData name="Emanuela Marca" userId="b9e67590-a423-466d-821f-072eaf8759cc" providerId="ADAL" clId="{0B177DB2-07AD-4DAD-B13A-82FF67EAC523}" dt="2023-11-24T15:08:24.221" v="23" actId="1076"/>
        <pc:sldMkLst>
          <pc:docMk/>
          <pc:sldMk cId="2321867683" sldId="289"/>
        </pc:sldMkLst>
        <pc:spChg chg="mod">
          <ac:chgData name="Emanuela Marca" userId="b9e67590-a423-466d-821f-072eaf8759cc" providerId="ADAL" clId="{0B177DB2-07AD-4DAD-B13A-82FF67EAC523}" dt="2023-11-24T15:08:24.221" v="23" actId="1076"/>
          <ac:spMkLst>
            <pc:docMk/>
            <pc:sldMk cId="2321867683" sldId="289"/>
            <ac:spMk id="16396" creationId="{F1D696F2-986F-42DA-8372-445CE3BF0D67}"/>
          </ac:spMkLst>
        </pc:spChg>
      </pc:sldChg>
      <pc:sldChg chg="addSp delSp modSp mod">
        <pc:chgData name="Emanuela Marca" userId="b9e67590-a423-466d-821f-072eaf8759cc" providerId="ADAL" clId="{0B177DB2-07AD-4DAD-B13A-82FF67EAC523}" dt="2023-11-24T15:12:18.273" v="47" actId="1076"/>
        <pc:sldMkLst>
          <pc:docMk/>
          <pc:sldMk cId="284042183" sldId="299"/>
        </pc:sldMkLst>
        <pc:graphicFrameChg chg="del">
          <ac:chgData name="Emanuela Marca" userId="b9e67590-a423-466d-821f-072eaf8759cc" providerId="ADAL" clId="{0B177DB2-07AD-4DAD-B13A-82FF67EAC523}" dt="2023-11-24T15:10:02.395" v="38" actId="478"/>
          <ac:graphicFrameMkLst>
            <pc:docMk/>
            <pc:sldMk cId="284042183" sldId="299"/>
            <ac:graphicFrameMk id="2" creationId="{B0F67DC2-945B-F5D6-6B26-8DA921698989}"/>
          </ac:graphicFrameMkLst>
        </pc:graphicFrameChg>
        <pc:picChg chg="add mod">
          <ac:chgData name="Emanuela Marca" userId="b9e67590-a423-466d-821f-072eaf8759cc" providerId="ADAL" clId="{0B177DB2-07AD-4DAD-B13A-82FF67EAC523}" dt="2023-11-24T15:11:44.301" v="41" actId="14100"/>
          <ac:picMkLst>
            <pc:docMk/>
            <pc:sldMk cId="284042183" sldId="299"/>
            <ac:picMk id="4" creationId="{7F3ADC0C-F490-563E-2373-E3096E91A7E9}"/>
          </ac:picMkLst>
        </pc:picChg>
        <pc:picChg chg="add mod">
          <ac:chgData name="Emanuela Marca" userId="b9e67590-a423-466d-821f-072eaf8759cc" providerId="ADAL" clId="{0B177DB2-07AD-4DAD-B13A-82FF67EAC523}" dt="2023-11-24T15:12:18.273" v="47" actId="1076"/>
          <ac:picMkLst>
            <pc:docMk/>
            <pc:sldMk cId="284042183" sldId="299"/>
            <ac:picMk id="9" creationId="{FE586248-D9B3-0A8C-AD2F-9A551108EF9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1A77A-0855-4C02-A3F6-CEBC16A3124F}" type="datetimeFigureOut">
              <a:rPr lang="it-IT" smtClean="0"/>
              <a:t>24/11/2023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D125E-11B6-4245-8221-26AA251E331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2993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B506CE-83B2-4808-BDBC-0F25F02C6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C071B16-068E-48A8-83AA-44B71A916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24173F-E6D5-4A74-BFA2-9820BD32B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A708-D6C1-4A10-8FDF-CACFA672CAEF}" type="datetimeFigureOut">
              <a:rPr lang="it-IT" smtClean="0"/>
              <a:t>24/11/2023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C350EF-2140-4777-A9EF-13D3A5EFF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344129-471C-4E68-B4A7-7FB13E938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F618-480D-46E9-8FDB-F081B8701A4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9616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F65D92-32CB-452E-9BA6-51C2CB9CB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5E1AA6A-2FB1-4D93-BF54-FBEC293A4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761993-F93E-4E98-BD5C-DFD668AA2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A708-D6C1-4A10-8FDF-CACFA672CAEF}" type="datetimeFigureOut">
              <a:rPr lang="it-IT" smtClean="0"/>
              <a:t>24/11/2023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7E1D41-2825-4223-A5DF-A228C7197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A15233-3D44-4BE4-A533-1C75952FC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F618-480D-46E9-8FDB-F081B8701A4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779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769D0EC-BA20-4E89-A6FF-DE45B599D8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E7B2135-712E-4A80-B47C-27F95BCFE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89681B-649D-48C0-BAFC-5026E67E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A708-D6C1-4A10-8FDF-CACFA672CAEF}" type="datetimeFigureOut">
              <a:rPr lang="it-IT" smtClean="0"/>
              <a:t>24/11/2023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2483D9-DA66-458F-A578-A6E6E43F7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19947B-A9DD-4F24-B5BC-55E5B6B81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F618-480D-46E9-8FDB-F081B8701A4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2814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B271FC1-D7A1-4658-8C24-041E7801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2F5C9E1-BB4D-486B-A207-18C1CBA4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A8D632-D660-4C48-9254-137FD337D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75CB4-7101-4DC3-8C74-99A58DDE451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0838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FB7BE5-2613-4BD0-92AC-20467F757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D146C05-8F38-478A-9BCC-E070EB62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ED8601-81E8-4D9B-82F7-3DCDD64F3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9E079-17E1-4807-A55D-AE788DDCFA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1967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109728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484117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1_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FB7BE5-2613-4BD0-92AC-20467F757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D146C05-8F38-478A-9BCC-E070EB62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ED8601-81E8-4D9B-82F7-3DCDD64F3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9E079-17E1-4807-A55D-AE788DDCFA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8582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B7D981-8D49-47BF-A330-45E33FF38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9FCA7E-6722-4410-9E64-49F9B8AA6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DF50F6-9065-4124-B547-DC5FA3D96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A708-D6C1-4A10-8FDF-CACFA672CAEF}" type="datetimeFigureOut">
              <a:rPr lang="it-IT" smtClean="0"/>
              <a:t>24/11/2023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41CEC1-9095-47D2-B1B6-EC3C67C71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FF4611-1B66-424E-83A4-E97BA39D4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F618-480D-46E9-8FDB-F081B8701A4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709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E84820-BBFE-4AA3-8861-32F686FF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12B73A-3F67-4BD5-81C7-3880F94A7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E8BD7E-85D9-402B-8039-C9852C40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A708-D6C1-4A10-8FDF-CACFA672CAEF}" type="datetimeFigureOut">
              <a:rPr lang="it-IT" smtClean="0"/>
              <a:t>24/11/2023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F28F2D-5057-4519-91A1-55D1E05D6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8487CB-8B5B-4EFD-B1B2-479D90A7B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F618-480D-46E9-8FDB-F081B8701A4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375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DABCE0-0C63-4A89-9B9F-EAACA3821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6D91B1-F18C-43CB-9CC3-FEE8165A0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7A56161-2B53-49C1-A7D4-65C27507C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D94F53D-6C2F-4942-B149-E3721B3B1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A708-D6C1-4A10-8FDF-CACFA672CAEF}" type="datetimeFigureOut">
              <a:rPr lang="it-IT" smtClean="0"/>
              <a:t>24/11/2023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E34389-19FF-4638-8D7B-F77ED6B2F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B891935-8DFB-4DB3-8322-AE21C817A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F618-480D-46E9-8FDB-F081B8701A4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07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9851D5-0D56-4A8B-9F78-E1AD167E0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FBD9217-A7F2-40D2-9B29-780F1F6D9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8A6451D-7F62-4CD2-8A17-F592FC3CB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3EFEEFD-8285-4F59-8B16-5EDC3BB6A1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100DF66-6AA6-4018-A677-57B8383A89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A09B4C2-3B68-4626-8BF4-C1C038718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A708-D6C1-4A10-8FDF-CACFA672CAEF}" type="datetimeFigureOut">
              <a:rPr lang="it-IT" smtClean="0"/>
              <a:t>24/11/2023</a:t>
            </a:fld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D9BBABE-3B61-42C6-B8D6-50FF58B0C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F5EFECF-188E-4622-A5DC-7C2F488C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F618-480D-46E9-8FDB-F081B8701A4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655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378AF9-A320-44EC-8220-E63D273B8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2477E99-93D0-4F3A-89FD-78E9F366C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A708-D6C1-4A10-8FDF-CACFA672CAEF}" type="datetimeFigureOut">
              <a:rPr lang="it-IT" smtClean="0"/>
              <a:t>24/11/2023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69E7ED6-EEDE-4E2A-B2F7-C777672AC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99A2D73-A0BF-460B-8D3B-158E33E0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F618-480D-46E9-8FDB-F081B8701A4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115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47DA394-172C-4BA2-BC23-B96EF9D26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A708-D6C1-4A10-8FDF-CACFA672CAEF}" type="datetimeFigureOut">
              <a:rPr lang="it-IT" smtClean="0"/>
              <a:t>24/11/2023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163F805-C4FB-4A8F-8812-7F4C3064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4BE080-62AE-43AD-B3DC-C3FCDA567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F618-480D-46E9-8FDB-F081B8701A4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6266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211B4C-69F8-48A3-B9B9-3B738268E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300E2D-3967-4E49-A57D-515C2DCA0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31C1CA2-1A0F-4F51-B15A-D1C09F754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DBDA89-D27B-4D9D-A187-B6BE3E0A6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A708-D6C1-4A10-8FDF-CACFA672CAEF}" type="datetimeFigureOut">
              <a:rPr lang="it-IT" smtClean="0"/>
              <a:t>24/11/2023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E9CF395-382D-4CE4-8C1C-8EAE692F3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82A4FE-3230-4B58-A9DC-241E88B81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F618-480D-46E9-8FDB-F081B8701A4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7226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D24BDC-782A-4F02-B7C8-8F088DF3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6B5D0F8-3D76-49CE-8549-9D44D836A0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0EF003A-FAD8-4827-8D46-FB28495C7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4FD350F-A849-40E1-9AE5-1C8A2C0E5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A708-D6C1-4A10-8FDF-CACFA672CAEF}" type="datetimeFigureOut">
              <a:rPr lang="it-IT" smtClean="0"/>
              <a:t>24/11/2023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D5A4620-13FC-408F-A493-CFCC9508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35208C-0899-457F-B155-562759A43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F618-480D-46E9-8FDB-F081B8701A4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2745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F0794B1-8EF1-4C53-AA6D-4E399EC6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DBC99F-744C-4DDF-B28A-9C52876B4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6AD193-44A2-4D36-A7C3-A8A7E8673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DA708-D6C1-4A10-8FDF-CACFA672CAEF}" type="datetimeFigureOut">
              <a:rPr lang="it-IT" smtClean="0"/>
              <a:t>24/11/2023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8CBE6C-9FEC-4464-BE18-8CEF36C7A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783E73-17D6-4566-963A-470A696A5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DF618-480D-46E9-8FDB-F081B8701A4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262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5" r:id="rId11"/>
    <p:sldLayoutId id="2147483664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68BF08F-2DA4-4781-A89C-00CF4EB70030}"/>
              </a:ext>
            </a:extLst>
          </p:cNvPr>
          <p:cNvSpPr txBox="1"/>
          <p:nvPr/>
        </p:nvSpPr>
        <p:spPr>
          <a:xfrm>
            <a:off x="5664724" y="938294"/>
            <a:ext cx="6254927" cy="12920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algn="ctr"/>
            <a:r>
              <a:rPr lang="it-IT" sz="5100" b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CARDIFF 2024</a:t>
            </a:r>
            <a:endParaRPr lang="it-IT" sz="5100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68BF08F-2DA4-4781-A89C-00CF4EB70030}"/>
              </a:ext>
            </a:extLst>
          </p:cNvPr>
          <p:cNvSpPr txBox="1"/>
          <p:nvPr/>
        </p:nvSpPr>
        <p:spPr>
          <a:xfrm>
            <a:off x="664287" y="1229026"/>
            <a:ext cx="3417913" cy="6698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32500" lnSpcReduction="20000"/>
          </a:bodyPr>
          <a:lstStyle/>
          <a:p>
            <a:pPr algn="ctr"/>
            <a:r>
              <a:rPr lang="it-IT" sz="72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WALES CYNCOED CAMPUS</a:t>
            </a:r>
            <a:endParaRPr lang="it-IT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Picture 38" descr="cardiff bianco (9)">
            <a:extLst>
              <a:ext uri="{FF2B5EF4-FFF2-40B4-BE49-F238E27FC236}">
                <a16:creationId xmlns:a16="http://schemas.microsoft.com/office/drawing/2014/main" id="{BA697775-5EDB-4501-BEF0-F0E6FBD3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00" y="1871472"/>
            <a:ext cx="3992986" cy="299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ardiff | VisitBritain">
            <a:extLst>
              <a:ext uri="{FF2B5EF4-FFF2-40B4-BE49-F238E27FC236}">
                <a16:creationId xmlns:a16="http://schemas.microsoft.com/office/drawing/2014/main" id="{8F56514E-0097-481E-AF66-315303FC3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62" y="1987523"/>
            <a:ext cx="5455595" cy="306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710F6DF3-49DE-4FA4-BF0A-BEBFC4EC3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86528"/>
            <a:ext cx="12192000" cy="1871472"/>
          </a:xfrm>
          <a:prstGeom prst="rect">
            <a:avLst/>
          </a:prstGeom>
        </p:spPr>
      </p:pic>
      <p:pic>
        <p:nvPicPr>
          <p:cNvPr id="16" name="Picture 2" descr="Vacanze Studio | Viaggi Studio | L'astrolabio Logo">
            <a:extLst>
              <a:ext uri="{FF2B5EF4-FFF2-40B4-BE49-F238E27FC236}">
                <a16:creationId xmlns:a16="http://schemas.microsoft.com/office/drawing/2014/main" id="{57E5B29A-7CF8-49A5-A69C-1E7E1F432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665" y="124740"/>
            <a:ext cx="2164660" cy="64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09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7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725E1C8F-06E4-4369-BBEF-CFAFD0DB9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563" y="498808"/>
            <a:ext cx="30019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algn="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 sz="4800" b="1">
                <a:solidFill>
                  <a:srgbClr val="00B050"/>
                </a:solidFill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2000"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600"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latin typeface="Corbel" panose="020B0503020204020204" pitchFamily="34" charset="0"/>
              </a:defRPr>
            </a:lvl9pPr>
          </a:lstStyle>
          <a:p>
            <a:r>
              <a:rPr lang="it-IT" altLang="it-IT" sz="4000" dirty="0">
                <a:solidFill>
                  <a:srgbClr val="0070C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BRISTOL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612462F-EA9D-406B-8A0D-DF7AF7416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74" y="1489970"/>
            <a:ext cx="4824206" cy="361815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EDE4952-BFCD-4F21-AF17-E0EF4B8DA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86528"/>
            <a:ext cx="12192000" cy="1871472"/>
          </a:xfrm>
          <a:prstGeom prst="rect">
            <a:avLst/>
          </a:prstGeom>
        </p:spPr>
      </p:pic>
      <p:pic>
        <p:nvPicPr>
          <p:cNvPr id="2050" name="Picture 2" descr="Bus Aeroporto di Bristol - Bristol Città / Bath | Terravision">
            <a:extLst>
              <a:ext uri="{FF2B5EF4-FFF2-40B4-BE49-F238E27FC236}">
                <a16:creationId xmlns:a16="http://schemas.microsoft.com/office/drawing/2014/main" id="{0805B212-EB9B-4AAF-8A42-C4D6A3393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32" y="1489969"/>
            <a:ext cx="5287594" cy="361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899224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5" name="Text Box 13">
            <a:extLst>
              <a:ext uri="{FF2B5EF4-FFF2-40B4-BE49-F238E27FC236}">
                <a16:creationId xmlns:a16="http://schemas.microsoft.com/office/drawing/2014/main" id="{8D078A0F-5752-45DB-9355-85B6DECA3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989" y="490121"/>
            <a:ext cx="301364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algn="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 sz="4800" b="1">
                <a:solidFill>
                  <a:srgbClr val="00B050"/>
                </a:solidFill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2000"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600"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latin typeface="Corbel" panose="020B0503020204020204" pitchFamily="34" charset="0"/>
              </a:defRPr>
            </a:lvl9pPr>
          </a:lstStyle>
          <a:p>
            <a:pPr algn="ctr"/>
            <a:r>
              <a:rPr lang="it-IT" altLang="it-IT" sz="4000" dirty="0">
                <a:solidFill>
                  <a:srgbClr val="0070C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CARDIFF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383FE89-7C2F-4BBD-A50D-5CAEC8BCA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3619"/>
            <a:ext cx="12192000" cy="1871472"/>
          </a:xfrm>
          <a:prstGeom prst="rect">
            <a:avLst/>
          </a:prstGeom>
        </p:spPr>
      </p:pic>
      <p:pic>
        <p:nvPicPr>
          <p:cNvPr id="3080" name="Picture 8" descr="Conferences | National Museum Wales">
            <a:extLst>
              <a:ext uri="{FF2B5EF4-FFF2-40B4-BE49-F238E27FC236}">
                <a16:creationId xmlns:a16="http://schemas.microsoft.com/office/drawing/2014/main" id="{D66503B8-6A2F-40B5-BA7D-1D8C8C699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32" y="1387525"/>
            <a:ext cx="5279254" cy="32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10 cose da fare a Cardiff in un giorno - Cardiff è famosa soprattutto per...">
            <a:extLst>
              <a:ext uri="{FF2B5EF4-FFF2-40B4-BE49-F238E27FC236}">
                <a16:creationId xmlns:a16="http://schemas.microsoft.com/office/drawing/2014/main" id="{4196A9AD-0514-4BC1-8EB5-5445C7F39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415" y="1387526"/>
            <a:ext cx="5279253" cy="326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BATH"/>
          <p:cNvSpPr txBox="1"/>
          <p:nvPr/>
        </p:nvSpPr>
        <p:spPr>
          <a:xfrm>
            <a:off x="5137449" y="387281"/>
            <a:ext cx="1781811" cy="72644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t" anchorCtr="0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eaLnBrk="1" hangingPunct="1">
              <a:defRPr sz="4000" b="1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457200" eaLnBrk="1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eaLnBrk="1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eaLnBrk="1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eaLnBrk="1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eaLnBrk="1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eaLnBrk="1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eaLnBrk="1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eaLnBrk="1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>
                <a:solidFill>
                  <a:srgbClr val="0070C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BATH</a:t>
            </a:r>
          </a:p>
        </p:txBody>
      </p:sp>
      <p:pic>
        <p:nvPicPr>
          <p:cNvPr id="203" name="DSCN1859" descr="DSCN18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385" y="1392079"/>
            <a:ext cx="5435827" cy="3440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.jpeg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52" y="1392079"/>
            <a:ext cx="5435827" cy="3435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magine 8" descr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37328"/>
            <a:ext cx="12192000" cy="18714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1144823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>
            <a:extLst>
              <a:ext uri="{FF2B5EF4-FFF2-40B4-BE49-F238E27FC236}">
                <a16:creationId xmlns:a16="http://schemas.microsoft.com/office/drawing/2014/main" id="{067BDC8F-70A7-47B4-A4BE-4DF77198C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255" y="296803"/>
            <a:ext cx="101382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algn="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 sz="4800" b="1">
                <a:solidFill>
                  <a:srgbClr val="00B050"/>
                </a:solidFill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2000"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600"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latin typeface="Corbel" panose="020B0503020204020204" pitchFamily="34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it-IT" altLang="it-IT" sz="4000" dirty="0">
                <a:solidFill>
                  <a:srgbClr val="0070C0"/>
                </a:solidFill>
                <a:latin typeface="+mj-lt"/>
                <a:cs typeface="Cavolini" panose="03000502040302020204" pitchFamily="66" charset="0"/>
              </a:rPr>
              <a:t>OXFORD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FA9D268-5D55-4325-ABD9-1EAE278EC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68" y="1381474"/>
            <a:ext cx="4843712" cy="363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F2C3DE1-6F00-4283-BFF9-7DD5A5856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635" y="1375549"/>
            <a:ext cx="5431197" cy="362621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383FE89-7C2F-4BBD-A50D-5CAEC8BCA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13619"/>
            <a:ext cx="12192000" cy="187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14567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8">
            <a:extLst>
              <a:ext uri="{FF2B5EF4-FFF2-40B4-BE49-F238E27FC236}">
                <a16:creationId xmlns:a16="http://schemas.microsoft.com/office/drawing/2014/main" id="{D4185473-6430-4565-8E1A-40669FBD8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7855" y="268317"/>
            <a:ext cx="60867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4000" b="1" dirty="0">
                <a:solidFill>
                  <a:srgbClr val="0070C0"/>
                </a:solidFill>
                <a:latin typeface="+mj-lt"/>
                <a:cs typeface="Cavolini" panose="03000502040302020204" pitchFamily="66" charset="0"/>
              </a:rPr>
              <a:t>PROGRAMME STANDARD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1D06103-C4E1-4B9F-9C21-0C84904E9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6528"/>
            <a:ext cx="12192000" cy="1871472"/>
          </a:xfrm>
          <a:prstGeom prst="rect">
            <a:avLst/>
          </a:prstGeom>
        </p:spPr>
      </p:pic>
      <p:pic>
        <p:nvPicPr>
          <p:cNvPr id="8" name="Immagine 2">
            <a:extLst>
              <a:ext uri="{FF2B5EF4-FFF2-40B4-BE49-F238E27FC236}">
                <a16:creationId xmlns:a16="http://schemas.microsoft.com/office/drawing/2014/main" id="{AC973645-60DC-4D57-A578-AD046512C0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9"/>
          <a:stretch>
            <a:fillRect/>
          </a:stretch>
        </p:blipFill>
        <p:spPr bwMode="auto">
          <a:xfrm rot="20793479">
            <a:off x="1801755" y="208927"/>
            <a:ext cx="1645132" cy="82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F3ADC0C-F490-563E-2373-E3096E91A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342661"/>
            <a:ext cx="6116260" cy="289343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E586248-D9B3-0A8C-AD2F-9A551108E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351314"/>
            <a:ext cx="6012568" cy="287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2183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68BF08F-2DA4-4781-A89C-00CF4EB70030}"/>
              </a:ext>
            </a:extLst>
          </p:cNvPr>
          <p:cNvSpPr txBox="1"/>
          <p:nvPr/>
        </p:nvSpPr>
        <p:spPr>
          <a:xfrm>
            <a:off x="5912528" y="1347239"/>
            <a:ext cx="5682207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it-IT" sz="72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BUON VIAGGIO!</a:t>
            </a:r>
            <a:endParaRPr lang="it-IT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Immagine 5" descr="Immagine che contiene persona, esterni, gruppo, posando&#10;&#10;Descrizione generata automaticamente">
            <a:extLst>
              <a:ext uri="{FF2B5EF4-FFF2-40B4-BE49-F238E27FC236}">
                <a16:creationId xmlns:a16="http://schemas.microsoft.com/office/drawing/2014/main" id="{5472ECFA-DD7F-4DA3-94F3-8858B91413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3" t="7015" r="6927" b="-2"/>
          <a:stretch/>
        </p:blipFill>
        <p:spPr>
          <a:xfrm flipH="1">
            <a:off x="-564435" y="853850"/>
            <a:ext cx="5517248" cy="5150299"/>
          </a:xfrm>
          <a:prstGeom prst="chord">
            <a:avLst>
              <a:gd name="adj1" fmla="val 2167253"/>
              <a:gd name="adj2" fmla="val 19454405"/>
            </a:avLst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249DCA0-8B5F-43EB-AD5E-9E4A3FDE2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986528"/>
            <a:ext cx="12192000" cy="1871472"/>
          </a:xfrm>
          <a:prstGeom prst="rect">
            <a:avLst/>
          </a:prstGeom>
        </p:spPr>
      </p:pic>
      <p:pic>
        <p:nvPicPr>
          <p:cNvPr id="6146" name="Picture 2" descr="Vacanze Studio | Viaggi Studio | L'astrolabio Logo">
            <a:extLst>
              <a:ext uri="{FF2B5EF4-FFF2-40B4-BE49-F238E27FC236}">
                <a16:creationId xmlns:a16="http://schemas.microsoft.com/office/drawing/2014/main" id="{585A5FE8-253F-45DC-AFBB-1C216F645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487" y="208808"/>
            <a:ext cx="4353183" cy="129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05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86" descr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023" y="9476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ext Box 14"/>
          <p:cNvSpPr txBox="1"/>
          <p:nvPr/>
        </p:nvSpPr>
        <p:spPr>
          <a:xfrm>
            <a:off x="118582" y="910483"/>
            <a:ext cx="7005369" cy="3908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8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l"/>
            <a:r>
              <a:rPr lang="it-IT" sz="4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ETA’:	</a:t>
            </a:r>
            <a:r>
              <a:rPr lang="it-IT" sz="4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it-IT" sz="3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11 - 17 anni</a:t>
            </a:r>
          </a:p>
          <a:p>
            <a:pPr algn="l"/>
            <a:endParaRPr lang="it-IT" sz="3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r>
              <a:rPr sz="4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DURATA:</a:t>
            </a:r>
            <a:r>
              <a:rPr lang="it-IT" sz="4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</a:t>
            </a:r>
            <a:r>
              <a:rPr sz="3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15 </a:t>
            </a:r>
            <a:r>
              <a:rPr sz="3000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giorni</a:t>
            </a:r>
            <a:r>
              <a:rPr lang="it-IT" sz="3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sz="3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14 </a:t>
            </a:r>
            <a:r>
              <a:rPr sz="3000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notti</a:t>
            </a:r>
            <a:endParaRPr lang="it-IT" sz="3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it-IT" sz="3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r>
              <a:rPr lang="it-IT" sz="4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DATE:		</a:t>
            </a:r>
            <a:r>
              <a:rPr lang="it-IT" sz="3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3/7 – 17/7</a:t>
            </a:r>
            <a:br>
              <a:rPr lang="it-IT" sz="3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3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	18/7 –  1/8</a:t>
            </a:r>
          </a:p>
          <a:p>
            <a:pPr algn="l"/>
            <a:endParaRPr sz="3000" b="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3" name="Immagine 9" descr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96003"/>
            <a:ext cx="12192000" cy="1871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9" descr="cyncoed">
            <a:extLst>
              <a:ext uri="{FF2B5EF4-FFF2-40B4-BE49-F238E27FC236}">
                <a16:creationId xmlns:a16="http://schemas.microsoft.com/office/drawing/2014/main" id="{819936B6-CA7E-7655-B36F-A7AB88D3D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1" r="2" b="29976"/>
          <a:stretch/>
        </p:blipFill>
        <p:spPr bwMode="auto">
          <a:xfrm>
            <a:off x="6265503" y="1145309"/>
            <a:ext cx="5333568" cy="2539155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0" name="Text Box 18">
            <a:extLst>
              <a:ext uri="{FF2B5EF4-FFF2-40B4-BE49-F238E27FC236}">
                <a16:creationId xmlns:a16="http://schemas.microsoft.com/office/drawing/2014/main" id="{8D82729C-14D3-4E54-9151-A7C194690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863" y="1861996"/>
            <a:ext cx="2401394" cy="8473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it-IT"/>
            </a:defPPr>
            <a:lvl1pPr>
              <a:defRPr sz="7200" b="1">
                <a:solidFill>
                  <a:srgbClr val="00B050"/>
                </a:solidFill>
              </a:defRPr>
            </a:lvl1pPr>
          </a:lstStyle>
          <a:p>
            <a:r>
              <a:rPr lang="it-IT" altLang="it-IT" sz="4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DOV’E’?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F85B472-7BBC-4EC9-A133-702610BF9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6004"/>
            <a:ext cx="12192000" cy="18714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32EF58F-B02B-4E41-8EBF-D9E765010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04309"/>
            <a:ext cx="7944017" cy="4520115"/>
          </a:xfrm>
          <a:prstGeom prst="rect">
            <a:avLst/>
          </a:prstGeom>
        </p:spPr>
      </p:pic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ABA2E77B-3304-49E9-9394-484C2D449FC6}"/>
              </a:ext>
            </a:extLst>
          </p:cNvPr>
          <p:cNvSpPr/>
          <p:nvPr/>
        </p:nvSpPr>
        <p:spPr>
          <a:xfrm rot="18093928">
            <a:off x="6593150" y="123483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Text Box 9">
            <a:extLst>
              <a:ext uri="{FF2B5EF4-FFF2-40B4-BE49-F238E27FC236}">
                <a16:creationId xmlns:a16="http://schemas.microsoft.com/office/drawing/2014/main" id="{D569654D-5389-413D-B45E-7774F508B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576" y="584792"/>
            <a:ext cx="6727391" cy="284420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defPPr>
              <a:defRPr lang="it-IT"/>
            </a:defPPr>
            <a:lvl1pPr>
              <a:defRPr sz="7200" b="1">
                <a:solidFill>
                  <a:srgbClr val="00B050"/>
                </a:solidFill>
              </a:defRPr>
            </a:lvl1pPr>
          </a:lstStyle>
          <a:p>
            <a:pPr algn="ctr"/>
            <a:r>
              <a:rPr lang="it-IT" altLang="it-IT" sz="4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DIDATTICA:</a:t>
            </a:r>
          </a:p>
          <a:p>
            <a:pPr algn="ctr"/>
            <a:endParaRPr lang="it-IT" altLang="it-IT" sz="14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br>
              <a:rPr lang="it-IT" altLang="it-IT" sz="14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it-IT" altLang="it-IT" sz="16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it-IT" altLang="it-IT" sz="3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15 ore di Corso General </a:t>
            </a:r>
            <a:r>
              <a:rPr lang="it-IT" altLang="it-IT" sz="3000" b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settimana</a:t>
            </a:r>
            <a:br>
              <a:rPr lang="it-IT" altLang="it-IT" sz="3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it-IT" altLang="it-IT" sz="3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2800" b="0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Pacchetto</a:t>
            </a:r>
            <a:r>
              <a:rPr lang="en-US" sz="2800" b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Great Britain </a:t>
            </a:r>
          </a:p>
          <a:p>
            <a:endParaRPr lang="it-IT" altLang="it-IT" sz="3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it-IT" altLang="it-IT" sz="3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Scuola: SUL</a:t>
            </a:r>
          </a:p>
          <a:p>
            <a:pPr algn="ctr"/>
            <a:endParaRPr lang="it-IT" altLang="it-IT" sz="36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endParaRPr lang="it-IT" altLang="it-IT" sz="3600" dirty="0">
              <a:solidFill>
                <a:schemeClr val="tx1"/>
              </a:solidFill>
            </a:endParaRPr>
          </a:p>
        </p:txBody>
      </p:sp>
      <p:pic>
        <p:nvPicPr>
          <p:cNvPr id="6152" name="Immagine 7">
            <a:extLst>
              <a:ext uri="{FF2B5EF4-FFF2-40B4-BE49-F238E27FC236}">
                <a16:creationId xmlns:a16="http://schemas.microsoft.com/office/drawing/2014/main" id="{5D31F71D-226B-42E6-805A-77FEE35B7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201" y="3429000"/>
            <a:ext cx="2182813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4">
            <a:extLst>
              <a:ext uri="{FF2B5EF4-FFF2-40B4-BE49-F238E27FC236}">
                <a16:creationId xmlns:a16="http://schemas.microsoft.com/office/drawing/2014/main" id="{DEBB5D5D-C923-4693-BF39-A64F88585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19" y="3110505"/>
            <a:ext cx="2810711" cy="210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FADFF15-97A2-43C0-978F-F1DF05540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86528"/>
            <a:ext cx="12192000" cy="1871472"/>
          </a:xfrm>
          <a:prstGeom prst="rect">
            <a:avLst/>
          </a:prstGeom>
        </p:spPr>
      </p:pic>
      <p:pic>
        <p:nvPicPr>
          <p:cNvPr id="10" name="Picture 20" descr="ALIM5419">
            <a:extLst>
              <a:ext uri="{FF2B5EF4-FFF2-40B4-BE49-F238E27FC236}">
                <a16:creationId xmlns:a16="http://schemas.microsoft.com/office/drawing/2014/main" id="{AD0ECF04-F247-4084-9281-D00B192F6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2" y="329205"/>
            <a:ext cx="3454400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C2B5CCF5-2E48-44D4-AFE7-9A1262D74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1467691"/>
            <a:ext cx="5903592" cy="23443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it-IT"/>
            </a:defPPr>
            <a:lvl1pPr algn="r">
              <a:defRPr sz="5400" b="1">
                <a:solidFill>
                  <a:srgbClr val="00B050"/>
                </a:solidFill>
              </a:defRPr>
            </a:lvl1pPr>
          </a:lstStyle>
          <a:p>
            <a:pPr algn="l"/>
            <a:r>
              <a:rPr lang="it-IT" altLang="it-IT" sz="4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SISTEMAZIONE: </a:t>
            </a:r>
            <a:br>
              <a:rPr lang="it-IT" altLang="it-IT" sz="4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altLang="it-IT" sz="2800" b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camere singole con bagno privato, </a:t>
            </a:r>
            <a:br>
              <a:rPr lang="it-IT" altLang="it-IT" sz="2800" b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altLang="it-IT" sz="2800" b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dislocate in diverse palazzine all’interno del campus.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2E2D06D-1549-4952-819E-E4E7E4952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07" y="4978953"/>
            <a:ext cx="12192000" cy="187147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873202E-8988-4029-BFCC-70EC25EC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0838"/>
            <a:ext cx="12192000" cy="1871472"/>
          </a:xfrm>
          <a:prstGeom prst="rect">
            <a:avLst/>
          </a:prstGeom>
        </p:spPr>
      </p:pic>
      <p:pic>
        <p:nvPicPr>
          <p:cNvPr id="4" name="Immagine 3" descr="Immagine che contiene edificio, esterni, inpiedi, gruppo&#10;&#10;Descrizione generata automaticamente">
            <a:extLst>
              <a:ext uri="{FF2B5EF4-FFF2-40B4-BE49-F238E27FC236}">
                <a16:creationId xmlns:a16="http://schemas.microsoft.com/office/drawing/2014/main" id="{33D58666-E76B-459A-BDB7-D2CE6FC51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35" y="208124"/>
            <a:ext cx="3322115" cy="322087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2D813BF-4985-1E36-DFC2-6F74F738A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455" y="3169520"/>
            <a:ext cx="3456420" cy="2852796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Text Box 11">
            <a:extLst>
              <a:ext uri="{FF2B5EF4-FFF2-40B4-BE49-F238E27FC236}">
                <a16:creationId xmlns:a16="http://schemas.microsoft.com/office/drawing/2014/main" id="{11D39F79-926A-4A61-8B70-6F4761547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5385"/>
            <a:ext cx="46140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it-IT" altLang="it-IT" sz="40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TRATTAMENTO: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7E6EE82-2B89-407B-8511-32A795DA3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15" y="2145729"/>
            <a:ext cx="568170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it-IT" alt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pensione completa presso la mensa dell’università e </a:t>
            </a:r>
            <a:r>
              <a:rPr lang="it-IT" altLang="it-IT" sz="2800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packed</a:t>
            </a:r>
            <a:r>
              <a:rPr lang="it-IT" alt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lunches durante le gite di un’intera giornata incluse nel programma.</a:t>
            </a:r>
          </a:p>
        </p:txBody>
      </p:sp>
      <p:pic>
        <p:nvPicPr>
          <p:cNvPr id="13" name="Immagine 4">
            <a:extLst>
              <a:ext uri="{FF2B5EF4-FFF2-40B4-BE49-F238E27FC236}">
                <a16:creationId xmlns:a16="http://schemas.microsoft.com/office/drawing/2014/main" id="{E63C1008-F6C2-4719-B220-8E97495FE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36459"/>
            <a:ext cx="2935834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">
            <a:extLst>
              <a:ext uri="{FF2B5EF4-FFF2-40B4-BE49-F238E27FC236}">
                <a16:creationId xmlns:a16="http://schemas.microsoft.com/office/drawing/2014/main" id="{052446E2-F92D-45C3-90FC-0AE347403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75" y="466381"/>
            <a:ext cx="2936958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2">
            <a:extLst>
              <a:ext uri="{FF2B5EF4-FFF2-40B4-BE49-F238E27FC236}">
                <a16:creationId xmlns:a16="http://schemas.microsoft.com/office/drawing/2014/main" id="{EA1D6944-3D92-4BB6-90A9-A82AE1240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137" y="703024"/>
            <a:ext cx="2512215" cy="411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CAB62C6-8DA6-46B6-9994-A6E8C10DC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88493"/>
            <a:ext cx="12192000" cy="187147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8B7F0C00-2F15-49CA-8E1E-25988B8AD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8502" y="1864816"/>
            <a:ext cx="6429135" cy="17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it-IT" altLang="it-IT" sz="33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asciugamani non forniti</a:t>
            </a:r>
          </a:p>
          <a:p>
            <a:pPr marL="457200" indent="-457200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it-IT" altLang="it-IT" sz="33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Wi-Fi</a:t>
            </a:r>
          </a:p>
          <a:p>
            <a:pPr marL="457200" indent="-457200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it-IT" altLang="it-IT" sz="33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lavanderia a gettoni</a:t>
            </a:r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E0491012-211A-4B87-B175-0623DF232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0824" y="747845"/>
            <a:ext cx="3708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it-IT" altLang="it-IT" sz="40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EXTRA INFO: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C173411-8DD3-410E-9C11-5862F6B77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3184"/>
            <a:ext cx="12192000" cy="1871472"/>
          </a:xfrm>
          <a:prstGeom prst="rect">
            <a:avLst/>
          </a:prstGeom>
        </p:spPr>
      </p:pic>
      <p:pic>
        <p:nvPicPr>
          <p:cNvPr id="3" name="Immagine 2" descr="Immagine che contiene interni, sedendo, donna, tavolo&#10;&#10;Descrizione generata automaticamente">
            <a:extLst>
              <a:ext uri="{FF2B5EF4-FFF2-40B4-BE49-F238E27FC236}">
                <a16:creationId xmlns:a16="http://schemas.microsoft.com/office/drawing/2014/main" id="{CA243BF7-632E-4E9A-A981-6237D5673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21" y="310925"/>
            <a:ext cx="3469282" cy="2601961"/>
          </a:xfrm>
          <a:prstGeom prst="rect">
            <a:avLst/>
          </a:prstGeom>
        </p:spPr>
      </p:pic>
      <p:pic>
        <p:nvPicPr>
          <p:cNvPr id="8" name="Picture 2" descr="Comune di Rosignano Marittimo - Sito ufficiale">
            <a:extLst>
              <a:ext uri="{FF2B5EF4-FFF2-40B4-BE49-F238E27FC236}">
                <a16:creationId xmlns:a16="http://schemas.microsoft.com/office/drawing/2014/main" id="{82289D3D-7DF4-447B-A8ED-751D3E2D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93" y="3096376"/>
            <a:ext cx="3017737" cy="169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6" name="Text Box 12">
            <a:extLst>
              <a:ext uri="{FF2B5EF4-FFF2-40B4-BE49-F238E27FC236}">
                <a16:creationId xmlns:a16="http://schemas.microsoft.com/office/drawing/2014/main" id="{F1D696F2-986F-42DA-8372-445CE3BF0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85" y="-85426"/>
            <a:ext cx="6442701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it-IT" altLang="it-IT" sz="4000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it-IT" altLang="it-IT" sz="40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GITE:</a:t>
            </a:r>
            <a:br>
              <a:rPr lang="it-IT" altLang="it-IT" sz="40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it-IT" altLang="it-IT" sz="4000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it-IT" sz="28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 gite</a:t>
            </a: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8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 un'intera giornata</a:t>
            </a: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di cui una a </a:t>
            </a:r>
            <a:r>
              <a:rPr lang="it-IT" sz="28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Cardiff</a:t>
            </a: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 per visitare la città e il suo </a:t>
            </a:r>
            <a:r>
              <a:rPr lang="it-IT" sz="28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Castello</a:t>
            </a: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 una a </a:t>
            </a:r>
            <a:r>
              <a:rPr lang="it-IT" sz="28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Bristol &amp; Blackbeard to </a:t>
            </a:r>
            <a:r>
              <a:rPr lang="it-IT" sz="2800" b="1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Bansky</a:t>
            </a: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  una a </a:t>
            </a:r>
            <a:r>
              <a:rPr lang="it-IT" sz="28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Bath</a:t>
            </a: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 per la visita dei </a:t>
            </a:r>
            <a:r>
              <a:rPr lang="it-IT" sz="28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Roman </a:t>
            </a:r>
            <a:r>
              <a:rPr lang="it-IT" sz="2800" b="1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Baths</a:t>
            </a: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una a </a:t>
            </a:r>
            <a:r>
              <a:rPr lang="it-IT" sz="28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Worcester</a:t>
            </a: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 e alla sua </a:t>
            </a:r>
            <a:r>
              <a:rPr lang="it-IT" sz="28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Cattedrale</a:t>
            </a: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 una a </a:t>
            </a:r>
            <a:r>
              <a:rPr lang="it-IT" sz="28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Oxford</a:t>
            </a: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 per la visita di un famoso college.</a:t>
            </a:r>
          </a:p>
          <a:p>
            <a:pPr lvl="0"/>
            <a:endParaRPr lang="it-IT" sz="28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52" name="Picture 4" descr="Flash sul mondo ... di tutto, di più: Caerphilly Castle">
            <a:extLst>
              <a:ext uri="{FF2B5EF4-FFF2-40B4-BE49-F238E27FC236}">
                <a16:creationId xmlns:a16="http://schemas.microsoft.com/office/drawing/2014/main" id="{A61EE474-62C6-4813-B7A8-47B703686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787" y="1966585"/>
            <a:ext cx="4771528" cy="262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86768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Text Box 13">
            <a:extLst>
              <a:ext uri="{FF2B5EF4-FFF2-40B4-BE49-F238E27FC236}">
                <a16:creationId xmlns:a16="http://schemas.microsoft.com/office/drawing/2014/main" id="{17349FE4-2B7C-434B-BE25-C8DA89387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21" y="111701"/>
            <a:ext cx="11607378" cy="412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38611A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40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TEMPO LIBERO:</a:t>
            </a:r>
            <a:br>
              <a:rPr lang="it-IT" altLang="it-IT" sz="40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it-IT" altLang="it-IT" sz="40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28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 attività on campus di mezza giornata </a:t>
            </a: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come Crazy </a:t>
            </a:r>
            <a:r>
              <a:rPr lang="it-IT" sz="2800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Olympics</a:t>
            </a: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it-IT" sz="2800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Arts</a:t>
            </a: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&amp; </a:t>
            </a:r>
            <a:r>
              <a:rPr lang="it-IT" sz="2800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Crafts</a:t>
            </a: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Sports (calcio, basket, tennis e piscina), </a:t>
            </a:r>
            <a:r>
              <a:rPr lang="it-IT" sz="2800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Hide</a:t>
            </a: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&amp; Seek Game e </a:t>
            </a:r>
            <a:r>
              <a:rPr lang="it-IT" sz="2800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Scavenger</a:t>
            </a: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Hunt!</a:t>
            </a:r>
          </a:p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sz="28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 sera lo Staff organizzerà tante attività divertenti e coinvolgenti </a:t>
            </a: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quali </a:t>
            </a:r>
            <a:r>
              <a:rPr lang="it-IT" sz="2800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Sorting</a:t>
            </a: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Ceremony</a:t>
            </a: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Murder Mistery, Quiz Night, Catch the Flag, Disco, 80s Movie Night, UK Top 40, </a:t>
            </a:r>
            <a:r>
              <a:rPr lang="it-IT" sz="2800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Britain’s</a:t>
            </a: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Got Talent, Music Al Ways, SUL League Awards e tanto altro ancora!</a:t>
            </a:r>
            <a:endParaRPr lang="it-IT" altLang="it-IT" sz="28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19" descr="UWIC219">
            <a:extLst>
              <a:ext uri="{FF2B5EF4-FFF2-40B4-BE49-F238E27FC236}">
                <a16:creationId xmlns:a16="http://schemas.microsoft.com/office/drawing/2014/main" id="{6E6AA087-6482-4A18-B451-21EE085F3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80" y="4459477"/>
            <a:ext cx="2957353" cy="218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 descr="UWIC119">
            <a:extLst>
              <a:ext uri="{FF2B5EF4-FFF2-40B4-BE49-F238E27FC236}">
                <a16:creationId xmlns:a16="http://schemas.microsoft.com/office/drawing/2014/main" id="{51D235A0-1AF8-4905-9420-61C2947C2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39" y="4459477"/>
            <a:ext cx="3452305" cy="229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 descr="cardiff bianco (111)">
            <a:extLst>
              <a:ext uri="{FF2B5EF4-FFF2-40B4-BE49-F238E27FC236}">
                <a16:creationId xmlns:a16="http://schemas.microsoft.com/office/drawing/2014/main" id="{02A27235-AF42-47BF-8349-FFD8586DE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956" y="4339660"/>
            <a:ext cx="3375610" cy="253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">
            <a:extLst>
              <a:ext uri="{FF2B5EF4-FFF2-40B4-BE49-F238E27FC236}">
                <a16:creationId xmlns:a16="http://schemas.microsoft.com/office/drawing/2014/main" id="{5FA41207-F1F2-42C3-BF11-3EB0F6657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226" y="4547166"/>
            <a:ext cx="2684463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7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B0BEE92257D3540B7F1CEDE25CA8DDB" ma:contentTypeVersion="11" ma:contentTypeDescription="Creare un nuovo documento." ma:contentTypeScope="" ma:versionID="173b8640460759feb2626a6ed13e26b8">
  <xsd:schema xmlns:xsd="http://www.w3.org/2001/XMLSchema" xmlns:xs="http://www.w3.org/2001/XMLSchema" xmlns:p="http://schemas.microsoft.com/office/2006/metadata/properties" xmlns:ns3="54d32259-5409-4bb2-a8db-81eff08b6657" xmlns:ns4="f91d1eed-66a6-40d9-bee8-c8b60ab0808a" targetNamespace="http://schemas.microsoft.com/office/2006/metadata/properties" ma:root="true" ma:fieldsID="de78649f256fbccfbd10f96fba511491" ns3:_="" ns4:_="">
    <xsd:import namespace="54d32259-5409-4bb2-a8db-81eff08b6657"/>
    <xsd:import namespace="f91d1eed-66a6-40d9-bee8-c8b60ab0808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d32259-5409-4bb2-a8db-81eff08b665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1d1eed-66a6-40d9-bee8-c8b60ab080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ED95B8A-9CDE-4D05-83C0-9D6E92E9BE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3B5C52-3B59-4206-B848-4B66065304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d32259-5409-4bb2-a8db-81eff08b6657"/>
    <ds:schemaRef ds:uri="f91d1eed-66a6-40d9-bee8-c8b60ab080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5FF170-0DFA-4C9E-A4BF-35A2E9F3B41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263</Words>
  <Application>Microsoft Office PowerPoint</Application>
  <PresentationFormat>Widescreen</PresentationFormat>
  <Paragraphs>33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Helvetica</vt:lpstr>
      <vt:lpstr>Wingdings</vt:lpstr>
      <vt:lpstr>Tema di Office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Silvia Ferrari</dc:creator>
  <cp:lastModifiedBy>Emanuela Marca</cp:lastModifiedBy>
  <cp:revision>21</cp:revision>
  <dcterms:created xsi:type="dcterms:W3CDTF">2020-11-24T08:41:54Z</dcterms:created>
  <dcterms:modified xsi:type="dcterms:W3CDTF">2023-11-24T15:12:24Z</dcterms:modified>
</cp:coreProperties>
</file>